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mkv" ContentType="video/unknown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9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0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11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2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3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4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5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16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17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18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19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20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21.xml" ContentType="application/vnd.openxmlformats-officedocument.presentationml.notesSlide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22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23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notesSlides/notesSlide24.xml" ContentType="application/vnd.openxmlformats-officedocument.presentationml.notesSlide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25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notesSlides/notesSlide26.xml" ContentType="application/vnd.openxmlformats-officedocument.presentationml.notesSlide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27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28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29.xml" ContentType="application/vnd.openxmlformats-officedocument.presentationml.notesSlide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notesSlides/notesSlide30.xml" ContentType="application/vnd.openxmlformats-officedocument.presentationml.notesSlide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notesSlides/notesSlide31.xml" ContentType="application/vnd.openxmlformats-officedocument.presentationml.notesSlide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notesSlides/notesSlide32.xml" ContentType="application/vnd.openxmlformats-officedocument.presentationml.notesSlide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notesSlides/notesSlide33.xml" ContentType="application/vnd.openxmlformats-officedocument.presentationml.notesSlide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notesSlides/notesSlide34.xml" ContentType="application/vnd.openxmlformats-officedocument.presentationml.notesSlide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35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notesSlides/notesSlide36.xml" ContentType="application/vnd.openxmlformats-officedocument.presentationml.notesSlide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notesSlides/notesSlide37.xml" ContentType="application/vnd.openxmlformats-officedocument.presentationml.notesSlide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notesSlides/notesSlide38.xml" ContentType="application/vnd.openxmlformats-officedocument.presentationml.notesSlide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notesSlides/notesSlide39.xml" ContentType="application/vnd.openxmlformats-officedocument.presentationml.notesSlide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40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notesSlides/notesSlide41.xml" ContentType="application/vnd.openxmlformats-officedocument.presentationml.notesSlide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notesSlides/notesSlide42.xml" ContentType="application/vnd.openxmlformats-officedocument.presentationml.notesSlide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notesSlides/notesSlide43.xml" ContentType="application/vnd.openxmlformats-officedocument.presentationml.notesSlide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notesSlides/notesSlide44.xml" ContentType="application/vnd.openxmlformats-officedocument.presentationml.notesSlide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notesSlides/notesSlide45.xml" ContentType="application/vnd.openxmlformats-officedocument.presentationml.notesSlide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  <p:sldMasterId id="2147483648" r:id="rId2"/>
    <p:sldMasterId id="2147483729" r:id="rId3"/>
    <p:sldMasterId id="2147483731" r:id="rId4"/>
    <p:sldMasterId id="2147483717" r:id="rId5"/>
    <p:sldMasterId id="2147483672" r:id="rId6"/>
    <p:sldMasterId id="2147483734" r:id="rId7"/>
  </p:sldMasterIdLst>
  <p:notesMasterIdLst>
    <p:notesMasterId r:id="rId72"/>
  </p:notesMasterIdLst>
  <p:sldIdLst>
    <p:sldId id="310" r:id="rId8"/>
    <p:sldId id="256" r:id="rId9"/>
    <p:sldId id="311" r:id="rId10"/>
    <p:sldId id="312" r:id="rId11"/>
    <p:sldId id="296" r:id="rId12"/>
    <p:sldId id="258" r:id="rId13"/>
    <p:sldId id="257" r:id="rId14"/>
    <p:sldId id="316" r:id="rId15"/>
    <p:sldId id="317" r:id="rId16"/>
    <p:sldId id="318" r:id="rId17"/>
    <p:sldId id="293" r:id="rId18"/>
    <p:sldId id="330" r:id="rId19"/>
    <p:sldId id="320" r:id="rId20"/>
    <p:sldId id="260" r:id="rId21"/>
    <p:sldId id="302" r:id="rId22"/>
    <p:sldId id="304" r:id="rId23"/>
    <p:sldId id="303" r:id="rId24"/>
    <p:sldId id="261" r:id="rId25"/>
    <p:sldId id="262" r:id="rId26"/>
    <p:sldId id="341" r:id="rId27"/>
    <p:sldId id="321" r:id="rId28"/>
    <p:sldId id="263" r:id="rId29"/>
    <p:sldId id="264" r:id="rId30"/>
    <p:sldId id="305" r:id="rId31"/>
    <p:sldId id="265" r:id="rId32"/>
    <p:sldId id="267" r:id="rId33"/>
    <p:sldId id="309" r:id="rId34"/>
    <p:sldId id="331" r:id="rId35"/>
    <p:sldId id="335" r:id="rId36"/>
    <p:sldId id="342" r:id="rId37"/>
    <p:sldId id="332" r:id="rId38"/>
    <p:sldId id="269" r:id="rId39"/>
    <p:sldId id="285" r:id="rId40"/>
    <p:sldId id="268" r:id="rId41"/>
    <p:sldId id="290" r:id="rId42"/>
    <p:sldId id="270" r:id="rId43"/>
    <p:sldId id="286" r:id="rId44"/>
    <p:sldId id="271" r:id="rId45"/>
    <p:sldId id="333" r:id="rId46"/>
    <p:sldId id="336" r:id="rId47"/>
    <p:sldId id="343" r:id="rId48"/>
    <p:sldId id="327" r:id="rId49"/>
    <p:sldId id="272" r:id="rId50"/>
    <p:sldId id="288" r:id="rId51"/>
    <p:sldId id="273" r:id="rId52"/>
    <p:sldId id="308" r:id="rId53"/>
    <p:sldId id="274" r:id="rId54"/>
    <p:sldId id="275" r:id="rId55"/>
    <p:sldId id="276" r:id="rId56"/>
    <p:sldId id="291" r:id="rId57"/>
    <p:sldId id="277" r:id="rId58"/>
    <p:sldId id="278" r:id="rId59"/>
    <p:sldId id="339" r:id="rId60"/>
    <p:sldId id="334" r:id="rId61"/>
    <p:sldId id="337" r:id="rId62"/>
    <p:sldId id="281" r:id="rId63"/>
    <p:sldId id="282" r:id="rId64"/>
    <p:sldId id="301" r:id="rId65"/>
    <p:sldId id="284" r:id="rId66"/>
    <p:sldId id="298" r:id="rId67"/>
    <p:sldId id="344" r:id="rId68"/>
    <p:sldId id="294" r:id="rId69"/>
    <p:sldId id="295" r:id="rId70"/>
    <p:sldId id="297" r:id="rId71"/>
  </p:sldIdLst>
  <p:sldSz cx="12192000" cy="6858000"/>
  <p:notesSz cx="70104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98" autoAdjust="0"/>
    <p:restoredTop sz="94660"/>
  </p:normalViewPr>
  <p:slideViewPr>
    <p:cSldViewPr snapToGrid="0">
      <p:cViewPr varScale="1">
        <p:scale>
          <a:sx n="80" d="100"/>
          <a:sy n="80" d="100"/>
        </p:scale>
        <p:origin x="28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4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5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5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5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5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5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5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5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5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5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6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6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6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6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7" Type="http://schemas.openxmlformats.org/officeDocument/2006/relationships/slide" Target="../slides/slide59.xml"/><Relationship Id="rId2" Type="http://schemas.openxmlformats.org/officeDocument/2006/relationships/slide" Target="../slides/slide14.xml"/><Relationship Id="rId1" Type="http://schemas.openxmlformats.org/officeDocument/2006/relationships/slide" Target="../slides/slide5.xml"/><Relationship Id="rId6" Type="http://schemas.openxmlformats.org/officeDocument/2006/relationships/slide" Target="../slides/slide56.xml"/><Relationship Id="rId5" Type="http://schemas.openxmlformats.org/officeDocument/2006/relationships/slide" Target="../slides/slide42.xml"/><Relationship Id="rId4" Type="http://schemas.openxmlformats.org/officeDocument/2006/relationships/slide" Target="../slides/slide31.xml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 custT="1"/>
      <dgm:spPr/>
      <dgm:t>
        <a:bodyPr/>
        <a:lstStyle/>
        <a:p>
          <a:r>
            <a:rPr lang="en-US" sz="2800" dirty="0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indicate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destination.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write</a:t>
          </a:r>
          <a:r>
            <a:rPr lang="fr-FR" dirty="0"/>
            <a:t> a </a:t>
          </a:r>
          <a:r>
            <a:rPr lang="fr-FR" dirty="0" err="1"/>
            <a:t>travel</a:t>
          </a:r>
          <a:r>
            <a:rPr lang="fr-FR" dirty="0"/>
            <a:t> </a:t>
          </a:r>
          <a:r>
            <a:rPr lang="fr-FR" dirty="0" err="1"/>
            <a:t>diary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countries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travel</a:t>
          </a:r>
          <a:r>
            <a:rPr lang="fr-FR" dirty="0"/>
            <a:t> to.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I</a:t>
          </a:r>
          <a:r>
            <a:rPr lang="fr-FR" sz="2400" noProof="0" dirty="0"/>
            <a:t>. </a:t>
          </a:r>
          <a:r>
            <a:rPr lang="fr-FR" sz="24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2000" noProof="0" dirty="0"/>
            <a:t>Un tour du monde à vélo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III.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2000" noProof="0" dirty="0"/>
            <a:t>au/en/aux/à + pays ou ville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2000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IV.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 custT="1"/>
      <dgm:spPr/>
      <dgm:t>
        <a:bodyPr rtlCol="0"/>
        <a:lstStyle/>
        <a:p>
          <a:pPr rtl="0"/>
          <a:r>
            <a:rPr lang="fr-FR" sz="2000" noProof="0" dirty="0"/>
            <a:t>Les pays et continents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r>
            <a:rPr lang="fr-FR" sz="2000" noProof="0" dirty="0"/>
            <a:t>[b]/[v]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2000" noProof="0" dirty="0"/>
            <a:t>Écrire un journal de voyage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9E4D793D-C00F-478E-9793-CC9FB2BB11F0}">
      <dgm:prSet phldrT="[Text]" custT="1"/>
      <dgm:spPr/>
      <dgm:t>
        <a:bodyPr rtlCol="0"/>
        <a:lstStyle/>
        <a:p>
          <a:pPr rtl="0"/>
          <a:r>
            <a:rPr lang="fr-FR" sz="2000" noProof="0" dirty="0"/>
            <a:t>Le verbe ALLER</a:t>
          </a:r>
        </a:p>
      </dgm:t>
    </dgm:pt>
    <dgm:pt modelId="{E19ADD11-ABFE-4347-B7F4-AAD8858CD0F5}" type="parTrans" cxnId="{DB21BBE9-6F39-42A5-9F90-42D962C428F8}">
      <dgm:prSet/>
      <dgm:spPr/>
      <dgm:t>
        <a:bodyPr/>
        <a:lstStyle/>
        <a:p>
          <a:endParaRPr lang="fr-FR"/>
        </a:p>
      </dgm:t>
    </dgm:pt>
    <dgm:pt modelId="{47FB7092-ABD3-454E-8380-CB3609437747}" type="sibTrans" cxnId="{DB21BBE9-6F39-42A5-9F90-42D962C428F8}">
      <dgm:prSet/>
      <dgm:spPr/>
      <dgm:t>
        <a:bodyPr/>
        <a:lstStyle/>
        <a:p>
          <a:endParaRPr lang="fr-FR"/>
        </a:p>
      </dgm:t>
    </dgm:pt>
    <dgm:pt modelId="{37C55816-A0C2-41F4-92C8-429BC2FD2CAF}">
      <dgm:prSet phldrT="[Text]" custT="1"/>
      <dgm:spPr/>
      <dgm:t>
        <a:bodyPr rtlCol="0"/>
        <a:lstStyle/>
        <a:p>
          <a:pPr rtl="0"/>
          <a:r>
            <a:rPr lang="fr-FR" sz="2400" b="1" noProof="0" dirty="0"/>
            <a:t>V. Grammaire</a:t>
          </a:r>
        </a:p>
      </dgm:t>
    </dgm:pt>
    <dgm:pt modelId="{301734DA-D118-4358-915D-A784309718EB}" type="parTrans" cxnId="{2CBA289A-BF1C-4F2D-832F-39BBFECFFA13}">
      <dgm:prSet/>
      <dgm:spPr/>
      <dgm:t>
        <a:bodyPr/>
        <a:lstStyle/>
        <a:p>
          <a:endParaRPr lang="fr-FR"/>
        </a:p>
      </dgm:t>
    </dgm:pt>
    <dgm:pt modelId="{82B4433C-5A87-4FBC-92EB-324427F86C1A}" type="sibTrans" cxnId="{2CBA289A-BF1C-4F2D-832F-39BBFECFFA13}">
      <dgm:prSet/>
      <dgm:spPr/>
      <dgm:t>
        <a:bodyPr/>
        <a:lstStyle/>
        <a:p>
          <a:endParaRPr lang="fr-FR"/>
        </a:p>
      </dgm:t>
    </dgm:pt>
    <dgm:pt modelId="{AFCD2263-C47D-461C-A991-E44E8B932336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74C4582-D7B0-4BBA-B7C7-000619582ED0}" type="pres">
      <dgm:prSet presAssocID="{082E8A29-955A-4C7C-A174-3E9DCD4DC89B}" presName="linNode" presStyleCnt="0"/>
      <dgm:spPr/>
    </dgm:pt>
    <dgm:pt modelId="{062F45F8-9023-4071-916D-4CA8B20FAEA4}" type="pres">
      <dgm:prSet presAssocID="{082E8A29-955A-4C7C-A174-3E9DCD4DC89B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94323105-7AAA-44D6-AFE2-D21376931456}" type="pres">
      <dgm:prSet presAssocID="{082E8A29-955A-4C7C-A174-3E9DCD4DC89B}" presName="descendantText" presStyleLbl="alignAccFollowNode1" presStyleIdx="0" presStyleCnt="7">
        <dgm:presLayoutVars>
          <dgm:bulletEnabled val="1"/>
        </dgm:presLayoutVars>
      </dgm:prSet>
      <dgm:spPr/>
    </dgm:pt>
    <dgm:pt modelId="{61E9968C-0B15-4F85-BF12-FAB0BB7115A3}" type="pres">
      <dgm:prSet presAssocID="{C2176686-D23E-48EB-9D1B-1A1B46236638}" presName="sp" presStyleCnt="0"/>
      <dgm:spPr/>
    </dgm:pt>
    <dgm:pt modelId="{5E3FC528-20E0-47C3-BED9-5ECBF52F6F1B}" type="pres">
      <dgm:prSet presAssocID="{B6E26FFC-9977-4BBC-BEC7-3D6B63754E52}" presName="linNode" presStyleCnt="0"/>
      <dgm:spPr/>
    </dgm:pt>
    <dgm:pt modelId="{7BDBC369-3B8A-4897-BE30-C66C4C03E931}" type="pres">
      <dgm:prSet presAssocID="{B6E26FFC-9977-4BBC-BEC7-3D6B63754E52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F41524C1-D82A-45F4-8D0E-19B7DF5A9F47}" type="pres">
      <dgm:prSet presAssocID="{B6E26FFC-9977-4BBC-BEC7-3D6B63754E52}" presName="descendantText" presStyleLbl="alignAccFollowNode1" presStyleIdx="1" presStyleCnt="7">
        <dgm:presLayoutVars>
          <dgm:bulletEnabled val="1"/>
        </dgm:presLayoutVars>
      </dgm:prSet>
      <dgm:spPr/>
    </dgm:pt>
    <dgm:pt modelId="{A853E3CD-F6CE-4AF9-BFE0-0B4F90A1D091}" type="pres">
      <dgm:prSet presAssocID="{48634C00-2335-4923-9072-EB7482323D9C}" presName="sp" presStyleCnt="0"/>
      <dgm:spPr/>
    </dgm:pt>
    <dgm:pt modelId="{C8704E83-E042-4854-AA4B-F7703053D9A4}" type="pres">
      <dgm:prSet presAssocID="{E5E95E82-EF79-43CA-AA86-43B0E1CBCD3F}" presName="linNode" presStyleCnt="0"/>
      <dgm:spPr/>
    </dgm:pt>
    <dgm:pt modelId="{88B9B619-8A4C-46E0-A9A8-DB960DF9822F}" type="pres">
      <dgm:prSet presAssocID="{E5E95E82-EF79-43CA-AA86-43B0E1CBCD3F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CD20AD56-28F5-4CCC-BF36-3F4FC26ED448}" type="pres">
      <dgm:prSet presAssocID="{E5E95E82-EF79-43CA-AA86-43B0E1CBCD3F}" presName="descendantText" presStyleLbl="alignAccFollowNode1" presStyleIdx="2" presStyleCnt="7">
        <dgm:presLayoutVars>
          <dgm:bulletEnabled val="1"/>
        </dgm:presLayoutVars>
      </dgm:prSet>
      <dgm:spPr/>
    </dgm:pt>
    <dgm:pt modelId="{3D7FF845-6AB8-44F8-BA8D-5AE2AB83FBEA}" type="pres">
      <dgm:prSet presAssocID="{BF76010C-5523-4E13-B3E7-886DCE6AEBD4}" presName="sp" presStyleCnt="0"/>
      <dgm:spPr/>
    </dgm:pt>
    <dgm:pt modelId="{B2559D5B-0C9D-4345-B9CB-AEEFFA16110A}" type="pres">
      <dgm:prSet presAssocID="{0556DF01-8241-46B9-A9A7-696B425311D4}" presName="linNode" presStyleCnt="0"/>
      <dgm:spPr/>
    </dgm:pt>
    <dgm:pt modelId="{FCBD71A5-8069-4F75-BF54-0AF9BA033A20}" type="pres">
      <dgm:prSet presAssocID="{0556DF01-8241-46B9-A9A7-696B425311D4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8FFBA290-AF19-412F-BDBD-1A797E586F3A}" type="pres">
      <dgm:prSet presAssocID="{0556DF01-8241-46B9-A9A7-696B425311D4}" presName="descendantText" presStyleLbl="alignAccFollowNode1" presStyleIdx="3" presStyleCnt="7">
        <dgm:presLayoutVars>
          <dgm:bulletEnabled val="1"/>
        </dgm:presLayoutVars>
      </dgm:prSet>
      <dgm:spPr/>
    </dgm:pt>
    <dgm:pt modelId="{F3DB6C83-F259-4B13-B318-476DFDB67B82}" type="pres">
      <dgm:prSet presAssocID="{C4CA99FB-0935-42A7-A480-9B496516F239}" presName="sp" presStyleCnt="0"/>
      <dgm:spPr/>
    </dgm:pt>
    <dgm:pt modelId="{28CE8D97-AE55-4ADD-B246-93648256A93D}" type="pres">
      <dgm:prSet presAssocID="{37C55816-A0C2-41F4-92C8-429BC2FD2CAF}" presName="linNode" presStyleCnt="0"/>
      <dgm:spPr/>
    </dgm:pt>
    <dgm:pt modelId="{FEB4109B-C337-45BA-95C6-FD3F0AF29809}" type="pres">
      <dgm:prSet presAssocID="{37C55816-A0C2-41F4-92C8-429BC2FD2CAF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4C7DCC4E-58DA-401C-B257-AFFEEDDD6D88}" type="pres">
      <dgm:prSet presAssocID="{37C55816-A0C2-41F4-92C8-429BC2FD2CAF}" presName="descendantText" presStyleLbl="alignAccFollowNode1" presStyleIdx="4" presStyleCnt="7">
        <dgm:presLayoutVars>
          <dgm:bulletEnabled val="1"/>
        </dgm:presLayoutVars>
      </dgm:prSet>
      <dgm:spPr/>
    </dgm:pt>
    <dgm:pt modelId="{4FDC4EDD-EC7E-4C22-9CA1-6D65D8138EB2}" type="pres">
      <dgm:prSet presAssocID="{82B4433C-5A87-4FBC-92EB-324427F86C1A}" presName="sp" presStyleCnt="0"/>
      <dgm:spPr/>
    </dgm:pt>
    <dgm:pt modelId="{8706D63F-1184-4423-A03B-A3B413670DB3}" type="pres">
      <dgm:prSet presAssocID="{A789976D-D9F7-4CAE-A0FA-57AD5327459D}" presName="linNode" presStyleCnt="0"/>
      <dgm:spPr/>
    </dgm:pt>
    <dgm:pt modelId="{F58BE4FF-3D5A-44DB-BC1E-F8885588B6DD}" type="pres">
      <dgm:prSet presAssocID="{A789976D-D9F7-4CAE-A0FA-57AD5327459D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528C727A-72AE-441C-AC1E-B2DC285B714F}" type="pres">
      <dgm:prSet presAssocID="{A789976D-D9F7-4CAE-A0FA-57AD5327459D}" presName="descendantText" presStyleLbl="alignAccFollowNode1" presStyleIdx="5" presStyleCnt="7">
        <dgm:presLayoutVars>
          <dgm:bulletEnabled val="1"/>
        </dgm:presLayoutVars>
      </dgm:prSet>
      <dgm:spPr/>
    </dgm:pt>
    <dgm:pt modelId="{F383B954-6C5C-470D-8148-BE00B616F414}" type="pres">
      <dgm:prSet presAssocID="{E7237B23-A10C-4270-820C-A37649007AE6}" presName="sp" presStyleCnt="0"/>
      <dgm:spPr/>
    </dgm:pt>
    <dgm:pt modelId="{866CFB9D-CD03-4430-AF43-9E5DDC7FF04A}" type="pres">
      <dgm:prSet presAssocID="{EF2B91B6-6F0A-4365-9672-0E2C5B6A7701}" presName="linNode" presStyleCnt="0"/>
      <dgm:spPr/>
    </dgm:pt>
    <dgm:pt modelId="{DA403B0F-AB52-4507-A816-F9B15CC17331}" type="pres">
      <dgm:prSet presAssocID="{EF2B91B6-6F0A-4365-9672-0E2C5B6A7701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2AFEE8B7-0304-4E6E-A963-99EEE17430AB}" type="pres">
      <dgm:prSet presAssocID="{EF2B91B6-6F0A-4365-9672-0E2C5B6A7701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F224F903-37D2-41CB-BE88-5CA5CE5E3D6F}" type="presOf" srcId="{B6E26FFC-9977-4BBC-BEC7-3D6B63754E52}" destId="{7BDBC369-3B8A-4897-BE30-C66C4C03E931}" srcOrd="0" destOrd="0" presId="urn:microsoft.com/office/officeart/2005/8/layout/vList5"/>
    <dgm:cxn modelId="{A55BF415-F4ED-4966-A617-BBD40F650A56}" type="presOf" srcId="{E5E95E82-EF79-43CA-AA86-43B0E1CBCD3F}" destId="{88B9B619-8A4C-46E0-A9A8-DB960DF9822F}" srcOrd="0" destOrd="0" presId="urn:microsoft.com/office/officeart/2005/8/layout/vList5"/>
    <dgm:cxn modelId="{1D994223-8309-4E96-8871-A222D36DE8AC}" type="presOf" srcId="{37A7C994-CC74-44DD-8777-ED6736B35821}" destId="{4C7DCC4E-58DA-401C-B257-AFFEEDDD6D88}" srcOrd="0" destOrd="0" presId="urn:microsoft.com/office/officeart/2005/8/layout/vList5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5EBB542F-0516-480F-B241-97A581AA3710}" type="presOf" srcId="{082E8A29-955A-4C7C-A174-3E9DCD4DC89B}" destId="{062F45F8-9023-4071-916D-4CA8B20FAEA4}" srcOrd="0" destOrd="0" presId="urn:microsoft.com/office/officeart/2005/8/layout/vList5"/>
    <dgm:cxn modelId="{A53F1232-F52D-4A65-BCCD-BE30B1FD52EA}" type="presOf" srcId="{BB4D7CBF-85AC-465D-A310-564A188D2236}" destId="{CD20AD56-28F5-4CCC-BF36-3F4FC26ED448}" srcOrd="0" destOrd="0" presId="urn:microsoft.com/office/officeart/2005/8/layout/vList5"/>
    <dgm:cxn modelId="{1C5CE732-A00F-4C06-A1A8-B209BC6B496D}" srcId="{37C55816-A0C2-41F4-92C8-429BC2FD2CAF}" destId="{37A7C994-CC74-44DD-8777-ED6736B35821}" srcOrd="0" destOrd="0" parTransId="{03F017E7-7E3C-4E2C-9CEF-B07099F38801}" sibTransId="{118572A4-3B5E-487E-8015-6A319369077F}"/>
    <dgm:cxn modelId="{00347F60-F214-45F5-BF0F-7A9F7E86EE7B}" type="presOf" srcId="{23A0DE4A-FE92-496E-B335-3433CEFB74E9}" destId="{94323105-7AAA-44D6-AFE2-D21376931456}" srcOrd="0" destOrd="0" presId="urn:microsoft.com/office/officeart/2005/8/layout/vList5"/>
    <dgm:cxn modelId="{59006661-A5B0-4C4D-8A0B-94DE89115AE9}" type="presOf" srcId="{A789976D-D9F7-4CAE-A0FA-57AD5327459D}" destId="{F58BE4FF-3D5A-44DB-BC1E-F8885588B6DD}" srcOrd="0" destOrd="0" presId="urn:microsoft.com/office/officeart/2005/8/layout/vList5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0FCFE147-C963-4D08-8901-8C37802DF2CC}" type="presOf" srcId="{010F7425-1081-46EA-BC6D-7D7F7133B2F3}" destId="{528C727A-72AE-441C-AC1E-B2DC285B714F}" srcOrd="0" destOrd="0" presId="urn:microsoft.com/office/officeart/2005/8/layout/vList5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22D90349-5F2F-4325-908D-DFEB428D9080}" type="presOf" srcId="{C405AABF-5221-4BF2-84F2-80740C29EB11}" destId="{2AFEE8B7-0304-4E6E-A963-99EEE17430AB}" srcOrd="0" destOrd="0" presId="urn:microsoft.com/office/officeart/2005/8/layout/vList5"/>
    <dgm:cxn modelId="{10999B4A-56A1-4395-9CCD-61751B2F78A7}" srcId="{CF9055CF-8DEB-4A02-949A-DE72B6AC5D37}" destId="{0556DF01-8241-46B9-A9A7-696B425311D4}" srcOrd="3" destOrd="0" parTransId="{2A3D6C2A-BF6A-400F-8E2B-0047C7F97ED1}" sibTransId="{C4CA99FB-0935-42A7-A480-9B496516F239}"/>
    <dgm:cxn modelId="{CF6A844C-3A51-4C40-A885-0CE5AC15C0F1}" type="presOf" srcId="{CF9055CF-8DEB-4A02-949A-DE72B6AC5D37}" destId="{AFCD2263-C47D-461C-A991-E44E8B932336}" srcOrd="0" destOrd="0" presId="urn:microsoft.com/office/officeart/2005/8/layout/vList5"/>
    <dgm:cxn modelId="{C04A3E78-C161-4FB7-B050-A225FEE8AD32}" type="presOf" srcId="{30FF9F33-11F2-4729-A62E-AD56E0B488E1}" destId="{F41524C1-D82A-45F4-8D0E-19B7DF5A9F47}" srcOrd="0" destOrd="0" presId="urn:microsoft.com/office/officeart/2005/8/layout/vList5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73468F5A-1B6A-418E-BF90-679A65A93ED9}" type="presOf" srcId="{EF2B91B6-6F0A-4365-9672-0E2C5B6A7701}" destId="{DA403B0F-AB52-4507-A816-F9B15CC17331}" srcOrd="0" destOrd="0" presId="urn:microsoft.com/office/officeart/2005/8/layout/vList5"/>
    <dgm:cxn modelId="{CB06C283-4255-4F5A-B06F-856BB94A6911}" type="presOf" srcId="{0556DF01-8241-46B9-A9A7-696B425311D4}" destId="{FCBD71A5-8069-4F75-BF54-0AF9BA033A20}" srcOrd="0" destOrd="0" presId="urn:microsoft.com/office/officeart/2005/8/layout/vList5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2CBA289A-BF1C-4F2D-832F-39BBFECFFA13}" srcId="{CF9055CF-8DEB-4A02-949A-DE72B6AC5D37}" destId="{37C55816-A0C2-41F4-92C8-429BC2FD2CAF}" srcOrd="4" destOrd="0" parTransId="{301734DA-D118-4358-915D-A784309718EB}" sibTransId="{82B4433C-5A87-4FBC-92EB-324427F86C1A}"/>
    <dgm:cxn modelId="{A76240AD-13F6-40C0-BD9B-102D5EC0AE51}" srcId="{CF9055CF-8DEB-4A02-949A-DE72B6AC5D37}" destId="{E5E95E82-EF79-43CA-AA86-43B0E1CBCD3F}" srcOrd="2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6A8146D3-4BE4-42C7-9A3D-95FD58CADA72}" srcId="{B6E26FFC-9977-4BBC-BEC7-3D6B63754E52}" destId="{30FF9F33-11F2-4729-A62E-AD56E0B488E1}" srcOrd="0" destOrd="0" parTransId="{81138DFC-17A7-4DF7-8364-1121FADE1C15}" sibTransId="{675143FB-DE1F-4C5B-B9AC-65C5C17452EB}"/>
    <dgm:cxn modelId="{DB21BBE9-6F39-42A5-9F90-42D962C428F8}" srcId="{0556DF01-8241-46B9-A9A7-696B425311D4}" destId="{9E4D793D-C00F-478E-9793-CC9FB2BB11F0}" srcOrd="0" destOrd="0" parTransId="{E19ADD11-ABFE-4347-B7F4-AAD8858CD0F5}" sibTransId="{47FB7092-ABD3-454E-8380-CB3609437747}"/>
    <dgm:cxn modelId="{D68649EC-24DE-4C47-8367-6F9BAE6DC42A}" type="presOf" srcId="{37C55816-A0C2-41F4-92C8-429BC2FD2CAF}" destId="{FEB4109B-C337-45BA-95C6-FD3F0AF29809}" srcOrd="0" destOrd="0" presId="urn:microsoft.com/office/officeart/2005/8/layout/vList5"/>
    <dgm:cxn modelId="{5756F6EF-0BCB-4350-BA0C-DD95ECA2141D}" type="presOf" srcId="{9E4D793D-C00F-478E-9793-CC9FB2BB11F0}" destId="{8FFBA290-AF19-412F-BDBD-1A797E586F3A}" srcOrd="0" destOrd="0" presId="urn:microsoft.com/office/officeart/2005/8/layout/vList5"/>
    <dgm:cxn modelId="{BBE45C26-B024-44E8-BE7B-96AE429D2D5D}" type="presParOf" srcId="{AFCD2263-C47D-461C-A991-E44E8B932336}" destId="{D74C4582-D7B0-4BBA-B7C7-000619582ED0}" srcOrd="0" destOrd="0" presId="urn:microsoft.com/office/officeart/2005/8/layout/vList5"/>
    <dgm:cxn modelId="{434E4B0F-0BCE-42FD-AC32-FD0846EBB772}" type="presParOf" srcId="{D74C4582-D7B0-4BBA-B7C7-000619582ED0}" destId="{062F45F8-9023-4071-916D-4CA8B20FAEA4}" srcOrd="0" destOrd="0" presId="urn:microsoft.com/office/officeart/2005/8/layout/vList5"/>
    <dgm:cxn modelId="{139ABA25-C825-4C0D-884C-D30F0CB60846}" type="presParOf" srcId="{D74C4582-D7B0-4BBA-B7C7-000619582ED0}" destId="{94323105-7AAA-44D6-AFE2-D21376931456}" srcOrd="1" destOrd="0" presId="urn:microsoft.com/office/officeart/2005/8/layout/vList5"/>
    <dgm:cxn modelId="{FF720654-FAA0-4974-9B55-49E04F85968C}" type="presParOf" srcId="{AFCD2263-C47D-461C-A991-E44E8B932336}" destId="{61E9968C-0B15-4F85-BF12-FAB0BB7115A3}" srcOrd="1" destOrd="0" presId="urn:microsoft.com/office/officeart/2005/8/layout/vList5"/>
    <dgm:cxn modelId="{6B92D828-A3E9-4ECD-B4E9-0C41559BEA20}" type="presParOf" srcId="{AFCD2263-C47D-461C-A991-E44E8B932336}" destId="{5E3FC528-20E0-47C3-BED9-5ECBF52F6F1B}" srcOrd="2" destOrd="0" presId="urn:microsoft.com/office/officeart/2005/8/layout/vList5"/>
    <dgm:cxn modelId="{A2D9F4C7-B50D-43F8-B2CE-64BF347DCE3E}" type="presParOf" srcId="{5E3FC528-20E0-47C3-BED9-5ECBF52F6F1B}" destId="{7BDBC369-3B8A-4897-BE30-C66C4C03E931}" srcOrd="0" destOrd="0" presId="urn:microsoft.com/office/officeart/2005/8/layout/vList5"/>
    <dgm:cxn modelId="{5E461EDF-B0D7-4D28-98CE-08E8BC389402}" type="presParOf" srcId="{5E3FC528-20E0-47C3-BED9-5ECBF52F6F1B}" destId="{F41524C1-D82A-45F4-8D0E-19B7DF5A9F47}" srcOrd="1" destOrd="0" presId="urn:microsoft.com/office/officeart/2005/8/layout/vList5"/>
    <dgm:cxn modelId="{AAACCA37-9B0C-4A59-BA03-269FDBB2856C}" type="presParOf" srcId="{AFCD2263-C47D-461C-A991-E44E8B932336}" destId="{A853E3CD-F6CE-4AF9-BFE0-0B4F90A1D091}" srcOrd="3" destOrd="0" presId="urn:microsoft.com/office/officeart/2005/8/layout/vList5"/>
    <dgm:cxn modelId="{CC12B64A-0E76-419E-AA63-00850C127110}" type="presParOf" srcId="{AFCD2263-C47D-461C-A991-E44E8B932336}" destId="{C8704E83-E042-4854-AA4B-F7703053D9A4}" srcOrd="4" destOrd="0" presId="urn:microsoft.com/office/officeart/2005/8/layout/vList5"/>
    <dgm:cxn modelId="{25B79FED-F230-4DD5-9758-BF91038AD03B}" type="presParOf" srcId="{C8704E83-E042-4854-AA4B-F7703053D9A4}" destId="{88B9B619-8A4C-46E0-A9A8-DB960DF9822F}" srcOrd="0" destOrd="0" presId="urn:microsoft.com/office/officeart/2005/8/layout/vList5"/>
    <dgm:cxn modelId="{F3D86FC6-5EDF-4B9B-849D-AD3285416311}" type="presParOf" srcId="{C8704E83-E042-4854-AA4B-F7703053D9A4}" destId="{CD20AD56-28F5-4CCC-BF36-3F4FC26ED448}" srcOrd="1" destOrd="0" presId="urn:microsoft.com/office/officeart/2005/8/layout/vList5"/>
    <dgm:cxn modelId="{DFF12F89-D03E-4F88-A717-81BA1FBB5812}" type="presParOf" srcId="{AFCD2263-C47D-461C-A991-E44E8B932336}" destId="{3D7FF845-6AB8-44F8-BA8D-5AE2AB83FBEA}" srcOrd="5" destOrd="0" presId="urn:microsoft.com/office/officeart/2005/8/layout/vList5"/>
    <dgm:cxn modelId="{D6AB6492-7CE7-4CDE-829C-1B7E6FA38663}" type="presParOf" srcId="{AFCD2263-C47D-461C-A991-E44E8B932336}" destId="{B2559D5B-0C9D-4345-B9CB-AEEFFA16110A}" srcOrd="6" destOrd="0" presId="urn:microsoft.com/office/officeart/2005/8/layout/vList5"/>
    <dgm:cxn modelId="{48289876-C667-4F21-B245-F6D29B5A02E8}" type="presParOf" srcId="{B2559D5B-0C9D-4345-B9CB-AEEFFA16110A}" destId="{FCBD71A5-8069-4F75-BF54-0AF9BA033A20}" srcOrd="0" destOrd="0" presId="urn:microsoft.com/office/officeart/2005/8/layout/vList5"/>
    <dgm:cxn modelId="{0BB6753A-5290-4C60-8515-C0FDF370012E}" type="presParOf" srcId="{B2559D5B-0C9D-4345-B9CB-AEEFFA16110A}" destId="{8FFBA290-AF19-412F-BDBD-1A797E586F3A}" srcOrd="1" destOrd="0" presId="urn:microsoft.com/office/officeart/2005/8/layout/vList5"/>
    <dgm:cxn modelId="{46486E9B-912B-4B8E-80A4-070869848834}" type="presParOf" srcId="{AFCD2263-C47D-461C-A991-E44E8B932336}" destId="{F3DB6C83-F259-4B13-B318-476DFDB67B82}" srcOrd="7" destOrd="0" presId="urn:microsoft.com/office/officeart/2005/8/layout/vList5"/>
    <dgm:cxn modelId="{3E515B88-DF07-4452-A3C4-A46CB702F78C}" type="presParOf" srcId="{AFCD2263-C47D-461C-A991-E44E8B932336}" destId="{28CE8D97-AE55-4ADD-B246-93648256A93D}" srcOrd="8" destOrd="0" presId="urn:microsoft.com/office/officeart/2005/8/layout/vList5"/>
    <dgm:cxn modelId="{5BCF2D8E-8E3D-45AD-BCE3-C335F726F4DD}" type="presParOf" srcId="{28CE8D97-AE55-4ADD-B246-93648256A93D}" destId="{FEB4109B-C337-45BA-95C6-FD3F0AF29809}" srcOrd="0" destOrd="0" presId="urn:microsoft.com/office/officeart/2005/8/layout/vList5"/>
    <dgm:cxn modelId="{A3E84C05-3AC0-4745-8C15-23B2145AFC52}" type="presParOf" srcId="{28CE8D97-AE55-4ADD-B246-93648256A93D}" destId="{4C7DCC4E-58DA-401C-B257-AFFEEDDD6D88}" srcOrd="1" destOrd="0" presId="urn:microsoft.com/office/officeart/2005/8/layout/vList5"/>
    <dgm:cxn modelId="{4B0A8998-A992-4AB6-A6E2-4473C85E5FA2}" type="presParOf" srcId="{AFCD2263-C47D-461C-A991-E44E8B932336}" destId="{4FDC4EDD-EC7E-4C22-9CA1-6D65D8138EB2}" srcOrd="9" destOrd="0" presId="urn:microsoft.com/office/officeart/2005/8/layout/vList5"/>
    <dgm:cxn modelId="{5CB04933-C25A-445D-8660-85E409EC94BF}" type="presParOf" srcId="{AFCD2263-C47D-461C-A991-E44E8B932336}" destId="{8706D63F-1184-4423-A03B-A3B413670DB3}" srcOrd="10" destOrd="0" presId="urn:microsoft.com/office/officeart/2005/8/layout/vList5"/>
    <dgm:cxn modelId="{7938E200-5A9B-46D1-945D-BE9B5FC4417B}" type="presParOf" srcId="{8706D63F-1184-4423-A03B-A3B413670DB3}" destId="{F58BE4FF-3D5A-44DB-BC1E-F8885588B6DD}" srcOrd="0" destOrd="0" presId="urn:microsoft.com/office/officeart/2005/8/layout/vList5"/>
    <dgm:cxn modelId="{779EF401-BD6F-4710-B0F8-AF01FFB3DD82}" type="presParOf" srcId="{8706D63F-1184-4423-A03B-A3B413670DB3}" destId="{528C727A-72AE-441C-AC1E-B2DC285B714F}" srcOrd="1" destOrd="0" presId="urn:microsoft.com/office/officeart/2005/8/layout/vList5"/>
    <dgm:cxn modelId="{D852BE1F-51DE-44DC-BFB7-C7B4648F001E}" type="presParOf" srcId="{AFCD2263-C47D-461C-A991-E44E8B932336}" destId="{F383B954-6C5C-470D-8148-BE00B616F414}" srcOrd="11" destOrd="0" presId="urn:microsoft.com/office/officeart/2005/8/layout/vList5"/>
    <dgm:cxn modelId="{AF790D6E-7139-4D1A-B6BF-F21B2AC7B425}" type="presParOf" srcId="{AFCD2263-C47D-461C-A991-E44E8B932336}" destId="{866CFB9D-CD03-4430-AF43-9E5DDC7FF04A}" srcOrd="12" destOrd="0" presId="urn:microsoft.com/office/officeart/2005/8/layout/vList5"/>
    <dgm:cxn modelId="{5E042CB4-7014-45C6-BFDA-98DFBA1649BD}" type="presParOf" srcId="{866CFB9D-CD03-4430-AF43-9E5DDC7FF04A}" destId="{DA403B0F-AB52-4507-A816-F9B15CC17331}" srcOrd="0" destOrd="0" presId="urn:microsoft.com/office/officeart/2005/8/layout/vList5"/>
    <dgm:cxn modelId="{2916F5D9-919F-4945-A989-CA5A18252FF8}" type="presParOf" srcId="{866CFB9D-CD03-4430-AF43-9E5DDC7FF04A}" destId="{2AFEE8B7-0304-4E6E-A963-99EEE17430A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-424" custLinFactNeighborY="-434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-424" custLinFactNeighborY="-434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-424" custLinFactNeighborY="-434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-424" custLinFactNeighborY="-434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-424" custLinFactNeighborY="-434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 custLinFactNeighborX="-424" custLinFactNeighborY="-434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Grammaire</a:t>
          </a:r>
          <a:endParaRPr lang="fr-FR" sz="20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Culture</a:t>
          </a:r>
          <a:endParaRPr lang="fr-FR" sz="20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0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000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2000" strike="sngStrike" noProof="0" dirty="0"/>
            <a:t>Une famille française en voyage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 sz="2000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 sz="2000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Vocabulaire</a:t>
          </a:r>
          <a:endParaRPr lang="fr-FR" sz="2000" b="1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 sz="200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 sz="2000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2000" noProof="0" dirty="0"/>
            <a:t>Les pays et les continents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 sz="2000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 sz="2000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2000" noProof="0" dirty="0"/>
            <a:t>Verbe Aller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 sz="2000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 sz="2000"/>
        </a:p>
      </dgm:t>
    </dgm:pt>
    <dgm:pt modelId="{03F1DD96-F356-4E07-9CD9-89CAE2230C27}">
      <dgm:prSet custT="1"/>
      <dgm:spPr/>
      <dgm:t>
        <a:bodyPr/>
        <a:lstStyle/>
        <a:p>
          <a:pPr algn="ctr"/>
          <a:r>
            <a:rPr lang="fr-FR" sz="2000" noProof="0" dirty="0"/>
            <a:t>Au/en/aux /à + pays/ville</a:t>
          </a:r>
        </a:p>
      </dgm:t>
    </dgm:pt>
    <dgm:pt modelId="{6099406A-4822-4D80-8506-87A4C27AB081}" type="parTrans" cxnId="{E380023C-AEDD-491A-B8BD-B7CFB27B27D9}">
      <dgm:prSet/>
      <dgm:spPr/>
      <dgm:t>
        <a:bodyPr/>
        <a:lstStyle/>
        <a:p>
          <a:endParaRPr lang="fr-FR" sz="2000"/>
        </a:p>
      </dgm:t>
    </dgm:pt>
    <dgm:pt modelId="{836D215C-A825-4538-9841-75303E9B19C0}" type="sibTrans" cxnId="{E380023C-AEDD-491A-B8BD-B7CFB27B27D9}">
      <dgm:prSet/>
      <dgm:spPr/>
      <dgm:t>
        <a:bodyPr/>
        <a:lstStyle/>
        <a:p>
          <a:endParaRPr lang="fr-FR" sz="20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1525" custLinFactNeighborX="-923" custLinFactNeighborY="7950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6C11F918-2E82-4F40-8E8C-EDBD5283DF64}" type="presOf" srcId="{03F1DD96-F356-4E07-9CD9-89CAE2230C27}" destId="{49DC33B3-1E99-49A5-8AB6-AE522BB3D80F}" srcOrd="1" destOrd="2" presId="urn:microsoft.com/office/officeart/2005/8/layout/hList7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E380023C-AEDD-491A-B8BD-B7CFB27B27D9}" srcId="{6D0E5D9F-7263-4526-A227-51301233F549}" destId="{03F1DD96-F356-4E07-9CD9-89CAE2230C27}" srcOrd="1" destOrd="0" parTransId="{6099406A-4822-4D80-8506-87A4C27AB081}" sibTransId="{836D215C-A825-4538-9841-75303E9B19C0}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E03F1091-B274-47C9-B302-EF5F1B889BDB}" type="presOf" srcId="{03F1DD96-F356-4E07-9CD9-89CAE2230C27}" destId="{DB1E9EF9-0CB9-46C8-B218-BE1DCDA76ADC}" srcOrd="0" destOrd="2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Grammaire</a:t>
          </a:r>
          <a:endParaRPr lang="fr-FR" sz="20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Culture</a:t>
          </a:r>
          <a:endParaRPr lang="fr-FR" sz="20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0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000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2000" strike="sngStrike" noProof="0" dirty="0"/>
            <a:t>Une famille française en voyage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 sz="2000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 sz="2000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Vocabulaire</a:t>
          </a:r>
          <a:endParaRPr lang="fr-FR" sz="2000" b="1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 sz="200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 sz="2000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2000" strike="sngStrike" noProof="0" dirty="0"/>
            <a:t>Les pays et les continents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 sz="2000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 sz="2000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2000" noProof="0" dirty="0"/>
            <a:t>Verbe Aller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 sz="2000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 sz="2000"/>
        </a:p>
      </dgm:t>
    </dgm:pt>
    <dgm:pt modelId="{03F1DD96-F356-4E07-9CD9-89CAE2230C27}">
      <dgm:prSet custT="1"/>
      <dgm:spPr/>
      <dgm:t>
        <a:bodyPr/>
        <a:lstStyle/>
        <a:p>
          <a:pPr algn="ctr"/>
          <a:r>
            <a:rPr lang="fr-FR" sz="2000" noProof="0" dirty="0"/>
            <a:t>Au/en/aux /à + pays/ville</a:t>
          </a:r>
        </a:p>
      </dgm:t>
    </dgm:pt>
    <dgm:pt modelId="{6099406A-4822-4D80-8506-87A4C27AB081}" type="parTrans" cxnId="{E380023C-AEDD-491A-B8BD-B7CFB27B27D9}">
      <dgm:prSet/>
      <dgm:spPr/>
      <dgm:t>
        <a:bodyPr/>
        <a:lstStyle/>
        <a:p>
          <a:endParaRPr lang="fr-FR" sz="2000"/>
        </a:p>
      </dgm:t>
    </dgm:pt>
    <dgm:pt modelId="{836D215C-A825-4538-9841-75303E9B19C0}" type="sibTrans" cxnId="{E380023C-AEDD-491A-B8BD-B7CFB27B27D9}">
      <dgm:prSet/>
      <dgm:spPr/>
      <dgm:t>
        <a:bodyPr/>
        <a:lstStyle/>
        <a:p>
          <a:endParaRPr lang="fr-FR" sz="20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1525" custLinFactNeighborX="-923" custLinFactNeighborY="7950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6C11F918-2E82-4F40-8E8C-EDBD5283DF64}" type="presOf" srcId="{03F1DD96-F356-4E07-9CD9-89CAE2230C27}" destId="{49DC33B3-1E99-49A5-8AB6-AE522BB3D80F}" srcOrd="1" destOrd="2" presId="urn:microsoft.com/office/officeart/2005/8/layout/hList7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E380023C-AEDD-491A-B8BD-B7CFB27B27D9}" srcId="{6D0E5D9F-7263-4526-A227-51301233F549}" destId="{03F1DD96-F356-4E07-9CD9-89CAE2230C27}" srcOrd="1" destOrd="0" parTransId="{6099406A-4822-4D80-8506-87A4C27AB081}" sibTransId="{836D215C-A825-4538-9841-75303E9B19C0}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E03F1091-B274-47C9-B302-EF5F1B889BDB}" type="presOf" srcId="{03F1DD96-F356-4E07-9CD9-89CAE2230C27}" destId="{DB1E9EF9-0CB9-46C8-B218-BE1DCDA76ADC}" srcOrd="0" destOrd="2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Grammaire</a:t>
          </a:r>
          <a:endParaRPr lang="fr-FR" sz="20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Culture</a:t>
          </a:r>
          <a:endParaRPr lang="fr-FR" sz="20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0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000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2000" strike="sngStrike" noProof="0" dirty="0"/>
            <a:t>Une famille française en voyage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 sz="2000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 sz="2000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2400" b="1" noProof="0" dirty="0"/>
            <a:t>Vocabulaire</a:t>
          </a:r>
          <a:endParaRPr lang="fr-FR" sz="2000" b="1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 sz="200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 sz="2000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2000" strike="sngStrike" noProof="0" dirty="0"/>
            <a:t>Les pays et les continents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 sz="2000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 sz="2000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2000" strike="sngStrike" noProof="0" dirty="0"/>
            <a:t>Verbe Aller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 sz="2000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 sz="2000"/>
        </a:p>
      </dgm:t>
    </dgm:pt>
    <dgm:pt modelId="{03F1DD96-F356-4E07-9CD9-89CAE2230C27}">
      <dgm:prSet custT="1"/>
      <dgm:spPr/>
      <dgm:t>
        <a:bodyPr/>
        <a:lstStyle/>
        <a:p>
          <a:pPr algn="ctr"/>
          <a:r>
            <a:rPr lang="fr-FR" sz="2000" noProof="0" dirty="0"/>
            <a:t>Au/en/aux /à + pays/ville</a:t>
          </a:r>
        </a:p>
      </dgm:t>
    </dgm:pt>
    <dgm:pt modelId="{6099406A-4822-4D80-8506-87A4C27AB081}" type="parTrans" cxnId="{E380023C-AEDD-491A-B8BD-B7CFB27B27D9}">
      <dgm:prSet/>
      <dgm:spPr/>
      <dgm:t>
        <a:bodyPr/>
        <a:lstStyle/>
        <a:p>
          <a:endParaRPr lang="fr-FR" sz="2000"/>
        </a:p>
      </dgm:t>
    </dgm:pt>
    <dgm:pt modelId="{836D215C-A825-4538-9841-75303E9B19C0}" type="sibTrans" cxnId="{E380023C-AEDD-491A-B8BD-B7CFB27B27D9}">
      <dgm:prSet/>
      <dgm:spPr/>
      <dgm:t>
        <a:bodyPr/>
        <a:lstStyle/>
        <a:p>
          <a:endParaRPr lang="fr-FR" sz="20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1525" custLinFactNeighborX="-923" custLinFactNeighborY="7950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6C11F918-2E82-4F40-8E8C-EDBD5283DF64}" type="presOf" srcId="{03F1DD96-F356-4E07-9CD9-89CAE2230C27}" destId="{49DC33B3-1E99-49A5-8AB6-AE522BB3D80F}" srcOrd="1" destOrd="2" presId="urn:microsoft.com/office/officeart/2005/8/layout/hList7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E380023C-AEDD-491A-B8BD-B7CFB27B27D9}" srcId="{6D0E5D9F-7263-4526-A227-51301233F549}" destId="{03F1DD96-F356-4E07-9CD9-89CAE2230C27}" srcOrd="1" destOrd="0" parTransId="{6099406A-4822-4D80-8506-87A4C27AB081}" sibTransId="{836D215C-A825-4538-9841-75303E9B19C0}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E03F1091-B274-47C9-B302-EF5F1B889BDB}" type="presOf" srcId="{03F1DD96-F356-4E07-9CD9-89CAE2230C27}" destId="{DB1E9EF9-0CB9-46C8-B218-BE1DCDA76ADC}" srcOrd="0" destOrd="2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5791B7D3-A61B-4E2E-990A-CB4F1369EAB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8014C8A-25DA-47E1-85EC-5E444DD36C23}">
      <dgm:prSet/>
      <dgm:spPr/>
      <dgm:t>
        <a:bodyPr/>
        <a:lstStyle/>
        <a:p>
          <a:r>
            <a:rPr lang="fr-FR"/>
            <a:t>Lis les phrases suivantes</a:t>
          </a:r>
          <a:endParaRPr lang="en-US"/>
        </a:p>
      </dgm:t>
    </dgm:pt>
    <dgm:pt modelId="{2B953482-0A82-46EB-91FC-D1B3CBB2E791}" type="parTrans" cxnId="{4444AB4C-F36E-40AF-AF3E-430B8EAA88C4}">
      <dgm:prSet/>
      <dgm:spPr/>
      <dgm:t>
        <a:bodyPr/>
        <a:lstStyle/>
        <a:p>
          <a:endParaRPr lang="en-US"/>
        </a:p>
      </dgm:t>
    </dgm:pt>
    <dgm:pt modelId="{27FD0682-4CB3-4ED4-8E38-5C8A499CF27C}" type="sibTrans" cxnId="{4444AB4C-F36E-40AF-AF3E-430B8EAA88C4}">
      <dgm:prSet/>
      <dgm:spPr/>
      <dgm:t>
        <a:bodyPr/>
        <a:lstStyle/>
        <a:p>
          <a:endParaRPr lang="en-US"/>
        </a:p>
      </dgm:t>
    </dgm:pt>
    <dgm:pt modelId="{91B76831-0880-4D54-A621-781ABB4A7E59}">
      <dgm:prSet/>
      <dgm:spPr/>
      <dgm:t>
        <a:bodyPr/>
        <a:lstStyle/>
        <a:p>
          <a:r>
            <a:rPr lang="fr-FR"/>
            <a:t>Boris voyage en bus ou en avion ?</a:t>
          </a:r>
          <a:endParaRPr lang="en-US"/>
        </a:p>
      </dgm:t>
    </dgm:pt>
    <dgm:pt modelId="{74ADCB20-08B6-46D9-ACF7-149C906A5651}" type="parTrans" cxnId="{60843175-C164-46FA-9D28-B5847A906DBE}">
      <dgm:prSet/>
      <dgm:spPr/>
      <dgm:t>
        <a:bodyPr/>
        <a:lstStyle/>
        <a:p>
          <a:endParaRPr lang="en-US"/>
        </a:p>
      </dgm:t>
    </dgm:pt>
    <dgm:pt modelId="{80E70CBF-F001-4658-902D-0AA268DBB660}" type="sibTrans" cxnId="{60843175-C164-46FA-9D28-B5847A906DBE}">
      <dgm:prSet/>
      <dgm:spPr/>
      <dgm:t>
        <a:bodyPr/>
        <a:lstStyle/>
        <a:p>
          <a:endParaRPr lang="en-US"/>
        </a:p>
      </dgm:t>
    </dgm:pt>
    <dgm:pt modelId="{C38B52D9-68A6-4F9C-9115-0374CB0DBE5B}">
      <dgm:prSet/>
      <dgm:spPr/>
      <dgm:t>
        <a:bodyPr/>
        <a:lstStyle/>
        <a:p>
          <a:r>
            <a:rPr lang="fr-FR" dirty="0"/>
            <a:t>Le bus bleu traverse la ville bruyante.</a:t>
          </a:r>
          <a:endParaRPr lang="en-US" dirty="0"/>
        </a:p>
      </dgm:t>
    </dgm:pt>
    <dgm:pt modelId="{5DD880B7-7457-4A54-9352-0AB13FFE3E1D}" type="parTrans" cxnId="{15BBAD2E-8F5E-4801-8444-5276F928A56F}">
      <dgm:prSet/>
      <dgm:spPr/>
      <dgm:t>
        <a:bodyPr/>
        <a:lstStyle/>
        <a:p>
          <a:endParaRPr lang="en-US"/>
        </a:p>
      </dgm:t>
    </dgm:pt>
    <dgm:pt modelId="{9966851D-7C5A-4260-8DEC-4A9BF2045569}" type="sibTrans" cxnId="{15BBAD2E-8F5E-4801-8444-5276F928A56F}">
      <dgm:prSet/>
      <dgm:spPr/>
      <dgm:t>
        <a:bodyPr/>
        <a:lstStyle/>
        <a:p>
          <a:endParaRPr lang="en-US"/>
        </a:p>
      </dgm:t>
    </dgm:pt>
    <dgm:pt modelId="{BB3F9654-B49C-43DD-811F-D31023001BBF}">
      <dgm:prSet/>
      <dgm:spPr/>
      <dgm:t>
        <a:bodyPr/>
        <a:lstStyle/>
        <a:p>
          <a:r>
            <a:rPr lang="fr-FR"/>
            <a:t>Vendredi, tu viens en vélo ?</a:t>
          </a:r>
          <a:endParaRPr lang="en-US"/>
        </a:p>
      </dgm:t>
    </dgm:pt>
    <dgm:pt modelId="{B4B055BA-4F3D-4583-80B1-D202DD8C4E9C}" type="parTrans" cxnId="{16985187-712C-477F-A682-86E85814232D}">
      <dgm:prSet/>
      <dgm:spPr/>
      <dgm:t>
        <a:bodyPr/>
        <a:lstStyle/>
        <a:p>
          <a:endParaRPr lang="en-US"/>
        </a:p>
      </dgm:t>
    </dgm:pt>
    <dgm:pt modelId="{E6EE87EB-2CB0-4CC9-9524-9B115A119880}" type="sibTrans" cxnId="{16985187-712C-477F-A682-86E85814232D}">
      <dgm:prSet/>
      <dgm:spPr/>
      <dgm:t>
        <a:bodyPr/>
        <a:lstStyle/>
        <a:p>
          <a:endParaRPr lang="en-US"/>
        </a:p>
      </dgm:t>
    </dgm:pt>
    <dgm:pt modelId="{23FB2ECD-73B9-47EC-A2A7-55D74AA0448E}" type="pres">
      <dgm:prSet presAssocID="{5791B7D3-A61B-4E2E-990A-CB4F1369EAB1}" presName="linear" presStyleCnt="0">
        <dgm:presLayoutVars>
          <dgm:animLvl val="lvl"/>
          <dgm:resizeHandles val="exact"/>
        </dgm:presLayoutVars>
      </dgm:prSet>
      <dgm:spPr/>
    </dgm:pt>
    <dgm:pt modelId="{6F158F47-1A8C-433F-B123-E8DA414013FA}" type="pres">
      <dgm:prSet presAssocID="{F8014C8A-25DA-47E1-85EC-5E444DD36C2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0DE5E4D-991B-4C7F-8E4E-5EF701F29580}" type="pres">
      <dgm:prSet presAssocID="{F8014C8A-25DA-47E1-85EC-5E444DD36C2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0250D02-13AB-4F93-B8FB-8126AA9037C3}" type="presOf" srcId="{91B76831-0880-4D54-A621-781ABB4A7E59}" destId="{50DE5E4D-991B-4C7F-8E4E-5EF701F29580}" srcOrd="0" destOrd="0" presId="urn:microsoft.com/office/officeart/2005/8/layout/vList2"/>
    <dgm:cxn modelId="{15BBAD2E-8F5E-4801-8444-5276F928A56F}" srcId="{F8014C8A-25DA-47E1-85EC-5E444DD36C23}" destId="{C38B52D9-68A6-4F9C-9115-0374CB0DBE5B}" srcOrd="1" destOrd="0" parTransId="{5DD880B7-7457-4A54-9352-0AB13FFE3E1D}" sibTransId="{9966851D-7C5A-4260-8DEC-4A9BF2045569}"/>
    <dgm:cxn modelId="{D8673443-EECC-42FD-9943-E7A33D14BADF}" type="presOf" srcId="{5791B7D3-A61B-4E2E-990A-CB4F1369EAB1}" destId="{23FB2ECD-73B9-47EC-A2A7-55D74AA0448E}" srcOrd="0" destOrd="0" presId="urn:microsoft.com/office/officeart/2005/8/layout/vList2"/>
    <dgm:cxn modelId="{4444AB4C-F36E-40AF-AF3E-430B8EAA88C4}" srcId="{5791B7D3-A61B-4E2E-990A-CB4F1369EAB1}" destId="{F8014C8A-25DA-47E1-85EC-5E444DD36C23}" srcOrd="0" destOrd="0" parTransId="{2B953482-0A82-46EB-91FC-D1B3CBB2E791}" sibTransId="{27FD0682-4CB3-4ED4-8E38-5C8A499CF27C}"/>
    <dgm:cxn modelId="{60843175-C164-46FA-9D28-B5847A906DBE}" srcId="{F8014C8A-25DA-47E1-85EC-5E444DD36C23}" destId="{91B76831-0880-4D54-A621-781ABB4A7E59}" srcOrd="0" destOrd="0" parTransId="{74ADCB20-08B6-46D9-ACF7-149C906A5651}" sibTransId="{80E70CBF-F001-4658-902D-0AA268DBB660}"/>
    <dgm:cxn modelId="{16985187-712C-477F-A682-86E85814232D}" srcId="{F8014C8A-25DA-47E1-85EC-5E444DD36C23}" destId="{BB3F9654-B49C-43DD-811F-D31023001BBF}" srcOrd="2" destOrd="0" parTransId="{B4B055BA-4F3D-4583-80B1-D202DD8C4E9C}" sibTransId="{E6EE87EB-2CB0-4CC9-9524-9B115A119880}"/>
    <dgm:cxn modelId="{E3AB8194-B8B0-49B3-83F7-153B8A1F1001}" type="presOf" srcId="{F8014C8A-25DA-47E1-85EC-5E444DD36C23}" destId="{6F158F47-1A8C-433F-B123-E8DA414013FA}" srcOrd="0" destOrd="0" presId="urn:microsoft.com/office/officeart/2005/8/layout/vList2"/>
    <dgm:cxn modelId="{C293E6C2-8A02-462A-8A4F-041A75448C58}" type="presOf" srcId="{C38B52D9-68A6-4F9C-9115-0374CB0DBE5B}" destId="{50DE5E4D-991B-4C7F-8E4E-5EF701F29580}" srcOrd="0" destOrd="1" presId="urn:microsoft.com/office/officeart/2005/8/layout/vList2"/>
    <dgm:cxn modelId="{EC4EA3ED-C09E-4E73-9A5B-6B3B09273074}" type="presOf" srcId="{BB3F9654-B49C-43DD-811F-D31023001BBF}" destId="{50DE5E4D-991B-4C7F-8E4E-5EF701F29580}" srcOrd="0" destOrd="2" presId="urn:microsoft.com/office/officeart/2005/8/layout/vList2"/>
    <dgm:cxn modelId="{E706C00F-3CF5-438B-8EB2-F50412A09878}" type="presParOf" srcId="{23FB2ECD-73B9-47EC-A2A7-55D74AA0448E}" destId="{6F158F47-1A8C-433F-B123-E8DA414013FA}" srcOrd="0" destOrd="0" presId="urn:microsoft.com/office/officeart/2005/8/layout/vList2"/>
    <dgm:cxn modelId="{977E7473-EC3B-405B-8BAF-AA28019057B7}" type="presParOf" srcId="{23FB2ECD-73B9-47EC-A2A7-55D74AA0448E}" destId="{50DE5E4D-991B-4C7F-8E4E-5EF701F2958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509" custLinFactY="500000" custLinFactNeighborX="-923" custLinFactNeighborY="501037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5102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indicate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destination.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write</a:t>
          </a:r>
          <a:r>
            <a:rPr lang="fr-FR" dirty="0"/>
            <a:t> a </a:t>
          </a:r>
          <a:r>
            <a:rPr lang="fr-FR" dirty="0" err="1"/>
            <a:t>travel</a:t>
          </a:r>
          <a:r>
            <a:rPr lang="fr-FR" dirty="0"/>
            <a:t> </a:t>
          </a:r>
          <a:r>
            <a:rPr lang="fr-FR" dirty="0" err="1"/>
            <a:t>diary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countries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travel</a:t>
          </a:r>
          <a:r>
            <a:rPr lang="fr-FR" dirty="0"/>
            <a:t> to.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algn="ctr" rtl="0"/>
          <a:r>
            <a:rPr lang="fr-FR" sz="1800" b="1" noProof="0" dirty="0"/>
            <a:t>Grammaire</a:t>
          </a:r>
          <a:endParaRPr lang="fr-FR" sz="16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716DBFC6-5D6F-4FC4-AB0B-4D2A46DAE80E}">
      <dgm:prSet phldrT="[Text]" custT="1"/>
      <dgm:spPr/>
      <dgm:t>
        <a:bodyPr rtlCol="0"/>
        <a:lstStyle/>
        <a:p>
          <a:pPr algn="ctr" rtl="0"/>
          <a:r>
            <a:rPr lang="fr-FR" sz="1800" b="1" noProof="0" dirty="0"/>
            <a:t>Culture</a:t>
          </a:r>
          <a:endParaRPr lang="fr-FR" sz="16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0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000"/>
        </a:p>
      </dgm:t>
    </dgm:pt>
    <dgm:pt modelId="{50F04C8D-E6E8-4B79-A856-FF78FBD224C6}">
      <dgm:prSet phldrT="[Text]" custT="1"/>
      <dgm:spPr/>
      <dgm:t>
        <a:bodyPr rtlCol="0"/>
        <a:lstStyle/>
        <a:p>
          <a:pPr algn="ctr" rtl="0"/>
          <a:r>
            <a:rPr lang="fr-FR" sz="1600" noProof="0" dirty="0"/>
            <a:t>Une famille française en voyage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 sz="2000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 sz="2000"/>
        </a:p>
      </dgm:t>
    </dgm:pt>
    <dgm:pt modelId="{B664F99F-53AA-47D9-8E4A-86CBE4805C81}">
      <dgm:prSet phldrT="[Text]" custT="1"/>
      <dgm:spPr/>
      <dgm:t>
        <a:bodyPr rtlCol="0"/>
        <a:lstStyle/>
        <a:p>
          <a:pPr algn="ctr" rtl="0"/>
          <a:r>
            <a:rPr lang="fr-FR" sz="1800" b="1" noProof="0" dirty="0"/>
            <a:t>Vocabulaire</a:t>
          </a:r>
          <a:endParaRPr lang="fr-FR" sz="1600" b="1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 sz="200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 sz="2000"/>
        </a:p>
      </dgm:t>
    </dgm:pt>
    <dgm:pt modelId="{7A961387-6C0E-4E8F-9EB1-BB91C5C05A30}">
      <dgm:prSet phldrT="[Text]" custT="1"/>
      <dgm:spPr/>
      <dgm:t>
        <a:bodyPr rtlCol="0"/>
        <a:lstStyle/>
        <a:p>
          <a:pPr algn="ctr" rtl="0"/>
          <a:r>
            <a:rPr lang="fr-FR" sz="1600" noProof="0" dirty="0"/>
            <a:t>Les pays et les continents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 sz="2000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 sz="2000"/>
        </a:p>
      </dgm:t>
    </dgm:pt>
    <dgm:pt modelId="{C2A1436E-2A87-4411-82B1-DB29AE292371}">
      <dgm:prSet phldrT="[Text]" custT="1"/>
      <dgm:spPr/>
      <dgm:t>
        <a:bodyPr/>
        <a:lstStyle/>
        <a:p>
          <a:pPr algn="ctr"/>
          <a:r>
            <a:rPr lang="fr-FR" sz="1600" noProof="0" dirty="0"/>
            <a:t>Verbe Aller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 sz="2000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 sz="2000"/>
        </a:p>
      </dgm:t>
    </dgm:pt>
    <dgm:pt modelId="{03F1DD96-F356-4E07-9CD9-89CAE2230C27}">
      <dgm:prSet custT="1"/>
      <dgm:spPr/>
      <dgm:t>
        <a:bodyPr/>
        <a:lstStyle/>
        <a:p>
          <a:pPr algn="ctr"/>
          <a:r>
            <a:rPr lang="fr-FR" sz="1600" noProof="0" dirty="0"/>
            <a:t>Au/en/aux /à + pays/ville</a:t>
          </a:r>
        </a:p>
      </dgm:t>
    </dgm:pt>
    <dgm:pt modelId="{6099406A-4822-4D80-8506-87A4C27AB081}" type="parTrans" cxnId="{E380023C-AEDD-491A-B8BD-B7CFB27B27D9}">
      <dgm:prSet/>
      <dgm:spPr/>
      <dgm:t>
        <a:bodyPr/>
        <a:lstStyle/>
        <a:p>
          <a:endParaRPr lang="fr-FR" sz="2000"/>
        </a:p>
      </dgm:t>
    </dgm:pt>
    <dgm:pt modelId="{836D215C-A825-4538-9841-75303E9B19C0}" type="sibTrans" cxnId="{E380023C-AEDD-491A-B8BD-B7CFB27B27D9}">
      <dgm:prSet/>
      <dgm:spPr/>
      <dgm:t>
        <a:bodyPr/>
        <a:lstStyle/>
        <a:p>
          <a:endParaRPr lang="fr-FR" sz="20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1525" custLinFactNeighborX="-923" custLinFactNeighborY="7950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6C11F918-2E82-4F40-8E8C-EDBD5283DF64}" type="presOf" srcId="{03F1DD96-F356-4E07-9CD9-89CAE2230C27}" destId="{49DC33B3-1E99-49A5-8AB6-AE522BB3D80F}" srcOrd="1" destOrd="2" presId="urn:microsoft.com/office/officeart/2005/8/layout/hList7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E380023C-AEDD-491A-B8BD-B7CFB27B27D9}" srcId="{6D0E5D9F-7263-4526-A227-51301233F549}" destId="{03F1DD96-F356-4E07-9CD9-89CAE2230C27}" srcOrd="1" destOrd="0" parTransId="{6099406A-4822-4D80-8506-87A4C27AB081}" sibTransId="{836D215C-A825-4538-9841-75303E9B19C0}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E03F1091-B274-47C9-B302-EF5F1B889BDB}" type="presOf" srcId="{03F1DD96-F356-4E07-9CD9-89CAE2230C27}" destId="{DB1E9EF9-0CB9-46C8-B218-BE1DCDA76ADC}" srcOrd="0" destOrd="2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pays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aller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Prépo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+ pays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10022976"/>
                <a:satOff val="-7417"/>
                <a:lumOff val="-27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022976"/>
                <a:satOff val="-7417"/>
                <a:lumOff val="-27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022976"/>
                <a:satOff val="-7417"/>
                <a:lumOff val="-27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20045953"/>
                <a:satOff val="-14834"/>
                <a:lumOff val="-5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0045953"/>
                <a:satOff val="-14834"/>
                <a:lumOff val="-5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0045953"/>
                <a:satOff val="-14834"/>
                <a:lumOff val="-5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indicate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destination.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write</a:t>
          </a:r>
          <a:r>
            <a:rPr lang="fr-FR" sz="2500" kern="1200" dirty="0"/>
            <a:t> a </a:t>
          </a:r>
          <a:r>
            <a:rPr lang="fr-FR" sz="2500" kern="1200" dirty="0" err="1"/>
            <a:t>travel</a:t>
          </a:r>
          <a:r>
            <a:rPr lang="fr-FR" sz="2500" kern="1200" dirty="0"/>
            <a:t> </a:t>
          </a:r>
          <a:r>
            <a:rPr lang="fr-FR" sz="2500" kern="1200" dirty="0" err="1"/>
            <a:t>diary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countries </a:t>
          </a:r>
          <a:r>
            <a:rPr lang="fr-FR" sz="2500" kern="1200" dirty="0" err="1"/>
            <a:t>they</a:t>
          </a:r>
          <a:r>
            <a:rPr lang="fr-FR" sz="2500" kern="1200" dirty="0"/>
            <a:t> </a:t>
          </a:r>
          <a:r>
            <a:rPr lang="fr-FR" sz="2500" kern="1200" dirty="0" err="1"/>
            <a:t>travel</a:t>
          </a:r>
          <a:r>
            <a:rPr lang="fr-FR" sz="2500" kern="1200" dirty="0"/>
            <a:t> to.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23105-7AAA-44D6-AFE2-D21376931456}">
      <dsp:nvSpPr>
        <dsp:cNvPr id="0" name=""/>
        <dsp:cNvSpPr/>
      </dsp:nvSpPr>
      <dsp:spPr>
        <a:xfrm rot="5400000">
          <a:off x="7213577" y="-3201001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Un tour du monde à vélo</a:t>
          </a:r>
        </a:p>
      </dsp:txBody>
      <dsp:txXfrm rot="-5400000">
        <a:off x="3950208" y="86574"/>
        <a:ext cx="6998386" cy="447441"/>
      </dsp:txXfrm>
    </dsp:sp>
    <dsp:sp modelId="{062F45F8-9023-4071-916D-4CA8B20FAEA4}">
      <dsp:nvSpPr>
        <dsp:cNvPr id="0" name=""/>
        <dsp:cNvSpPr/>
      </dsp:nvSpPr>
      <dsp:spPr>
        <a:xfrm>
          <a:off x="0" y="386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</a:t>
          </a:r>
          <a:r>
            <a:rPr lang="fr-FR" sz="2400" kern="1200" noProof="0" dirty="0"/>
            <a:t>. </a:t>
          </a:r>
          <a:r>
            <a:rPr lang="fr-FR" sz="2400" b="1" kern="1200" noProof="0" dirty="0"/>
            <a:t>Starter</a:t>
          </a:r>
        </a:p>
      </dsp:txBody>
      <dsp:txXfrm>
        <a:off x="30257" y="30643"/>
        <a:ext cx="3889694" cy="559302"/>
      </dsp:txXfrm>
    </dsp:sp>
    <dsp:sp modelId="{F41524C1-D82A-45F4-8D0E-19B7DF5A9F47}">
      <dsp:nvSpPr>
        <dsp:cNvPr id="0" name=""/>
        <dsp:cNvSpPr/>
      </dsp:nvSpPr>
      <dsp:spPr>
        <a:xfrm rot="5400000">
          <a:off x="7213577" y="-2550193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Recherche des phrases clés </a:t>
          </a:r>
        </a:p>
      </dsp:txBody>
      <dsp:txXfrm rot="-5400000">
        <a:off x="3950208" y="737382"/>
        <a:ext cx="6998386" cy="447441"/>
      </dsp:txXfrm>
    </dsp:sp>
    <dsp:sp modelId="{7BDBC369-3B8A-4897-BE30-C66C4C03E931}">
      <dsp:nvSpPr>
        <dsp:cNvPr id="0" name=""/>
        <dsp:cNvSpPr/>
      </dsp:nvSpPr>
      <dsp:spPr>
        <a:xfrm>
          <a:off x="0" y="651193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II. Compréhension de texte</a:t>
          </a:r>
        </a:p>
      </dsp:txBody>
      <dsp:txXfrm>
        <a:off x="30257" y="681450"/>
        <a:ext cx="3889694" cy="559302"/>
      </dsp:txXfrm>
    </dsp:sp>
    <dsp:sp modelId="{CD20AD56-28F5-4CCC-BF36-3F4FC26ED448}">
      <dsp:nvSpPr>
        <dsp:cNvPr id="0" name=""/>
        <dsp:cNvSpPr/>
      </dsp:nvSpPr>
      <dsp:spPr>
        <a:xfrm rot="5400000">
          <a:off x="7213577" y="-1899386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Les pays et continents</a:t>
          </a:r>
        </a:p>
      </dsp:txBody>
      <dsp:txXfrm rot="-5400000">
        <a:off x="3950208" y="1388189"/>
        <a:ext cx="6998386" cy="447441"/>
      </dsp:txXfrm>
    </dsp:sp>
    <dsp:sp modelId="{88B9B619-8A4C-46E0-A9A8-DB960DF9822F}">
      <dsp:nvSpPr>
        <dsp:cNvPr id="0" name=""/>
        <dsp:cNvSpPr/>
      </dsp:nvSpPr>
      <dsp:spPr>
        <a:xfrm>
          <a:off x="0" y="1302001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III. Vocabulaire</a:t>
          </a:r>
        </a:p>
      </dsp:txBody>
      <dsp:txXfrm>
        <a:off x="30257" y="1332258"/>
        <a:ext cx="3889694" cy="559302"/>
      </dsp:txXfrm>
    </dsp:sp>
    <dsp:sp modelId="{8FFBA290-AF19-412F-BDBD-1A797E586F3A}">
      <dsp:nvSpPr>
        <dsp:cNvPr id="0" name=""/>
        <dsp:cNvSpPr/>
      </dsp:nvSpPr>
      <dsp:spPr>
        <a:xfrm rot="5400000">
          <a:off x="7213577" y="-1248579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Le verbe ALLER</a:t>
          </a:r>
        </a:p>
      </dsp:txBody>
      <dsp:txXfrm rot="-5400000">
        <a:off x="3950208" y="2038996"/>
        <a:ext cx="6998386" cy="447441"/>
      </dsp:txXfrm>
    </dsp:sp>
    <dsp:sp modelId="{FCBD71A5-8069-4F75-BF54-0AF9BA033A20}">
      <dsp:nvSpPr>
        <dsp:cNvPr id="0" name=""/>
        <dsp:cNvSpPr/>
      </dsp:nvSpPr>
      <dsp:spPr>
        <a:xfrm>
          <a:off x="0" y="1952808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IV. Grammaire</a:t>
          </a:r>
        </a:p>
      </dsp:txBody>
      <dsp:txXfrm>
        <a:off x="30257" y="1983065"/>
        <a:ext cx="3889694" cy="559302"/>
      </dsp:txXfrm>
    </dsp:sp>
    <dsp:sp modelId="{4C7DCC4E-58DA-401C-B257-AFFEEDDD6D88}">
      <dsp:nvSpPr>
        <dsp:cNvPr id="0" name=""/>
        <dsp:cNvSpPr/>
      </dsp:nvSpPr>
      <dsp:spPr>
        <a:xfrm rot="5400000">
          <a:off x="7213577" y="-597772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au/en/aux/à + pays ou ville</a:t>
          </a:r>
        </a:p>
      </dsp:txBody>
      <dsp:txXfrm rot="-5400000">
        <a:off x="3950208" y="2689803"/>
        <a:ext cx="6998386" cy="447441"/>
      </dsp:txXfrm>
    </dsp:sp>
    <dsp:sp modelId="{FEB4109B-C337-45BA-95C6-FD3F0AF29809}">
      <dsp:nvSpPr>
        <dsp:cNvPr id="0" name=""/>
        <dsp:cNvSpPr/>
      </dsp:nvSpPr>
      <dsp:spPr>
        <a:xfrm>
          <a:off x="0" y="2603615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V. Grammaire</a:t>
          </a:r>
        </a:p>
      </dsp:txBody>
      <dsp:txXfrm>
        <a:off x="30257" y="2633872"/>
        <a:ext cx="3889694" cy="559302"/>
      </dsp:txXfrm>
    </dsp:sp>
    <dsp:sp modelId="{528C727A-72AE-441C-AC1E-B2DC285B714F}">
      <dsp:nvSpPr>
        <dsp:cNvPr id="0" name=""/>
        <dsp:cNvSpPr/>
      </dsp:nvSpPr>
      <dsp:spPr>
        <a:xfrm rot="5400000">
          <a:off x="7213577" y="53034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[b]/[v]</a:t>
          </a:r>
        </a:p>
      </dsp:txBody>
      <dsp:txXfrm rot="-5400000">
        <a:off x="3950208" y="3340609"/>
        <a:ext cx="6998386" cy="447441"/>
      </dsp:txXfrm>
    </dsp:sp>
    <dsp:sp modelId="{F58BE4FF-3D5A-44DB-BC1E-F8885588B6DD}">
      <dsp:nvSpPr>
        <dsp:cNvPr id="0" name=""/>
        <dsp:cNvSpPr/>
      </dsp:nvSpPr>
      <dsp:spPr>
        <a:xfrm>
          <a:off x="0" y="3254422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VI. Phonétique</a:t>
          </a:r>
        </a:p>
      </dsp:txBody>
      <dsp:txXfrm>
        <a:off x="30257" y="3284679"/>
        <a:ext cx="3889694" cy="559302"/>
      </dsp:txXfrm>
    </dsp:sp>
    <dsp:sp modelId="{2AFEE8B7-0304-4E6E-A963-99EEE17430AB}">
      <dsp:nvSpPr>
        <dsp:cNvPr id="0" name=""/>
        <dsp:cNvSpPr/>
      </dsp:nvSpPr>
      <dsp:spPr>
        <a:xfrm rot="5400000">
          <a:off x="7213577" y="703842"/>
          <a:ext cx="495853" cy="7022592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rtlCol="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Écrire un journal de voyage</a:t>
          </a:r>
        </a:p>
      </dsp:txBody>
      <dsp:txXfrm rot="-5400000">
        <a:off x="3950208" y="3991417"/>
        <a:ext cx="6998386" cy="447441"/>
      </dsp:txXfrm>
    </dsp:sp>
    <dsp:sp modelId="{DA403B0F-AB52-4507-A816-F9B15CC17331}">
      <dsp:nvSpPr>
        <dsp:cNvPr id="0" name=""/>
        <dsp:cNvSpPr/>
      </dsp:nvSpPr>
      <dsp:spPr>
        <a:xfrm>
          <a:off x="0" y="3905229"/>
          <a:ext cx="3950208" cy="619816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rtlCol="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VII. Production</a:t>
          </a:r>
        </a:p>
      </dsp:txBody>
      <dsp:txXfrm>
        <a:off x="30257" y="3935486"/>
        <a:ext cx="3889694" cy="55930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3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3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3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3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3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3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3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Vocabulaire</a:t>
          </a:r>
          <a:endParaRPr lang="fr-FR" sz="2000" b="1" kern="1200" noProof="0" dirty="0"/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Les pays et les continents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Grammaire</a:t>
          </a:r>
          <a:endParaRPr lang="fr-FR" sz="2000" b="1" kern="1200" noProof="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Verbe Aller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Au/en/aux /à + pays/ville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Culture</a:t>
          </a:r>
          <a:endParaRPr lang="fr-FR" sz="2000" b="1" kern="1200" noProof="0" dirty="0"/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strike="sngStrike" kern="1200" noProof="0" dirty="0"/>
            <a:t>Une famille française en voyage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14823" y="2599053"/>
          <a:ext cx="10128488" cy="4572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Vocabulaire</a:t>
          </a:r>
          <a:endParaRPr lang="fr-FR" sz="2000" b="1" kern="1200" noProof="0" dirty="0"/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strike="sngStrike" kern="1200" noProof="0" dirty="0"/>
            <a:t>Les pays et les continents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Grammaire</a:t>
          </a:r>
          <a:endParaRPr lang="fr-FR" sz="2000" b="1" kern="1200" noProof="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Verbe Aller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Au/en/aux /à + pays/ville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Culture</a:t>
          </a:r>
          <a:endParaRPr lang="fr-FR" sz="2000" b="1" kern="1200" noProof="0" dirty="0"/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strike="sngStrike" kern="1200" noProof="0" dirty="0"/>
            <a:t>Une famille française en voyage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14823" y="2599053"/>
          <a:ext cx="10128488" cy="4572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Vocabulaire</a:t>
          </a:r>
          <a:endParaRPr lang="fr-FR" sz="2000" b="1" kern="1200" noProof="0" dirty="0"/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strike="sngStrike" kern="1200" noProof="0" dirty="0"/>
            <a:t>Les pays et les continents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Grammaire</a:t>
          </a:r>
          <a:endParaRPr lang="fr-FR" sz="2000" b="1" kern="1200" noProof="0" dirty="0"/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strike="sngStrike" kern="1200" noProof="0" dirty="0"/>
            <a:t>Verbe Aller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noProof="0" dirty="0"/>
            <a:t>Au/en/aux /à + pays/ville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rtlCol="0" anchor="t" anchorCtr="1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noProof="0" dirty="0"/>
            <a:t>Culture</a:t>
          </a:r>
          <a:endParaRPr lang="fr-FR" sz="2000" b="1" kern="1200" noProof="0" dirty="0"/>
        </a:p>
        <a:p>
          <a:pPr marL="228600" lvl="1" indent="-228600" algn="ctr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strike="sngStrike" kern="1200" noProof="0" dirty="0"/>
            <a:t>Une famille française en voyage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14823" y="2599053"/>
          <a:ext cx="10128488" cy="4572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58F47-1A8C-433F-B123-E8DA414013FA}">
      <dsp:nvSpPr>
        <dsp:cNvPr id="0" name=""/>
        <dsp:cNvSpPr/>
      </dsp:nvSpPr>
      <dsp:spPr>
        <a:xfrm>
          <a:off x="0" y="708983"/>
          <a:ext cx="6880571" cy="15590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6500" kern="1200"/>
            <a:t>Lis les phrases suivantes</a:t>
          </a:r>
          <a:endParaRPr lang="en-US" sz="6500" kern="1200"/>
        </a:p>
      </dsp:txBody>
      <dsp:txXfrm>
        <a:off x="76105" y="785088"/>
        <a:ext cx="6728361" cy="1406815"/>
      </dsp:txXfrm>
    </dsp:sp>
    <dsp:sp modelId="{50DE5E4D-991B-4C7F-8E4E-5EF701F29580}">
      <dsp:nvSpPr>
        <dsp:cNvPr id="0" name=""/>
        <dsp:cNvSpPr/>
      </dsp:nvSpPr>
      <dsp:spPr>
        <a:xfrm>
          <a:off x="0" y="2268008"/>
          <a:ext cx="6880571" cy="26237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8458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5100" kern="1200"/>
            <a:t>Boris voyage en bus ou en avion ?</a:t>
          </a:r>
          <a:endParaRPr lang="en-US" sz="5100" kern="1200"/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5100" kern="1200" dirty="0"/>
            <a:t>Le bus bleu traverse la ville bruyante.</a:t>
          </a:r>
          <a:endParaRPr lang="en-US" sz="5100" kern="1200" dirty="0"/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FR" sz="5100" kern="1200"/>
            <a:t>Vendredi, tu viens en vélo ?</a:t>
          </a:r>
          <a:endParaRPr lang="en-US" sz="5100" kern="1200"/>
        </a:p>
      </dsp:txBody>
      <dsp:txXfrm>
        <a:off x="0" y="2268008"/>
        <a:ext cx="6880571" cy="2623725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057910"/>
        <a:ext cx="3651847" cy="1057910"/>
      </dsp:txXfrm>
    </dsp:sp>
    <dsp:sp modelId="{279DFE09-28EE-48A2-B192-FFEC93ADF17D}">
      <dsp:nvSpPr>
        <dsp:cNvPr id="0" name=""/>
        <dsp:cNvSpPr/>
      </dsp:nvSpPr>
      <dsp:spPr>
        <a:xfrm>
          <a:off x="1497404" y="113752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2644775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057910"/>
        <a:ext cx="3651847" cy="1057910"/>
      </dsp:txXfrm>
    </dsp:sp>
    <dsp:sp modelId="{112E1D68-647B-46C7-AF2C-FF0A84DB584F}">
      <dsp:nvSpPr>
        <dsp:cNvPr id="0" name=""/>
        <dsp:cNvSpPr/>
      </dsp:nvSpPr>
      <dsp:spPr>
        <a:xfrm>
          <a:off x="525880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2644775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057910"/>
        <a:ext cx="3197521" cy="1057910"/>
      </dsp:txXfrm>
    </dsp:sp>
    <dsp:sp modelId="{6D76E5FF-7D2E-406A-B668-9F0EAFB414C8}">
      <dsp:nvSpPr>
        <dsp:cNvPr id="0" name=""/>
        <dsp:cNvSpPr/>
      </dsp:nvSpPr>
      <dsp:spPr>
        <a:xfrm>
          <a:off x="8793048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2638788"/>
          <a:ext cx="9927499" cy="598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indicate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destination.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write</a:t>
          </a:r>
          <a:r>
            <a:rPr lang="fr-FR" sz="2500" kern="1200" dirty="0"/>
            <a:t> a </a:t>
          </a:r>
          <a:r>
            <a:rPr lang="fr-FR" sz="2500" kern="1200" dirty="0" err="1"/>
            <a:t>travel</a:t>
          </a:r>
          <a:r>
            <a:rPr lang="fr-FR" sz="2500" kern="1200" dirty="0"/>
            <a:t> </a:t>
          </a:r>
          <a:r>
            <a:rPr lang="fr-FR" sz="2500" kern="1200" dirty="0" err="1"/>
            <a:t>diary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countries </a:t>
          </a:r>
          <a:r>
            <a:rPr lang="fr-FR" sz="2500" kern="1200" dirty="0" err="1"/>
            <a:t>they</a:t>
          </a:r>
          <a:r>
            <a:rPr lang="fr-FR" sz="2500" kern="1200" dirty="0"/>
            <a:t> </a:t>
          </a:r>
          <a:r>
            <a:rPr lang="fr-FR" sz="2500" kern="1200" dirty="0" err="1"/>
            <a:t>travel</a:t>
          </a:r>
          <a:r>
            <a:rPr lang="fr-FR" sz="2500" kern="1200" dirty="0"/>
            <a:t> to.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  <a:endParaRPr lang="fr-FR" sz="1600" b="1" kern="1200" noProof="0" dirty="0"/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pays et les continents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49427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  <a:endParaRPr lang="fr-FR" sz="1600" b="1" kern="1200" noProof="0" dirty="0"/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Verbe Aller</a:t>
          </a:r>
        </a:p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Au/en/aux /à + pays/ville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1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  <a:endParaRPr lang="fr-FR" sz="1600" b="1" kern="1200" noProof="0" dirty="0"/>
        </a:p>
        <a:p>
          <a:pPr marL="171450" lvl="1" indent="-171450" algn="ctr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Une famille française en voyage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14823" y="2599053"/>
          <a:ext cx="10128488" cy="45721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785" y="0"/>
          <a:ext cx="2101453" cy="279088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1785" y="0"/>
        <a:ext cx="2031681" cy="279088"/>
      </dsp:txXfrm>
    </dsp:sp>
    <dsp:sp modelId="{1B0034AB-7894-4042-9291-74C6831A5E4E}">
      <dsp:nvSpPr>
        <dsp:cNvPr id="0" name=""/>
        <dsp:cNvSpPr/>
      </dsp:nvSpPr>
      <dsp:spPr>
        <a:xfrm>
          <a:off x="1682948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de texte</a:t>
          </a:r>
          <a:endParaRPr lang="fr-FR" sz="1400" kern="1200" dirty="0"/>
        </a:p>
      </dsp:txBody>
      <dsp:txXfrm>
        <a:off x="1822492" y="0"/>
        <a:ext cx="1822365" cy="279088"/>
      </dsp:txXfrm>
    </dsp:sp>
    <dsp:sp modelId="{2F548C05-5D23-47B9-9153-0D08392EF497}">
      <dsp:nvSpPr>
        <dsp:cNvPr id="0" name=""/>
        <dsp:cNvSpPr/>
      </dsp:nvSpPr>
      <dsp:spPr>
        <a:xfrm>
          <a:off x="336411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pays</a:t>
          </a:r>
          <a:endParaRPr lang="fr-FR" sz="1400" kern="1200" dirty="0"/>
        </a:p>
      </dsp:txBody>
      <dsp:txXfrm>
        <a:off x="3503655" y="0"/>
        <a:ext cx="1822365" cy="279088"/>
      </dsp:txXfrm>
    </dsp:sp>
    <dsp:sp modelId="{0BF32CFA-15F8-41C4-A152-C55FC3476C2D}">
      <dsp:nvSpPr>
        <dsp:cNvPr id="0" name=""/>
        <dsp:cNvSpPr/>
      </dsp:nvSpPr>
      <dsp:spPr>
        <a:xfrm>
          <a:off x="5045273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aller</a:t>
          </a:r>
          <a:endParaRPr lang="fr-FR" sz="1400" kern="1200" dirty="0"/>
        </a:p>
      </dsp:txBody>
      <dsp:txXfrm>
        <a:off x="5184817" y="0"/>
        <a:ext cx="1822365" cy="279088"/>
      </dsp:txXfrm>
    </dsp:sp>
    <dsp:sp modelId="{56B9543B-0CB2-4BC7-931C-14EE9E24960A}">
      <dsp:nvSpPr>
        <dsp:cNvPr id="0" name=""/>
        <dsp:cNvSpPr/>
      </dsp:nvSpPr>
      <dsp:spPr>
        <a:xfrm>
          <a:off x="6726436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</a:t>
          </a:r>
          <a:r>
            <a:rPr lang="fr-FR" sz="1400" kern="1200" dirty="0" err="1">
              <a:hlinkClick xmlns:r="http://schemas.openxmlformats.org/officeDocument/2006/relationships" r:id=""/>
            </a:rPr>
            <a:t>Prépo</a:t>
          </a:r>
          <a:r>
            <a:rPr lang="fr-FR" sz="1400" kern="1200" dirty="0">
              <a:hlinkClick xmlns:r="http://schemas.openxmlformats.org/officeDocument/2006/relationships" r:id=""/>
            </a:rPr>
            <a:t> + pays</a:t>
          </a:r>
          <a:endParaRPr lang="fr-FR" sz="1400" kern="1200" dirty="0"/>
        </a:p>
      </dsp:txBody>
      <dsp:txXfrm>
        <a:off x="6865980" y="0"/>
        <a:ext cx="1822365" cy="279088"/>
      </dsp:txXfrm>
    </dsp:sp>
    <dsp:sp modelId="{92430BDE-7174-4B03-866C-936903DF07F9}">
      <dsp:nvSpPr>
        <dsp:cNvPr id="0" name=""/>
        <dsp:cNvSpPr/>
      </dsp:nvSpPr>
      <dsp:spPr>
        <a:xfrm>
          <a:off x="8407599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Phonétique</a:t>
          </a:r>
          <a:endParaRPr lang="fr-FR" sz="1400" kern="1200" dirty="0"/>
        </a:p>
      </dsp:txBody>
      <dsp:txXfrm>
        <a:off x="8547143" y="0"/>
        <a:ext cx="1822365" cy="279088"/>
      </dsp:txXfrm>
    </dsp:sp>
    <dsp:sp modelId="{2CB68F4E-D058-4ECE-8D28-436B2D71DCC9}">
      <dsp:nvSpPr>
        <dsp:cNvPr id="0" name=""/>
        <dsp:cNvSpPr/>
      </dsp:nvSpPr>
      <dsp:spPr>
        <a:xfrm>
          <a:off x="10088761" y="0"/>
          <a:ext cx="2101453" cy="279088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Production</a:t>
          </a:r>
          <a:endParaRPr lang="fr-FR" sz="1400" kern="1200" dirty="0"/>
        </a:p>
      </dsp:txBody>
      <dsp:txXfrm>
        <a:off x="10228305" y="0"/>
        <a:ext cx="1822365" cy="2790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A62D7EC-62E7-4B3B-8A2A-FAA42C01EA1B}" type="datetimeFigureOut">
              <a:rPr lang="fr-FR" smtClean="0"/>
              <a:t>13/01/2024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A9DE7E8-D397-4F4C-AAD4-D6D81BC9088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8816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0132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282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826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7711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7413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2413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51162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86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741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6095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2122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10674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7256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407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5128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67115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9416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83400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13527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58004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685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06007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9025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3040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6372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54661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1346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13415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84601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83043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82297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8381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54862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06732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4898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57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996486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58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0739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59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35344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63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92443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64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8997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8012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81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31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DE7E8-D397-4F4C-AAD4-D6D81BC9088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9585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131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A35EAA-ED80-4FF1-942C-82B1D483AF60}"/>
              </a:ext>
            </a:extLst>
          </p:cNvPr>
          <p:cNvSpPr/>
          <p:nvPr/>
        </p:nvSpPr>
        <p:spPr>
          <a:xfrm rot="21133683" flipH="1">
            <a:off x="977627" y="481134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15F49B-3CBC-46CF-AFB5-988852D0479E}"/>
              </a:ext>
            </a:extLst>
          </p:cNvPr>
          <p:cNvSpPr/>
          <p:nvPr/>
        </p:nvSpPr>
        <p:spPr>
          <a:xfrm rot="21133683" flipH="1">
            <a:off x="1010574" y="456230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FF0C0-FC1A-4C5B-9FE5-09BA33FF7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6392" y="1398181"/>
            <a:ext cx="7134446" cy="287079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89092-15F8-4341-8D94-9E799301C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835" y="5135527"/>
            <a:ext cx="4397164" cy="105793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328B-E858-4921-99C2-3B0BE172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1296-9B7B-4EF3-89B3-8B33E607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FE59-6CD1-4D0F-8A06-10CA2D38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2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139E3-FB89-4585-A22D-15851E8D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4B498-70D2-4956-A576-83345B38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84CB-FF9E-43D6-8805-B4ABB520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7EE14-0A60-428B-BC0E-A50951E0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A9A22-BBF2-4B23-B17F-B32AC87D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71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CC51B-E0BE-4D50-A04A-571F8BCAE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99550" y="692150"/>
            <a:ext cx="2254250" cy="53099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F5607-7A89-4981-87F4-98BC7CE0A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692150"/>
            <a:ext cx="8108950" cy="53099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0D5BE-275A-42D5-BCE1-357D53FC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25F9A-B406-4028-AC92-D1245051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70F0A-5147-4274-A0A1-BD219179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7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DE39A8-804B-DDC1-92CD-8FEADBA0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1B524B-9C3C-776A-DB0C-5F905B6300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D260FF-6920-4440-30D4-77A96F66A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EAA58D-38E7-CEB2-2CC1-E0BC7C50E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05F226-0F58-C954-E281-22E9DB6A7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2036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C77D-9BA0-4A3B-B823-2059DC3C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811DB-C16F-4CED-97C6-73ABD71F3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14D3C-7343-4DD7-B816-0D4D66BD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09C8-4D7C-40EE-A12E-59CB555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22D5-7193-4F59-83B4-3C19E8B1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5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BEFA1-A4AB-4CF4-B02E-57AAED57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971" y="1709738"/>
            <a:ext cx="9165772" cy="29632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B406C-F19A-4393-9AD1-A300A7E45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971" y="4875028"/>
            <a:ext cx="9165772" cy="1052623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7AE7-47F6-4023-8D44-8BA1DAB0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B32FC-A974-44FC-9804-F871EE51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ADE9-F40E-4E3B-AB8D-68CB1F48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0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D816-3E01-4EFD-AD9C-783D674D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3D69-34A7-451D-A902-5F6CD1334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722" y="2095500"/>
            <a:ext cx="4999077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E1E0E2-7D34-48E0-8795-546D2F00E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1056" y="2095500"/>
            <a:ext cx="5072743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05476-6B6D-4BA3-919B-5335D642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B6D41-07E2-4F6D-BB39-217957FE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0CA9C-BFED-484F-B765-EA8CE4B4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64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4AD2-5208-4201-90A7-F9618761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02129"/>
            <a:ext cx="10326688" cy="1125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3FF53-BE24-42E9-BA12-BC5863CBF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827804"/>
            <a:ext cx="4968875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84776-6678-4D27-9BE9-5D83FC9E8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700" y="2642191"/>
            <a:ext cx="4968875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CA2E2-5B30-43B4-8FCD-23015451F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1054" y="1827804"/>
            <a:ext cx="5087034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7B7A1-E670-4E7E-AEBA-340893DE8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054" y="2642191"/>
            <a:ext cx="5087034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4D3AE-982A-4CC3-8456-4D4B0E35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FE3087-09F9-4436-8236-8693EA49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413CB-0E24-4F96-AF8C-EE269ACC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082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5CAD1C-D319-4A48-8DF9-50699231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D0181-83E0-4AB1-B372-24D6C075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0352C-6317-4DD0-84C4-AE7DDAC5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8F340C5-9EBB-43D9-91F5-F767DBD59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01240" y="1130240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C812-F2A9-46D4-9B78-6659C68E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671" y="1932214"/>
            <a:ext cx="6966858" cy="309154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A37F60-69E7-41AC-BC9A-9DBC3B57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55668" y="1103025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07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D441F-9FBB-4F90-987A-39793DE0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92B1E-8D5D-45CA-9A8B-53E3B7FE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89E71-49A9-4CE9-AD1D-780A876B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088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4053A-B2EE-4E20-9723-6BB0BBD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3272"/>
            <a:ext cx="3932237" cy="173272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065AB-0DF3-4C86-AB5F-EB65021FD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642" y="987425"/>
            <a:ext cx="593974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99FAE-8825-466D-9F1E-3B7BAED2C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8550"/>
            <a:ext cx="3932237" cy="35004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A6375-677F-4A58-B98D-18F3DEF8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40F2C-7AE7-481B-856A-B3E26AE8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7C48C-9BD9-41CB-915E-A905B886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809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6DE4-025D-4D93-A5D0-FB458972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15915"/>
            <a:ext cx="3932237" cy="16700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93EE21-471F-4B7B-B7AF-192243A12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B769-8E40-42E6-8F62-C4347B0C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744"/>
            <a:ext cx="3932237" cy="35032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84DC6-1AA3-4779-8EDF-F4A87750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7F83E-FAF9-43E1-95CC-6F4EDD7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D8C7B-B211-4BAF-9C05-09CF993B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9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AAE2DA9-9BAF-4D46-BC97-20425C5321FD}"/>
              </a:ext>
            </a:extLst>
          </p:cNvPr>
          <p:cNvSpPr/>
          <p:nvPr/>
        </p:nvSpPr>
        <p:spPr>
          <a:xfrm>
            <a:off x="372926" y="367993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68807" y="-29564"/>
                  <a:pt x="11499601" y="84193"/>
                </a:cubicBezTo>
                <a:lnTo>
                  <a:pt x="11496115" y="333210"/>
                </a:lnTo>
                <a:cubicBezTo>
                  <a:pt x="11496285" y="48943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89E99-8A12-4C4F-92F9-95B01D8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09"/>
            <a:ext cx="10333075" cy="1414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1B211-A6C3-4384-AA0B-7A8561A5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726" y="2089298"/>
            <a:ext cx="10333074" cy="3827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07E98-5ED3-41C2-BC39-EA8FB826A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834" y="6356350"/>
            <a:ext cx="2604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C1691109-F4F8-4597-962C-A4F4B7960636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93049-EC55-4ABD-8F77-F5A84AE38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56153" y="6356350"/>
            <a:ext cx="3444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1B6DF-CCDC-4ED0-A4B2-1512B668F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0263" y="6356350"/>
            <a:ext cx="523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C7FAD9F-AEE9-406E-B720-57D2B9DB281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D2C6CA-56BB-4A08-A1E2-342F83955EDB}"/>
              </a:ext>
            </a:extLst>
          </p:cNvPr>
          <p:cNvSpPr/>
          <p:nvPr/>
        </p:nvSpPr>
        <p:spPr>
          <a:xfrm>
            <a:off x="403284" y="389461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5500 h 6255974"/>
              <a:gd name="connsiteX1" fmla="*/ 11263634 w 11499601"/>
              <a:gd name="connsiteY1" fmla="*/ 16394 h 6255974"/>
              <a:gd name="connsiteX2" fmla="*/ 11499601 w 11499601"/>
              <a:gd name="connsiteY2" fmla="*/ 64794 h 6255974"/>
              <a:gd name="connsiteX3" fmla="*/ 11496115 w 11499601"/>
              <a:gd name="connsiteY3" fmla="*/ 338710 h 6255974"/>
              <a:gd name="connsiteX4" fmla="*/ 11496626 w 11499601"/>
              <a:gd name="connsiteY4" fmla="*/ 807372 h 6255974"/>
              <a:gd name="connsiteX5" fmla="*/ 11482477 w 11499601"/>
              <a:gd name="connsiteY5" fmla="*/ 1840079 h 6255974"/>
              <a:gd name="connsiteX6" fmla="*/ 11478714 w 11499601"/>
              <a:gd name="connsiteY6" fmla="*/ 3525714 h 6255974"/>
              <a:gd name="connsiteX7" fmla="*/ 11419375 w 11499601"/>
              <a:gd name="connsiteY7" fmla="*/ 5987933 h 6255974"/>
              <a:gd name="connsiteX8" fmla="*/ 5959453 w 11499601"/>
              <a:gd name="connsiteY8" fmla="*/ 5978886 h 6255974"/>
              <a:gd name="connsiteX9" fmla="*/ 4858766 w 11499601"/>
              <a:gd name="connsiteY9" fmla="*/ 6005062 h 6255974"/>
              <a:gd name="connsiteX10" fmla="*/ 3239306 w 11499601"/>
              <a:gd name="connsiteY10" fmla="*/ 5978241 h 6255974"/>
              <a:gd name="connsiteX11" fmla="*/ 3217554 w 11499601"/>
              <a:gd name="connsiteY11" fmla="*/ 6011412 h 6255974"/>
              <a:gd name="connsiteX12" fmla="*/ 3219866 w 11499601"/>
              <a:gd name="connsiteY12" fmla="*/ 6255974 h 6255974"/>
              <a:gd name="connsiteX13" fmla="*/ 2870715 w 11499601"/>
              <a:gd name="connsiteY13" fmla="*/ 6061661 h 6255974"/>
              <a:gd name="connsiteX14" fmla="*/ 2785655 w 11499601"/>
              <a:gd name="connsiteY14" fmla="*/ 5978241 h 6255974"/>
              <a:gd name="connsiteX15" fmla="*/ 2301504 w 11499601"/>
              <a:gd name="connsiteY15" fmla="*/ 5973147 h 6255974"/>
              <a:gd name="connsiteX16" fmla="*/ 666073 w 11499601"/>
              <a:gd name="connsiteY16" fmla="*/ 5964071 h 6255974"/>
              <a:gd name="connsiteX17" fmla="*/ 94741 w 11499601"/>
              <a:gd name="connsiteY17" fmla="*/ 5962915 h 6255974"/>
              <a:gd name="connsiteX18" fmla="*/ 37859 w 11499601"/>
              <a:gd name="connsiteY18" fmla="*/ 5881560 h 6255974"/>
              <a:gd name="connsiteX19" fmla="*/ 28975 w 11499601"/>
              <a:gd name="connsiteY19" fmla="*/ 2612388 h 6255974"/>
              <a:gd name="connsiteX20" fmla="*/ 33539 w 11499601"/>
              <a:gd name="connsiteY20" fmla="*/ 65360 h 6255974"/>
              <a:gd name="connsiteX21" fmla="*/ 39830 w 11499601"/>
              <a:gd name="connsiteY21" fmla="*/ 47528 h 6255974"/>
              <a:gd name="connsiteX22" fmla="*/ 88659 w 11499601"/>
              <a:gd name="connsiteY22" fmla="*/ 42782 h 6255974"/>
              <a:gd name="connsiteX23" fmla="*/ 301554 w 11499601"/>
              <a:gd name="connsiteY23" fmla="*/ 42782 h 6255974"/>
              <a:gd name="connsiteX24" fmla="*/ 416464 w 11499601"/>
              <a:gd name="connsiteY24" fmla="*/ 36225 h 6255974"/>
              <a:gd name="connsiteX25" fmla="*/ 907723 w 11499601"/>
              <a:gd name="connsiteY25" fmla="*/ 29769 h 6255974"/>
              <a:gd name="connsiteX26" fmla="*/ 3989089 w 11499601"/>
              <a:gd name="connsiteY26" fmla="*/ 35153 h 6255974"/>
              <a:gd name="connsiteX27" fmla="*/ 9680053 w 11499601"/>
              <a:gd name="connsiteY27" fmla="*/ 5500 h 62559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5929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1172 w 11499601"/>
              <a:gd name="connsiteY3" fmla="*/ 31329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83635" y="5293"/>
                  <a:pt x="11499601" y="39374"/>
                </a:cubicBezTo>
                <a:lnTo>
                  <a:pt x="11491172" y="313290"/>
                </a:lnTo>
                <a:cubicBezTo>
                  <a:pt x="11491342" y="46951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03" r:id="rId6"/>
    <p:sldLayoutId id="2147483699" r:id="rId7"/>
    <p:sldLayoutId id="2147483700" r:id="rId8"/>
    <p:sldLayoutId id="2147483701" r:id="rId9"/>
    <p:sldLayoutId id="2147483702" r:id="rId10"/>
    <p:sldLayoutId id="214748370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SzPct val="73000"/>
        <a:buFontTx/>
        <a:buNone/>
        <a:defRPr sz="3200" b="1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18288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800" b="1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4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500"/>
        </a:spcBef>
        <a:buSzPct val="73000"/>
        <a:buFont typeface="Arial" panose="020B0604020202020204" pitchFamily="34" charset="0"/>
        <a:buChar char="•"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7A561CA-4C62-0E8F-6960-A23F7251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8AEEC9-9233-D5F9-820A-5201F06F3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AC75E4-2892-4B56-E530-E5CB38528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Saturday, January 13, 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D74580-34A4-2547-A874-04F3E36EEF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EE1AB4-6940-579E-A955-A93BC6733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97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notesSlide" Target="../notesSlides/notesSlide9.xml"/><Relationship Id="rId7" Type="http://schemas.openxmlformats.org/officeDocument/2006/relationships/diagramQuickStyle" Target="../diagrams/quickStyle14.xml"/><Relationship Id="rId2" Type="http://schemas.openxmlformats.org/officeDocument/2006/relationships/slideLayout" Target="../slideLayouts/slideLayout17.xml"/><Relationship Id="rId1" Type="http://schemas.openxmlformats.org/officeDocument/2006/relationships/video" Target="https://www.youtube.com/embed/DFGOW-CSdoE?feature=oembed" TargetMode="Externa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image" Target="../media/image7.jpeg"/><Relationship Id="rId9" Type="http://schemas.microsoft.com/office/2007/relationships/diagramDrawing" Target="../diagrams/drawin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6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6.xml"/><Relationship Id="rId5" Type="http://schemas.openxmlformats.org/officeDocument/2006/relationships/diagramData" Target="../diagrams/data16.xml"/><Relationship Id="rId4" Type="http://schemas.openxmlformats.org/officeDocument/2006/relationships/image" Target="../media/image23.png"/><Relationship Id="rId9" Type="http://schemas.microsoft.com/office/2007/relationships/diagramDrawing" Target="../diagrams/drawing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image" Target="../media/image24.png"/><Relationship Id="rId7" Type="http://schemas.openxmlformats.org/officeDocument/2006/relationships/diagramQuickStyle" Target="../diagrams/quickStyle1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hyperlink" Target="https://perspectives-de-voyage.com/exemple-carnet-voyage" TargetMode="External"/><Relationship Id="rId9" Type="http://schemas.microsoft.com/office/2007/relationships/diagramDrawing" Target="../diagrams/drawing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8.xml"/><Relationship Id="rId3" Type="http://schemas.openxmlformats.org/officeDocument/2006/relationships/notesSlide" Target="../notesSlides/notesSlide12.xml"/><Relationship Id="rId7" Type="http://schemas.openxmlformats.org/officeDocument/2006/relationships/diagramQuickStyle" Target="../diagrams/quickStyle1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wfMK4nTnF4?feature=oembed" TargetMode="External"/><Relationship Id="rId6" Type="http://schemas.openxmlformats.org/officeDocument/2006/relationships/diagramLayout" Target="../diagrams/layout18.xml"/><Relationship Id="rId5" Type="http://schemas.openxmlformats.org/officeDocument/2006/relationships/diagramData" Target="../diagrams/data18.xml"/><Relationship Id="rId4" Type="http://schemas.openxmlformats.org/officeDocument/2006/relationships/image" Target="../media/image25.jpeg"/><Relationship Id="rId9" Type="http://schemas.microsoft.com/office/2007/relationships/diagramDrawing" Target="../diagrams/drawing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9.xml"/><Relationship Id="rId3" Type="http://schemas.openxmlformats.org/officeDocument/2006/relationships/notesSlide" Target="../notesSlides/notesSlide13.xml"/><Relationship Id="rId7" Type="http://schemas.openxmlformats.org/officeDocument/2006/relationships/diagramQuickStyle" Target="../diagrams/quickStyle1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_BJwlhOMmas?feature=oembed" TargetMode="External"/><Relationship Id="rId6" Type="http://schemas.openxmlformats.org/officeDocument/2006/relationships/diagramLayout" Target="../diagrams/layout19.xml"/><Relationship Id="rId5" Type="http://schemas.openxmlformats.org/officeDocument/2006/relationships/diagramData" Target="../diagrams/data19.xml"/><Relationship Id="rId4" Type="http://schemas.openxmlformats.org/officeDocument/2006/relationships/image" Target="../media/image26.jpeg"/><Relationship Id="rId9" Type="http://schemas.microsoft.com/office/2007/relationships/diagramDrawing" Target="../diagrams/drawing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0.xml"/><Relationship Id="rId3" Type="http://schemas.openxmlformats.org/officeDocument/2006/relationships/image" Target="../media/image23.png"/><Relationship Id="rId7" Type="http://schemas.openxmlformats.org/officeDocument/2006/relationships/diagramQuickStyle" Target="../diagrams/quickStyle2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0.xml"/><Relationship Id="rId5" Type="http://schemas.openxmlformats.org/officeDocument/2006/relationships/diagramData" Target="../diagrams/data20.xml"/><Relationship Id="rId4" Type="http://schemas.openxmlformats.org/officeDocument/2006/relationships/image" Target="../media/image27.png"/><Relationship Id="rId9" Type="http://schemas.microsoft.com/office/2007/relationships/diagramDrawing" Target="../diagrams/drawing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2.xml"/><Relationship Id="rId9" Type="http://schemas.openxmlformats.org/officeDocument/2006/relationships/image" Target="../media/image14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image" Target="../media/image29.png"/><Relationship Id="rId7" Type="http://schemas.openxmlformats.org/officeDocument/2006/relationships/diagramLayout" Target="../diagrams/layout2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5.xml"/><Relationship Id="rId5" Type="http://schemas.openxmlformats.org/officeDocument/2006/relationships/image" Target="../media/image30.emf"/><Relationship Id="rId10" Type="http://schemas.microsoft.com/office/2007/relationships/diagramDrawing" Target="../diagrams/drawing25.xml"/><Relationship Id="rId4" Type="http://schemas.openxmlformats.org/officeDocument/2006/relationships/oleObject" Target="../embeddings/oleObject1.bin"/><Relationship Id="rId9" Type="http://schemas.openxmlformats.org/officeDocument/2006/relationships/diagramColors" Target="../diagrams/colors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6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6.xml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6" Type="http://schemas.openxmlformats.org/officeDocument/2006/relationships/diagramData" Target="../diagrams/data26.xml"/><Relationship Id="rId5" Type="http://schemas.openxmlformats.org/officeDocument/2006/relationships/image" Target="../media/image31.png"/><Relationship Id="rId10" Type="http://schemas.microsoft.com/office/2007/relationships/diagramDrawing" Target="../diagrams/drawing26.xml"/><Relationship Id="rId4" Type="http://schemas.openxmlformats.org/officeDocument/2006/relationships/notesSlide" Target="../notesSlides/notesSlide19.xml"/><Relationship Id="rId9" Type="http://schemas.openxmlformats.org/officeDocument/2006/relationships/diagramColors" Target="../diagrams/colors2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7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2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gif"/><Relationship Id="rId11" Type="http://schemas.microsoft.com/office/2007/relationships/diagramDrawing" Target="../diagrams/drawing27.xml"/><Relationship Id="rId5" Type="http://schemas.openxmlformats.org/officeDocument/2006/relationships/image" Target="../media/image32.png"/><Relationship Id="rId10" Type="http://schemas.openxmlformats.org/officeDocument/2006/relationships/diagramColors" Target="../diagrams/colors27.xml"/><Relationship Id="rId4" Type="http://schemas.openxmlformats.org/officeDocument/2006/relationships/notesSlide" Target="../notesSlides/notesSlide20.xml"/><Relationship Id="rId9" Type="http://schemas.openxmlformats.org/officeDocument/2006/relationships/diagramQuickStyle" Target="../diagrams/quickStyle27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33.png"/><Relationship Id="rId7" Type="http://schemas.openxmlformats.org/officeDocument/2006/relationships/diagramColors" Target="../diagrams/colors2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2.xml"/><Relationship Id="rId9" Type="http://schemas.openxmlformats.org/officeDocument/2006/relationships/image" Target="../media/image1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4.xml"/><Relationship Id="rId3" Type="http://schemas.openxmlformats.org/officeDocument/2006/relationships/image" Target="../media/image36.png"/><Relationship Id="rId7" Type="http://schemas.openxmlformats.org/officeDocument/2006/relationships/diagramQuickStyle" Target="../diagrams/quickStyle3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4.xml"/><Relationship Id="rId5" Type="http://schemas.openxmlformats.org/officeDocument/2006/relationships/diagramData" Target="../diagrams/data34.xml"/><Relationship Id="rId4" Type="http://schemas.openxmlformats.org/officeDocument/2006/relationships/image" Target="../media/image37.gif"/><Relationship Id="rId9" Type="http://schemas.microsoft.com/office/2007/relationships/diagramDrawing" Target="../diagrams/drawing3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5.xml"/><Relationship Id="rId3" Type="http://schemas.openxmlformats.org/officeDocument/2006/relationships/image" Target="../media/image38.png"/><Relationship Id="rId7" Type="http://schemas.openxmlformats.org/officeDocument/2006/relationships/diagramQuickStyle" Target="../diagrams/quickStyle3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5.xml"/><Relationship Id="rId5" Type="http://schemas.openxmlformats.org/officeDocument/2006/relationships/diagramData" Target="../diagrams/data35.xml"/><Relationship Id="rId4" Type="http://schemas.openxmlformats.org/officeDocument/2006/relationships/hyperlink" Target="https://wordwall.net/play/21436/684/349" TargetMode="External"/><Relationship Id="rId9" Type="http://schemas.microsoft.com/office/2007/relationships/diagramDrawing" Target="../diagrams/drawing3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6.xml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gif"/><Relationship Id="rId12" Type="http://schemas.microsoft.com/office/2007/relationships/diagramDrawing" Target="../diagrams/drawing3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2.png"/><Relationship Id="rId11" Type="http://schemas.openxmlformats.org/officeDocument/2006/relationships/diagramColors" Target="../diagrams/colors36.xml"/><Relationship Id="rId5" Type="http://schemas.openxmlformats.org/officeDocument/2006/relationships/image" Target="../media/image39.png"/><Relationship Id="rId10" Type="http://schemas.openxmlformats.org/officeDocument/2006/relationships/diagramQuickStyle" Target="../diagrams/quickStyle36.xml"/><Relationship Id="rId4" Type="http://schemas.openxmlformats.org/officeDocument/2006/relationships/notesSlide" Target="../notesSlides/notesSlide25.xml"/><Relationship Id="rId9" Type="http://schemas.openxmlformats.org/officeDocument/2006/relationships/diagramLayout" Target="../diagrams/layout36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7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37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7.xml"/><Relationship Id="rId5" Type="http://schemas.openxmlformats.org/officeDocument/2006/relationships/diagramLayout" Target="../diagrams/layout37.xml"/><Relationship Id="rId4" Type="http://schemas.openxmlformats.org/officeDocument/2006/relationships/diagramData" Target="../diagrams/data37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8.xml"/><Relationship Id="rId3" Type="http://schemas.openxmlformats.org/officeDocument/2006/relationships/image" Target="../media/image41.png"/><Relationship Id="rId7" Type="http://schemas.openxmlformats.org/officeDocument/2006/relationships/diagramColors" Target="../diagrams/colors38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8.xml"/><Relationship Id="rId5" Type="http://schemas.openxmlformats.org/officeDocument/2006/relationships/diagramLayout" Target="../diagrams/layout38.xml"/><Relationship Id="rId4" Type="http://schemas.openxmlformats.org/officeDocument/2006/relationships/diagramData" Target="../diagrams/data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9.xml"/><Relationship Id="rId3" Type="http://schemas.openxmlformats.org/officeDocument/2006/relationships/image" Target="../media/image42.png"/><Relationship Id="rId7" Type="http://schemas.openxmlformats.org/officeDocument/2006/relationships/diagramQuickStyle" Target="../diagrams/quickStyle39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9.xml"/><Relationship Id="rId5" Type="http://schemas.openxmlformats.org/officeDocument/2006/relationships/diagramData" Target="../diagrams/data39.xml"/><Relationship Id="rId4" Type="http://schemas.openxmlformats.org/officeDocument/2006/relationships/hyperlink" Target="https://wordwall.net/play/21436/089/392" TargetMode="External"/><Relationship Id="rId9" Type="http://schemas.microsoft.com/office/2007/relationships/diagramDrawing" Target="../diagrams/drawing3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0.xml"/><Relationship Id="rId3" Type="http://schemas.openxmlformats.org/officeDocument/2006/relationships/image" Target="../media/image43.jpeg"/><Relationship Id="rId7" Type="http://schemas.openxmlformats.org/officeDocument/2006/relationships/diagramQuickStyle" Target="../diagrams/quickStyle4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0.xml"/><Relationship Id="rId5" Type="http://schemas.openxmlformats.org/officeDocument/2006/relationships/diagramData" Target="../diagrams/data40.xml"/><Relationship Id="rId4" Type="http://schemas.openxmlformats.org/officeDocument/2006/relationships/hyperlink" Target="https://play.kahoot.it/v2/?quizId=938ac6fd-7b07-4cd6-adc2-a9987ab68e68" TargetMode="External"/><Relationship Id="rId9" Type="http://schemas.microsoft.com/office/2007/relationships/diagramDrawing" Target="../diagrams/drawing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16.xml"/><Relationship Id="rId1" Type="http://schemas.openxmlformats.org/officeDocument/2006/relationships/video" Target="https://www.youtube.com/embed/DFGOW-CSdoE?feature=oembed" TargetMode="Externa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jpeg"/><Relationship Id="rId9" Type="http://schemas.microsoft.com/office/2007/relationships/diagramDrawing" Target="../diagrams/drawing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4" Type="http://schemas.openxmlformats.org/officeDocument/2006/relationships/diagramLayout" Target="../diagrams/layout4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3.xml"/><Relationship Id="rId9" Type="http://schemas.openxmlformats.org/officeDocument/2006/relationships/image" Target="../media/image1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6.xml"/><Relationship Id="rId3" Type="http://schemas.openxmlformats.org/officeDocument/2006/relationships/image" Target="../media/image45.png"/><Relationship Id="rId7" Type="http://schemas.openxmlformats.org/officeDocument/2006/relationships/diagramQuickStyle" Target="../diagrams/quickStyle46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6.xml"/><Relationship Id="rId5" Type="http://schemas.openxmlformats.org/officeDocument/2006/relationships/diagramData" Target="../diagrams/data46.xml"/><Relationship Id="rId4" Type="http://schemas.openxmlformats.org/officeDocument/2006/relationships/hyperlink" Target="https://wordwall.net/play/21436/570/149" TargetMode="External"/><Relationship Id="rId9" Type="http://schemas.microsoft.com/office/2007/relationships/diagramDrawing" Target="../diagrams/drawing4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7.xml"/><Relationship Id="rId3" Type="http://schemas.openxmlformats.org/officeDocument/2006/relationships/image" Target="../media/image46.png"/><Relationship Id="rId7" Type="http://schemas.openxmlformats.org/officeDocument/2006/relationships/diagramData" Target="../diagrams/data47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gif"/><Relationship Id="rId11" Type="http://schemas.microsoft.com/office/2007/relationships/diagramDrawing" Target="../diagrams/drawing47.xml"/><Relationship Id="rId5" Type="http://schemas.openxmlformats.org/officeDocument/2006/relationships/image" Target="../media/image30.emf"/><Relationship Id="rId10" Type="http://schemas.openxmlformats.org/officeDocument/2006/relationships/diagramColors" Target="../diagrams/colors47.xml"/><Relationship Id="rId4" Type="http://schemas.openxmlformats.org/officeDocument/2006/relationships/oleObject" Target="../embeddings/oleObject2.bin"/><Relationship Id="rId9" Type="http://schemas.openxmlformats.org/officeDocument/2006/relationships/diagramQuickStyle" Target="../diagrams/quickStyle4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8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8.xml"/><Relationship Id="rId2" Type="http://schemas.openxmlformats.org/officeDocument/2006/relationships/video" Target="../media/media1.mkv"/><Relationship Id="rId1" Type="http://schemas.microsoft.com/office/2007/relationships/media" Target="../media/media1.mkv"/><Relationship Id="rId6" Type="http://schemas.openxmlformats.org/officeDocument/2006/relationships/diagramData" Target="../diagrams/data48.xml"/><Relationship Id="rId5" Type="http://schemas.openxmlformats.org/officeDocument/2006/relationships/image" Target="../media/image31.png"/><Relationship Id="rId10" Type="http://schemas.microsoft.com/office/2007/relationships/diagramDrawing" Target="../diagrams/drawing48.xml"/><Relationship Id="rId4" Type="http://schemas.openxmlformats.org/officeDocument/2006/relationships/notesSlide" Target="../notesSlides/notesSlide34.xml"/><Relationship Id="rId9" Type="http://schemas.openxmlformats.org/officeDocument/2006/relationships/diagramColors" Target="../diagrams/colors4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0.xml"/><Relationship Id="rId3" Type="http://schemas.openxmlformats.org/officeDocument/2006/relationships/image" Target="../media/image15.gif"/><Relationship Id="rId7" Type="http://schemas.openxmlformats.org/officeDocument/2006/relationships/diagramColors" Target="../diagrams/colors50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0.xml"/><Relationship Id="rId5" Type="http://schemas.openxmlformats.org/officeDocument/2006/relationships/diagramLayout" Target="../diagrams/layout50.xml"/><Relationship Id="rId4" Type="http://schemas.openxmlformats.org/officeDocument/2006/relationships/diagramData" Target="../diagrams/data50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1.xml"/><Relationship Id="rId3" Type="http://schemas.openxmlformats.org/officeDocument/2006/relationships/image" Target="../media/image46.png"/><Relationship Id="rId7" Type="http://schemas.openxmlformats.org/officeDocument/2006/relationships/diagramColors" Target="../diagrams/colors51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1.xml"/><Relationship Id="rId5" Type="http://schemas.openxmlformats.org/officeDocument/2006/relationships/diagramLayout" Target="../diagrams/layout51.xml"/><Relationship Id="rId4" Type="http://schemas.openxmlformats.org/officeDocument/2006/relationships/diagramData" Target="../diagrams/data5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2.xml"/><Relationship Id="rId3" Type="http://schemas.openxmlformats.org/officeDocument/2006/relationships/image" Target="../media/image48.png"/><Relationship Id="rId7" Type="http://schemas.openxmlformats.org/officeDocument/2006/relationships/diagramColors" Target="../diagrams/colors5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2.xml"/><Relationship Id="rId5" Type="http://schemas.openxmlformats.org/officeDocument/2006/relationships/diagramLayout" Target="../diagrams/layout52.xml"/><Relationship Id="rId4" Type="http://schemas.openxmlformats.org/officeDocument/2006/relationships/diagramData" Target="../diagrams/data52.xml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3.xml"/><Relationship Id="rId3" Type="http://schemas.openxmlformats.org/officeDocument/2006/relationships/image" Target="../media/image49.png"/><Relationship Id="rId7" Type="http://schemas.openxmlformats.org/officeDocument/2006/relationships/diagramColors" Target="../diagrams/colors53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3.xml"/><Relationship Id="rId5" Type="http://schemas.openxmlformats.org/officeDocument/2006/relationships/diagramLayout" Target="../diagrams/layout53.xml"/><Relationship Id="rId4" Type="http://schemas.openxmlformats.org/officeDocument/2006/relationships/diagramData" Target="../diagrams/data53.xml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4.xml"/><Relationship Id="rId3" Type="http://schemas.openxmlformats.org/officeDocument/2006/relationships/image" Target="../media/image50.png"/><Relationship Id="rId7" Type="http://schemas.openxmlformats.org/officeDocument/2006/relationships/diagramColors" Target="../diagrams/colors54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4.xml"/><Relationship Id="rId5" Type="http://schemas.openxmlformats.org/officeDocument/2006/relationships/diagramLayout" Target="../diagrams/layout54.xml"/><Relationship Id="rId4" Type="http://schemas.openxmlformats.org/officeDocument/2006/relationships/diagramData" Target="../diagrams/data54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5.xml"/><Relationship Id="rId3" Type="http://schemas.openxmlformats.org/officeDocument/2006/relationships/hyperlink" Target="https://play.kahoot.it/v2/?quizId=0827ec12-4542-4df9-ba53-5274ad79a4a4" TargetMode="External"/><Relationship Id="rId7" Type="http://schemas.openxmlformats.org/officeDocument/2006/relationships/diagramColors" Target="../diagrams/colors55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5.xml"/><Relationship Id="rId5" Type="http://schemas.openxmlformats.org/officeDocument/2006/relationships/diagramLayout" Target="../diagrams/layout55.xml"/><Relationship Id="rId4" Type="http://schemas.openxmlformats.org/officeDocument/2006/relationships/diagramData" Target="../diagrams/data5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7.xml"/><Relationship Id="rId7" Type="http://schemas.microsoft.com/office/2007/relationships/diagramDrawing" Target="../diagrams/drawing57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7.xml"/><Relationship Id="rId5" Type="http://schemas.openxmlformats.org/officeDocument/2006/relationships/diagramQuickStyle" Target="../diagrams/quickStyle57.xml"/><Relationship Id="rId4" Type="http://schemas.openxmlformats.org/officeDocument/2006/relationships/diagramLayout" Target="../diagrams/layout5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9.xml"/><Relationship Id="rId3" Type="http://schemas.openxmlformats.org/officeDocument/2006/relationships/diagramData" Target="../diagrams/data58.xml"/><Relationship Id="rId7" Type="http://schemas.microsoft.com/office/2007/relationships/diagramDrawing" Target="../diagrams/drawing58.xml"/><Relationship Id="rId12" Type="http://schemas.microsoft.com/office/2007/relationships/diagramDrawing" Target="../diagrams/drawing59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8.xml"/><Relationship Id="rId11" Type="http://schemas.openxmlformats.org/officeDocument/2006/relationships/diagramColors" Target="../diagrams/colors59.xml"/><Relationship Id="rId5" Type="http://schemas.openxmlformats.org/officeDocument/2006/relationships/diagramQuickStyle" Target="../diagrams/quickStyle58.xml"/><Relationship Id="rId10" Type="http://schemas.openxmlformats.org/officeDocument/2006/relationships/diagramQuickStyle" Target="../diagrams/quickStyle59.xml"/><Relationship Id="rId4" Type="http://schemas.openxmlformats.org/officeDocument/2006/relationships/diagramLayout" Target="../diagrams/layout58.xml"/><Relationship Id="rId9" Type="http://schemas.openxmlformats.org/officeDocument/2006/relationships/diagramLayout" Target="../diagrams/layout5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0.xml"/><Relationship Id="rId7" Type="http://schemas.microsoft.com/office/2007/relationships/diagramDrawing" Target="../diagrams/drawing60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0.xml"/><Relationship Id="rId5" Type="http://schemas.openxmlformats.org/officeDocument/2006/relationships/diagramQuickStyle" Target="../diagrams/quickStyle60.xml"/><Relationship Id="rId4" Type="http://schemas.openxmlformats.org/officeDocument/2006/relationships/diagramLayout" Target="../diagrams/layout60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1.xml"/><Relationship Id="rId3" Type="http://schemas.openxmlformats.org/officeDocument/2006/relationships/hyperlink" Target="https://ttsfree.com/speech-to-text" TargetMode="External"/><Relationship Id="rId7" Type="http://schemas.openxmlformats.org/officeDocument/2006/relationships/diagramData" Target="../diagrams/data61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3.png"/><Relationship Id="rId11" Type="http://schemas.microsoft.com/office/2007/relationships/diagramDrawing" Target="../diagrams/drawing61.xml"/><Relationship Id="rId5" Type="http://schemas.openxmlformats.org/officeDocument/2006/relationships/image" Target="../media/image52.gif"/><Relationship Id="rId10" Type="http://schemas.openxmlformats.org/officeDocument/2006/relationships/diagramColors" Target="../diagrams/colors61.xml"/><Relationship Id="rId4" Type="http://schemas.openxmlformats.org/officeDocument/2006/relationships/image" Target="../media/image51.png"/><Relationship Id="rId9" Type="http://schemas.openxmlformats.org/officeDocument/2006/relationships/diagramQuickStyle" Target="../diagrams/quickStyle61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2.xml"/><Relationship Id="rId3" Type="http://schemas.openxmlformats.org/officeDocument/2006/relationships/image" Target="../media/image54.gif"/><Relationship Id="rId7" Type="http://schemas.openxmlformats.org/officeDocument/2006/relationships/diagramData" Target="../diagrams/data62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gif"/><Relationship Id="rId11" Type="http://schemas.microsoft.com/office/2007/relationships/diagramDrawing" Target="../diagrams/drawing62.xml"/><Relationship Id="rId5" Type="http://schemas.openxmlformats.org/officeDocument/2006/relationships/image" Target="../media/image56.gif"/><Relationship Id="rId10" Type="http://schemas.openxmlformats.org/officeDocument/2006/relationships/diagramColors" Target="../diagrams/colors62.xml"/><Relationship Id="rId4" Type="http://schemas.openxmlformats.org/officeDocument/2006/relationships/image" Target="../media/image55.gif"/><Relationship Id="rId9" Type="http://schemas.openxmlformats.org/officeDocument/2006/relationships/diagramQuickStyle" Target="../diagrams/quickStyle6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3.xml"/><Relationship Id="rId3" Type="http://schemas.openxmlformats.org/officeDocument/2006/relationships/image" Target="../media/image58.png"/><Relationship Id="rId7" Type="http://schemas.openxmlformats.org/officeDocument/2006/relationships/diagramData" Target="../diagrams/data63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png"/><Relationship Id="rId11" Type="http://schemas.microsoft.com/office/2007/relationships/diagramDrawing" Target="../diagrams/drawing63.xml"/><Relationship Id="rId5" Type="http://schemas.openxmlformats.org/officeDocument/2006/relationships/image" Target="../media/image60.png"/><Relationship Id="rId10" Type="http://schemas.openxmlformats.org/officeDocument/2006/relationships/diagramColors" Target="../diagrams/colors63.xml"/><Relationship Id="rId4" Type="http://schemas.openxmlformats.org/officeDocument/2006/relationships/image" Target="../media/image59.png"/><Relationship Id="rId9" Type="http://schemas.openxmlformats.org/officeDocument/2006/relationships/diagramQuickStyle" Target="../diagrams/quickStyle6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4.xml"/><Relationship Id="rId2" Type="http://schemas.openxmlformats.org/officeDocument/2006/relationships/diagramData" Target="../diagrams/data6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4.xml"/><Relationship Id="rId5" Type="http://schemas.openxmlformats.org/officeDocument/2006/relationships/diagramColors" Target="../diagrams/colors64.xml"/><Relationship Id="rId4" Type="http://schemas.openxmlformats.org/officeDocument/2006/relationships/diagramQuickStyle" Target="../diagrams/quickStyle6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Layout" Target="../diagrams/layout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Data" Target="../diagrams/data7.xml"/><Relationship Id="rId2" Type="http://schemas.openxmlformats.org/officeDocument/2006/relationships/notesSlide" Target="../notesSlides/notesSlide6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5.gif"/><Relationship Id="rId5" Type="http://schemas.openxmlformats.org/officeDocument/2006/relationships/diagramQuickStyle" Target="../diagrams/quickStyle6.xml"/><Relationship Id="rId15" Type="http://schemas.openxmlformats.org/officeDocument/2006/relationships/diagramColors" Target="../diagrams/colors7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.xml"/><Relationship Id="rId9" Type="http://schemas.openxmlformats.org/officeDocument/2006/relationships/image" Target="../media/image14.jpg"/><Relationship Id="rId1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9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openxmlformats.org/officeDocument/2006/relationships/diagramLayout" Target="../diagrams/layou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8.xml"/><Relationship Id="rId11" Type="http://schemas.openxmlformats.org/officeDocument/2006/relationships/diagramData" Target="../diagrams/data9.xml"/><Relationship Id="rId5" Type="http://schemas.openxmlformats.org/officeDocument/2006/relationships/diagramQuickStyle" Target="../diagrams/quickStyle8.xml"/><Relationship Id="rId15" Type="http://schemas.microsoft.com/office/2007/relationships/diagramDrawing" Target="../diagrams/drawing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8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1453609"/>
              </p:ext>
            </p:extLst>
          </p:nvPr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1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0695171"/>
              </p:ext>
            </p:extLst>
          </p:nvPr>
        </p:nvGraphicFramePr>
        <p:xfrm>
          <a:off x="5108537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D404ADF-84FF-E616-5C5C-094F7DEBC6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9377686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11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1518314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36786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43BE6A8D-CB15-66DC-6D05-200258E5A1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9377686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717" y="392345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267" dirty="0"/>
              <a:t>Progress check : Start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09" y="1033901"/>
            <a:ext cx="1254035" cy="300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9" y="379025"/>
            <a:ext cx="1476028" cy="124167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6" y="493698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1"/>
            <a:ext cx="125403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FC373D-24D9-C60C-9622-92613E162B99}"/>
              </a:ext>
            </a:extLst>
          </p:cNvPr>
          <p:cNvSpPr txBox="1"/>
          <p:nvPr/>
        </p:nvSpPr>
        <p:spPr>
          <a:xfrm>
            <a:off x="232210" y="1890446"/>
            <a:ext cx="422677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3200" dirty="0" err="1"/>
              <a:t>Nayla</a:t>
            </a:r>
            <a:r>
              <a:rPr lang="fr-FR" sz="3200" dirty="0"/>
              <a:t> a </a:t>
            </a:r>
            <a:r>
              <a:rPr lang="fr-FR" sz="3200" dirty="0">
                <a:solidFill>
                  <a:srgbClr val="FF0000"/>
                </a:solidFill>
              </a:rPr>
              <a:t>8</a:t>
            </a:r>
            <a:r>
              <a:rPr lang="fr-FR" sz="3200" dirty="0"/>
              <a:t> ans. Elle fait le tour du monde à </a:t>
            </a:r>
            <a:r>
              <a:rPr lang="fr-FR" sz="3200" dirty="0">
                <a:solidFill>
                  <a:srgbClr val="FF0000"/>
                </a:solidFill>
              </a:rPr>
              <a:t>vélo </a:t>
            </a:r>
            <a:r>
              <a:rPr lang="fr-FR" sz="3200" dirty="0"/>
              <a:t>en famille avec son </a:t>
            </a:r>
            <a:r>
              <a:rPr lang="fr-FR" sz="3200" dirty="0">
                <a:solidFill>
                  <a:srgbClr val="FF0000"/>
                </a:solidFill>
              </a:rPr>
              <a:t>père</a:t>
            </a:r>
            <a:r>
              <a:rPr lang="fr-FR" sz="3200" dirty="0"/>
              <a:t>, sa </a:t>
            </a:r>
            <a:r>
              <a:rPr lang="fr-FR" sz="3200" dirty="0">
                <a:solidFill>
                  <a:srgbClr val="FF0000"/>
                </a:solidFill>
              </a:rPr>
              <a:t>mère </a:t>
            </a:r>
            <a:r>
              <a:rPr lang="fr-FR" sz="3200" dirty="0"/>
              <a:t>et sa petite </a:t>
            </a:r>
            <a:r>
              <a:rPr lang="fr-FR" sz="3200" dirty="0">
                <a:solidFill>
                  <a:srgbClr val="FF0000"/>
                </a:solidFill>
              </a:rPr>
              <a:t>sœur</a:t>
            </a:r>
            <a:r>
              <a:rPr lang="fr-FR" sz="3200" dirty="0"/>
              <a:t> Phoebe.</a:t>
            </a:r>
          </a:p>
          <a:p>
            <a:pPr algn="just"/>
            <a:r>
              <a:rPr lang="fr-FR" sz="3200" dirty="0"/>
              <a:t>Son pays préféré est le </a:t>
            </a:r>
            <a:r>
              <a:rPr lang="fr-FR" sz="3200" dirty="0">
                <a:solidFill>
                  <a:srgbClr val="FF0000"/>
                </a:solidFill>
              </a:rPr>
              <a:t>Japon </a:t>
            </a:r>
            <a:r>
              <a:rPr lang="fr-FR" sz="3200" dirty="0"/>
              <a:t>parce qu’il y a des </a:t>
            </a:r>
            <a:r>
              <a:rPr lang="fr-FR" sz="3200" dirty="0">
                <a:solidFill>
                  <a:srgbClr val="FF0000"/>
                </a:solidFill>
              </a:rPr>
              <a:t>sakuras</a:t>
            </a:r>
            <a:r>
              <a:rPr lang="fr-FR" sz="3200" dirty="0"/>
              <a:t>. Le pays préféré de Phoebe est le </a:t>
            </a:r>
            <a:r>
              <a:rPr lang="fr-FR" sz="3200" dirty="0">
                <a:solidFill>
                  <a:srgbClr val="FF0000"/>
                </a:solidFill>
              </a:rPr>
              <a:t>Canada</a:t>
            </a:r>
            <a:r>
              <a:rPr lang="fr-FR" sz="3200" dirty="0"/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92E318-6CDC-950B-3749-54BCDE067C01}"/>
              </a:ext>
            </a:extLst>
          </p:cNvPr>
          <p:cNvSpPr/>
          <p:nvPr/>
        </p:nvSpPr>
        <p:spPr>
          <a:xfrm>
            <a:off x="1567245" y="2050641"/>
            <a:ext cx="375856" cy="31673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C6D5F70-06A3-7D8C-4649-39C76F1B3FBA}"/>
              </a:ext>
            </a:extLst>
          </p:cNvPr>
          <p:cNvSpPr/>
          <p:nvPr/>
        </p:nvSpPr>
        <p:spPr>
          <a:xfrm>
            <a:off x="1328832" y="3945847"/>
            <a:ext cx="1004232" cy="4239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pic>
        <p:nvPicPr>
          <p:cNvPr id="3" name="Média en ligne 2" title="Cette famille parcourt le monde à vélo depuis 2013">
            <a:hlinkClick r:id="" action="ppaction://media"/>
            <a:extLst>
              <a:ext uri="{FF2B5EF4-FFF2-40B4-BE49-F238E27FC236}">
                <a16:creationId xmlns:a16="http://schemas.microsoft.com/office/drawing/2014/main" id="{122E7AD4-EFD1-8DA0-0013-DC84C4C96BD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738594" y="1930552"/>
            <a:ext cx="7133790" cy="4030591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BA0E139-C4EF-FD9F-A2A7-EB31863C8424}"/>
              </a:ext>
            </a:extLst>
          </p:cNvPr>
          <p:cNvSpPr/>
          <p:nvPr/>
        </p:nvSpPr>
        <p:spPr>
          <a:xfrm>
            <a:off x="119819" y="3468801"/>
            <a:ext cx="1004232" cy="4239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F0CCC28-6108-D2AC-F858-249DF7DD5C1A}"/>
              </a:ext>
            </a:extLst>
          </p:cNvPr>
          <p:cNvSpPr/>
          <p:nvPr/>
        </p:nvSpPr>
        <p:spPr>
          <a:xfrm>
            <a:off x="2121189" y="3468800"/>
            <a:ext cx="1004232" cy="4239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8E1058A-721F-BEFB-C78C-90A60840AE47}"/>
              </a:ext>
            </a:extLst>
          </p:cNvPr>
          <p:cNvSpPr/>
          <p:nvPr/>
        </p:nvSpPr>
        <p:spPr>
          <a:xfrm>
            <a:off x="252119" y="5437443"/>
            <a:ext cx="1325072" cy="4239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9004D4-3744-5C4A-46DF-08F81DAAFB44}"/>
              </a:ext>
            </a:extLst>
          </p:cNvPr>
          <p:cNvSpPr/>
          <p:nvPr/>
        </p:nvSpPr>
        <p:spPr>
          <a:xfrm>
            <a:off x="3561891" y="2512323"/>
            <a:ext cx="897093" cy="3855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C2A7F0-30D8-5E4E-193B-E8D17EA4CB8D}"/>
              </a:ext>
            </a:extLst>
          </p:cNvPr>
          <p:cNvSpPr/>
          <p:nvPr/>
        </p:nvSpPr>
        <p:spPr>
          <a:xfrm>
            <a:off x="319616" y="4917049"/>
            <a:ext cx="1004232" cy="4239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DDF2E3-D905-F3B3-FA73-A1B0F60A3790}"/>
              </a:ext>
            </a:extLst>
          </p:cNvPr>
          <p:cNvSpPr/>
          <p:nvPr/>
        </p:nvSpPr>
        <p:spPr>
          <a:xfrm>
            <a:off x="336083" y="6364302"/>
            <a:ext cx="1231161" cy="4239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1DE648C8-017F-3238-000E-2DF85582E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9377686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53693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6" grpId="0" animBg="1"/>
      <p:bldP spid="19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DA22C654-A15C-58A4-634A-DD4DABE933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9377686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3911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31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33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46" name="Rectangle 35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37">
            <a:extLst>
              <a:ext uri="{FF2B5EF4-FFF2-40B4-BE49-F238E27FC236}">
                <a16:creationId xmlns:a16="http://schemas.microsoft.com/office/drawing/2014/main" id="{D98B472A-D6EF-4DBE-8152-4B2AA75D8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746" y="1078631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028787-7F29-78D9-4341-CAD749107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957" y="1735115"/>
            <a:ext cx="3413862" cy="24213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II. </a:t>
            </a:r>
            <a:r>
              <a:rPr lang="en-US" dirty="0" err="1"/>
              <a:t>Compréhension</a:t>
            </a:r>
            <a:r>
              <a:rPr lang="en-US" dirty="0"/>
              <a:t> de </a:t>
            </a:r>
            <a:r>
              <a:rPr lang="en-US" dirty="0" err="1"/>
              <a:t>texte</a:t>
            </a:r>
            <a:endParaRPr lang="en-US" dirty="0"/>
          </a:p>
        </p:txBody>
      </p:sp>
      <p:sp>
        <p:nvSpPr>
          <p:cNvPr id="48" name="Freeform: Shape 39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1">
            <a:extLst>
              <a:ext uri="{FF2B5EF4-FFF2-40B4-BE49-F238E27FC236}">
                <a16:creationId xmlns:a16="http://schemas.microsoft.com/office/drawing/2014/main" id="{9752318E-D247-4ED8-8B91-ED4663F23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746" y="1000537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476273F8-EC61-5C1F-22C6-DC19C40F97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89997" y="631278"/>
            <a:ext cx="4744574" cy="26477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D3F09D9-037E-CB4D-3082-530741464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342" y="3578943"/>
            <a:ext cx="2071885" cy="2647778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E750DA59-56BA-CD43-D28F-425AB08883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0889458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71302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FB5426F-482B-4074-A203-9F2C2BEB0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4896819-D441-6962-2E9D-D79BEAA75E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-1" b="9195"/>
          <a:stretch/>
        </p:blipFill>
        <p:spPr>
          <a:xfrm>
            <a:off x="4442492" y="393121"/>
            <a:ext cx="7281673" cy="5884760"/>
          </a:xfrm>
          <a:custGeom>
            <a:avLst/>
            <a:gdLst/>
            <a:ahLst/>
            <a:cxnLst/>
            <a:rect l="l" t="t" r="r" b="b"/>
            <a:pathLst>
              <a:path w="7441204" h="6013687">
                <a:moveTo>
                  <a:pt x="521773" y="33"/>
                </a:moveTo>
                <a:cubicBezTo>
                  <a:pt x="691085" y="398"/>
                  <a:pt x="903236" y="3814"/>
                  <a:pt x="1092688" y="8577"/>
                </a:cubicBezTo>
                <a:lnTo>
                  <a:pt x="6484220" y="37240"/>
                </a:lnTo>
                <a:lnTo>
                  <a:pt x="7441204" y="64264"/>
                </a:lnTo>
                <a:lnTo>
                  <a:pt x="7441204" y="5983295"/>
                </a:lnTo>
                <a:lnTo>
                  <a:pt x="7288194" y="5982896"/>
                </a:lnTo>
                <a:cubicBezTo>
                  <a:pt x="5457820" y="5980096"/>
                  <a:pt x="2920476" y="6013687"/>
                  <a:pt x="1210410" y="6013687"/>
                </a:cubicBezTo>
                <a:cubicBezTo>
                  <a:pt x="725939" y="5985023"/>
                  <a:pt x="379887" y="6013688"/>
                  <a:pt x="47679" y="5985023"/>
                </a:cubicBezTo>
                <a:cubicBezTo>
                  <a:pt x="-53829" y="4045425"/>
                  <a:pt x="24608" y="1346230"/>
                  <a:pt x="116889" y="123233"/>
                </a:cubicBezTo>
                <a:cubicBezTo>
                  <a:pt x="124824" y="-27018"/>
                  <a:pt x="118248" y="22145"/>
                  <a:pt x="277431" y="3036"/>
                </a:cubicBezTo>
                <a:cubicBezTo>
                  <a:pt x="334020" y="692"/>
                  <a:pt x="420186" y="-187"/>
                  <a:pt x="521773" y="33"/>
                </a:cubicBezTo>
                <a:close/>
              </a:path>
            </a:pathLst>
          </a:cu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47470" y="403281"/>
            <a:ext cx="7281672" cy="5884759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31CD342-6DAC-49CD-BD8C-EC611F346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7363" y="1029432"/>
            <a:ext cx="4639490" cy="3819791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51779" h="3663685">
                <a:moveTo>
                  <a:pt x="3850484" y="3417073"/>
                </a:moveTo>
                <a:cubicBezTo>
                  <a:pt x="4310029" y="3448903"/>
                  <a:pt x="4661186" y="3376665"/>
                  <a:pt x="4927311" y="3061336"/>
                </a:cubicBezTo>
                <a:cubicBezTo>
                  <a:pt x="5193436" y="2746007"/>
                  <a:pt x="5426837" y="1957540"/>
                  <a:pt x="5447234" y="1525101"/>
                </a:cubicBezTo>
                <a:cubicBezTo>
                  <a:pt x="5467631" y="1092662"/>
                  <a:pt x="5433316" y="716660"/>
                  <a:pt x="5049696" y="466701"/>
                </a:cubicBezTo>
                <a:cubicBezTo>
                  <a:pt x="4607927" y="262351"/>
                  <a:pt x="2070438" y="-86269"/>
                  <a:pt x="1020994" y="19557"/>
                </a:cubicBezTo>
                <a:cubicBezTo>
                  <a:pt x="535543" y="83769"/>
                  <a:pt x="235013" y="410480"/>
                  <a:pt x="151509" y="783491"/>
                </a:cubicBezTo>
                <a:cubicBezTo>
                  <a:pt x="36175" y="1298843"/>
                  <a:pt x="-191714" y="2499745"/>
                  <a:pt x="319343" y="2939564"/>
                </a:cubicBezTo>
                <a:cubicBezTo>
                  <a:pt x="830400" y="3379383"/>
                  <a:pt x="1915828" y="3438255"/>
                  <a:pt x="3217850" y="3422408"/>
                </a:cubicBezTo>
                <a:cubicBezTo>
                  <a:pt x="3251514" y="3541738"/>
                  <a:pt x="3248347" y="3539098"/>
                  <a:pt x="3195190" y="3663685"/>
                </a:cubicBezTo>
                <a:cubicBezTo>
                  <a:pt x="3584414" y="3580975"/>
                  <a:pt x="3850484" y="3417073"/>
                  <a:pt x="3850484" y="341707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7F160B5-A1CE-4576-8323-263FB7D1B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49643" y="968193"/>
            <a:ext cx="4639490" cy="3819791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51779" h="3663685">
                <a:moveTo>
                  <a:pt x="3850484" y="3417073"/>
                </a:moveTo>
                <a:cubicBezTo>
                  <a:pt x="4310029" y="3448903"/>
                  <a:pt x="4661186" y="3376665"/>
                  <a:pt x="4927311" y="3061336"/>
                </a:cubicBezTo>
                <a:cubicBezTo>
                  <a:pt x="5193436" y="2746007"/>
                  <a:pt x="5426837" y="1957540"/>
                  <a:pt x="5447234" y="1525101"/>
                </a:cubicBezTo>
                <a:cubicBezTo>
                  <a:pt x="5467631" y="1092662"/>
                  <a:pt x="5433316" y="716660"/>
                  <a:pt x="5049696" y="466701"/>
                </a:cubicBezTo>
                <a:cubicBezTo>
                  <a:pt x="4607927" y="262351"/>
                  <a:pt x="2070438" y="-86269"/>
                  <a:pt x="1020994" y="19557"/>
                </a:cubicBezTo>
                <a:cubicBezTo>
                  <a:pt x="535543" y="83769"/>
                  <a:pt x="235013" y="410480"/>
                  <a:pt x="151509" y="783491"/>
                </a:cubicBezTo>
                <a:cubicBezTo>
                  <a:pt x="36175" y="1298843"/>
                  <a:pt x="-191714" y="2499745"/>
                  <a:pt x="319343" y="2939564"/>
                </a:cubicBezTo>
                <a:cubicBezTo>
                  <a:pt x="830400" y="3379383"/>
                  <a:pt x="1915828" y="3438255"/>
                  <a:pt x="3217850" y="3422408"/>
                </a:cubicBezTo>
                <a:cubicBezTo>
                  <a:pt x="3251514" y="3541738"/>
                  <a:pt x="3248347" y="3539098"/>
                  <a:pt x="3195190" y="3663685"/>
                </a:cubicBezTo>
                <a:cubicBezTo>
                  <a:pt x="3584414" y="3580975"/>
                  <a:pt x="3850484" y="3417073"/>
                  <a:pt x="3850484" y="341707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8619B53-5362-AC51-812D-B80E0C920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392" y="1421217"/>
            <a:ext cx="3845432" cy="27951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Exemples</a:t>
            </a:r>
            <a:r>
              <a:rPr lang="en-US" dirty="0"/>
              <a:t> de carnets de voyage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23EE29D-8608-ABAE-B662-CD084E4D6D4A}"/>
              </a:ext>
            </a:extLst>
          </p:cNvPr>
          <p:cNvSpPr txBox="1"/>
          <p:nvPr/>
        </p:nvSpPr>
        <p:spPr>
          <a:xfrm>
            <a:off x="159026" y="6396768"/>
            <a:ext cx="34654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4"/>
              </a:rPr>
              <a:t>https://perspectives-de-voyage.com/exemple-carnet-voyage</a:t>
            </a:r>
            <a:endParaRPr lang="fr-FR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245B0D0-8678-ED7C-7177-B37C4248A5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860662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04888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édia en ligne 3" title="Ces carnets de voyage vont vous donner envie de faire de l'aquarelle">
            <a:hlinkClick r:id="" action="ppaction://media"/>
            <a:extLst>
              <a:ext uri="{FF2B5EF4-FFF2-40B4-BE49-F238E27FC236}">
                <a16:creationId xmlns:a16="http://schemas.microsoft.com/office/drawing/2014/main" id="{881B1108-DFA6-D2F6-D718-5A59ACA9B98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28350" y="609600"/>
            <a:ext cx="9593345" cy="5420566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82D9B74A-C493-ABFD-6079-E57A3D4CCA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860662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663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0587EA-6A14-332A-05D1-29F414EC9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Média en ligne 3" title="CARNET DE VOYAGE AU MAROC Essaouira et Marrakech - Jérémie Bonamant Teboul">
            <a:hlinkClick r:id="" action="ppaction://media"/>
            <a:extLst>
              <a:ext uri="{FF2B5EF4-FFF2-40B4-BE49-F238E27FC236}">
                <a16:creationId xmlns:a16="http://schemas.microsoft.com/office/drawing/2014/main" id="{9DA80668-D984-83B0-22F4-9FEA966E254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38201" y="496246"/>
            <a:ext cx="10121850" cy="571919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43DB683-83F5-FBDA-D7B3-035BAB4911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860662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9742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D6A03ED-7B7A-4C88-8FFC-A4D862447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1CE512C-FAC7-426B-89D0-50188951A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11403">
            <a:off x="884672" y="647854"/>
            <a:ext cx="5622781" cy="2432251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596213 w 1726174"/>
              <a:gd name="connsiteY10" fmla="*/ 719029 h 836314"/>
              <a:gd name="connsiteX0" fmla="*/ 606950 w 1726174"/>
              <a:gd name="connsiteY0" fmla="*/ 711850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606950 w 1726174"/>
              <a:gd name="connsiteY10" fmla="*/ 711850 h 836314"/>
              <a:gd name="connsiteX0" fmla="*/ 612615 w 1731839"/>
              <a:gd name="connsiteY0" fmla="*/ 711557 h 836021"/>
              <a:gd name="connsiteX1" fmla="*/ 1161414 w 1731839"/>
              <a:gd name="connsiteY1" fmla="*/ 722093 h 836021"/>
              <a:gd name="connsiteX2" fmla="*/ 1629351 w 1731839"/>
              <a:gd name="connsiteY2" fmla="*/ 619325 h 836021"/>
              <a:gd name="connsiteX3" fmla="*/ 1674499 w 1731839"/>
              <a:gd name="connsiteY3" fmla="*/ 135550 h 836021"/>
              <a:gd name="connsiteX4" fmla="*/ 717618 w 1731839"/>
              <a:gd name="connsiteY4" fmla="*/ 9 h 836021"/>
              <a:gd name="connsiteX5" fmla="*/ 44803 w 1731839"/>
              <a:gd name="connsiteY5" fmla="*/ 138857 h 836021"/>
              <a:gd name="connsiteX6" fmla="*/ 106057 w 1731839"/>
              <a:gd name="connsiteY6" fmla="*/ 626995 h 836021"/>
              <a:gd name="connsiteX7" fmla="*/ 457096 w 1731839"/>
              <a:gd name="connsiteY7" fmla="*/ 707415 h 836021"/>
              <a:gd name="connsiteX8" fmla="*/ 630037 w 1731839"/>
              <a:gd name="connsiteY8" fmla="*/ 835896 h 836021"/>
              <a:gd name="connsiteX9" fmla="*/ 607666 w 1731839"/>
              <a:gd name="connsiteY9" fmla="*/ 787668 h 836021"/>
              <a:gd name="connsiteX10" fmla="*/ 612615 w 1731839"/>
              <a:gd name="connsiteY10" fmla="*/ 711557 h 836021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1973 w 1736146"/>
              <a:gd name="connsiteY9" fmla="*/ 788892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5564 h 841877"/>
              <a:gd name="connsiteX1" fmla="*/ 1167511 w 1736070"/>
              <a:gd name="connsiteY1" fmla="*/ 714136 h 841877"/>
              <a:gd name="connsiteX2" fmla="*/ 1633658 w 1736070"/>
              <a:gd name="connsiteY2" fmla="*/ 623332 h 841877"/>
              <a:gd name="connsiteX3" fmla="*/ 1678806 w 1736070"/>
              <a:gd name="connsiteY3" fmla="*/ 186531 h 841877"/>
              <a:gd name="connsiteX4" fmla="*/ 721925 w 1736070"/>
              <a:gd name="connsiteY4" fmla="*/ 4016 h 841877"/>
              <a:gd name="connsiteX5" fmla="*/ 43741 w 1736070"/>
              <a:gd name="connsiteY5" fmla="*/ 109363 h 841877"/>
              <a:gd name="connsiteX6" fmla="*/ 110364 w 1736070"/>
              <a:gd name="connsiteY6" fmla="*/ 631002 h 841877"/>
              <a:gd name="connsiteX7" fmla="*/ 461403 w 1736070"/>
              <a:gd name="connsiteY7" fmla="*/ 711422 h 841877"/>
              <a:gd name="connsiteX8" fmla="*/ 634344 w 1736070"/>
              <a:gd name="connsiteY8" fmla="*/ 839903 h 841877"/>
              <a:gd name="connsiteX9" fmla="*/ 613762 w 1736070"/>
              <a:gd name="connsiteY9" fmla="*/ 794068 h 841877"/>
              <a:gd name="connsiteX10" fmla="*/ 616922 w 1736070"/>
              <a:gd name="connsiteY10" fmla="*/ 715564 h 8418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3140"/>
              <a:gd name="connsiteY0" fmla="*/ 713064 h 839377"/>
              <a:gd name="connsiteX1" fmla="*/ 1160523 w 1733140"/>
              <a:gd name="connsiteY1" fmla="*/ 724017 h 839377"/>
              <a:gd name="connsiteX2" fmla="*/ 1633658 w 1733140"/>
              <a:gd name="connsiteY2" fmla="*/ 620832 h 839377"/>
              <a:gd name="connsiteX3" fmla="*/ 1674387 w 1733140"/>
              <a:gd name="connsiteY3" fmla="*/ 142276 h 839377"/>
              <a:gd name="connsiteX4" fmla="*/ 721925 w 1733140"/>
              <a:gd name="connsiteY4" fmla="*/ 1516 h 839377"/>
              <a:gd name="connsiteX5" fmla="*/ 43741 w 1733140"/>
              <a:gd name="connsiteY5" fmla="*/ 106863 h 839377"/>
              <a:gd name="connsiteX6" fmla="*/ 110364 w 1733140"/>
              <a:gd name="connsiteY6" fmla="*/ 628502 h 839377"/>
              <a:gd name="connsiteX7" fmla="*/ 461403 w 1733140"/>
              <a:gd name="connsiteY7" fmla="*/ 708922 h 839377"/>
              <a:gd name="connsiteX8" fmla="*/ 634344 w 1733140"/>
              <a:gd name="connsiteY8" fmla="*/ 837403 h 839377"/>
              <a:gd name="connsiteX9" fmla="*/ 613762 w 1733140"/>
              <a:gd name="connsiteY9" fmla="*/ 791568 h 839377"/>
              <a:gd name="connsiteX10" fmla="*/ 616922 w 1733140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20832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3762 w 1732986"/>
              <a:gd name="connsiteY9" fmla="*/ 791568 h 839377"/>
              <a:gd name="connsiteX10" fmla="*/ 616922 w 1732986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6463 w 1732986"/>
              <a:gd name="connsiteY9" fmla="*/ 789973 h 839377"/>
              <a:gd name="connsiteX10" fmla="*/ 616922 w 1732986"/>
              <a:gd name="connsiteY10" fmla="*/ 713064 h 839377"/>
              <a:gd name="connsiteX0" fmla="*/ 616922 w 1732986"/>
              <a:gd name="connsiteY0" fmla="*/ 713064 h 837403"/>
              <a:gd name="connsiteX1" fmla="*/ 1164018 w 1732986"/>
              <a:gd name="connsiteY1" fmla="*/ 711636 h 837403"/>
              <a:gd name="connsiteX2" fmla="*/ 1633658 w 1732986"/>
              <a:gd name="connsiteY2" fmla="*/ 600198 h 837403"/>
              <a:gd name="connsiteX3" fmla="*/ 1674387 w 1732986"/>
              <a:gd name="connsiteY3" fmla="*/ 142276 h 837403"/>
              <a:gd name="connsiteX4" fmla="*/ 721925 w 1732986"/>
              <a:gd name="connsiteY4" fmla="*/ 1516 h 837403"/>
              <a:gd name="connsiteX5" fmla="*/ 43741 w 1732986"/>
              <a:gd name="connsiteY5" fmla="*/ 106863 h 837403"/>
              <a:gd name="connsiteX6" fmla="*/ 110364 w 1732986"/>
              <a:gd name="connsiteY6" fmla="*/ 628502 h 837403"/>
              <a:gd name="connsiteX7" fmla="*/ 461403 w 1732986"/>
              <a:gd name="connsiteY7" fmla="*/ 708922 h 837403"/>
              <a:gd name="connsiteX8" fmla="*/ 634344 w 1732986"/>
              <a:gd name="connsiteY8" fmla="*/ 837403 h 837403"/>
              <a:gd name="connsiteX9" fmla="*/ 616463 w 1732986"/>
              <a:gd name="connsiteY9" fmla="*/ 789973 h 837403"/>
              <a:gd name="connsiteX10" fmla="*/ 616922 w 1732986"/>
              <a:gd name="connsiteY10" fmla="*/ 713064 h 837403"/>
              <a:gd name="connsiteX0" fmla="*/ 616922 w 1730658"/>
              <a:gd name="connsiteY0" fmla="*/ 713064 h 837403"/>
              <a:gd name="connsiteX1" fmla="*/ 1164018 w 1730658"/>
              <a:gd name="connsiteY1" fmla="*/ 711636 h 837403"/>
              <a:gd name="connsiteX2" fmla="*/ 1626069 w 1730658"/>
              <a:gd name="connsiteY2" fmla="*/ 628754 h 837403"/>
              <a:gd name="connsiteX3" fmla="*/ 1674387 w 1730658"/>
              <a:gd name="connsiteY3" fmla="*/ 142276 h 837403"/>
              <a:gd name="connsiteX4" fmla="*/ 721925 w 1730658"/>
              <a:gd name="connsiteY4" fmla="*/ 1516 h 837403"/>
              <a:gd name="connsiteX5" fmla="*/ 43741 w 1730658"/>
              <a:gd name="connsiteY5" fmla="*/ 106863 h 837403"/>
              <a:gd name="connsiteX6" fmla="*/ 110364 w 1730658"/>
              <a:gd name="connsiteY6" fmla="*/ 628502 h 837403"/>
              <a:gd name="connsiteX7" fmla="*/ 461403 w 1730658"/>
              <a:gd name="connsiteY7" fmla="*/ 708922 h 837403"/>
              <a:gd name="connsiteX8" fmla="*/ 634344 w 1730658"/>
              <a:gd name="connsiteY8" fmla="*/ 837403 h 837403"/>
              <a:gd name="connsiteX9" fmla="*/ 616463 w 1730658"/>
              <a:gd name="connsiteY9" fmla="*/ 789973 h 837403"/>
              <a:gd name="connsiteX10" fmla="*/ 616922 w 1730658"/>
              <a:gd name="connsiteY10" fmla="*/ 713064 h 837403"/>
              <a:gd name="connsiteX0" fmla="*/ 616922 w 1722741"/>
              <a:gd name="connsiteY0" fmla="*/ 713064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6922 w 1722741"/>
              <a:gd name="connsiteY10" fmla="*/ 713064 h 837403"/>
              <a:gd name="connsiteX0" fmla="*/ 612139 w 1722741"/>
              <a:gd name="connsiteY0" fmla="*/ 734249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2139 w 1722741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99 w 1721854"/>
              <a:gd name="connsiteY0" fmla="*/ 750772 h 853926"/>
              <a:gd name="connsiteX1" fmla="*/ 1193070 w 1721854"/>
              <a:gd name="connsiteY1" fmla="*/ 751461 h 853926"/>
              <a:gd name="connsiteX2" fmla="*/ 1595771 w 1721854"/>
              <a:gd name="connsiteY2" fmla="*/ 645277 h 853926"/>
              <a:gd name="connsiteX3" fmla="*/ 1674447 w 1721854"/>
              <a:gd name="connsiteY3" fmla="*/ 158799 h 853926"/>
              <a:gd name="connsiteX4" fmla="*/ 722810 w 1721854"/>
              <a:gd name="connsiteY4" fmla="*/ 903 h 853926"/>
              <a:gd name="connsiteX5" fmla="*/ 43801 w 1721854"/>
              <a:gd name="connsiteY5" fmla="*/ 123386 h 853926"/>
              <a:gd name="connsiteX6" fmla="*/ 110424 w 1721854"/>
              <a:gd name="connsiteY6" fmla="*/ 645025 h 853926"/>
              <a:gd name="connsiteX7" fmla="*/ 461463 w 1721854"/>
              <a:gd name="connsiteY7" fmla="*/ 725445 h 853926"/>
              <a:gd name="connsiteX8" fmla="*/ 634404 w 1721854"/>
              <a:gd name="connsiteY8" fmla="*/ 853926 h 853926"/>
              <a:gd name="connsiteX9" fmla="*/ 616523 w 1721854"/>
              <a:gd name="connsiteY9" fmla="*/ 806496 h 853926"/>
              <a:gd name="connsiteX10" fmla="*/ 612199 w 1721854"/>
              <a:gd name="connsiteY10" fmla="*/ 750772 h 853926"/>
              <a:gd name="connsiteX0" fmla="*/ 608050 w 1717705"/>
              <a:gd name="connsiteY0" fmla="*/ 754226 h 857380"/>
              <a:gd name="connsiteX1" fmla="*/ 1188921 w 1717705"/>
              <a:gd name="connsiteY1" fmla="*/ 754915 h 857380"/>
              <a:gd name="connsiteX2" fmla="*/ 1591622 w 1717705"/>
              <a:gd name="connsiteY2" fmla="*/ 648731 h 857380"/>
              <a:gd name="connsiteX3" fmla="*/ 1670298 w 1717705"/>
              <a:gd name="connsiteY3" fmla="*/ 162253 h 857380"/>
              <a:gd name="connsiteX4" fmla="*/ 662369 w 1717705"/>
              <a:gd name="connsiteY4" fmla="*/ 828 h 857380"/>
              <a:gd name="connsiteX5" fmla="*/ 39652 w 1717705"/>
              <a:gd name="connsiteY5" fmla="*/ 126840 h 857380"/>
              <a:gd name="connsiteX6" fmla="*/ 106275 w 1717705"/>
              <a:gd name="connsiteY6" fmla="*/ 648479 h 857380"/>
              <a:gd name="connsiteX7" fmla="*/ 457314 w 1717705"/>
              <a:gd name="connsiteY7" fmla="*/ 728899 h 857380"/>
              <a:gd name="connsiteX8" fmla="*/ 630255 w 1717705"/>
              <a:gd name="connsiteY8" fmla="*/ 857380 h 857380"/>
              <a:gd name="connsiteX9" fmla="*/ 612374 w 1717705"/>
              <a:gd name="connsiteY9" fmla="*/ 809950 h 857380"/>
              <a:gd name="connsiteX10" fmla="*/ 608050 w 1717705"/>
              <a:gd name="connsiteY10" fmla="*/ 754226 h 857380"/>
              <a:gd name="connsiteX0" fmla="*/ 607236 w 1716891"/>
              <a:gd name="connsiteY0" fmla="*/ 759127 h 862281"/>
              <a:gd name="connsiteX1" fmla="*/ 1188107 w 1716891"/>
              <a:gd name="connsiteY1" fmla="*/ 759816 h 862281"/>
              <a:gd name="connsiteX2" fmla="*/ 1590808 w 1716891"/>
              <a:gd name="connsiteY2" fmla="*/ 653632 h 862281"/>
              <a:gd name="connsiteX3" fmla="*/ 1669484 w 1716891"/>
              <a:gd name="connsiteY3" fmla="*/ 167154 h 862281"/>
              <a:gd name="connsiteX4" fmla="*/ 650503 w 1716891"/>
              <a:gd name="connsiteY4" fmla="*/ 739 h 862281"/>
              <a:gd name="connsiteX5" fmla="*/ 38838 w 1716891"/>
              <a:gd name="connsiteY5" fmla="*/ 131741 h 862281"/>
              <a:gd name="connsiteX6" fmla="*/ 105461 w 1716891"/>
              <a:gd name="connsiteY6" fmla="*/ 653380 h 862281"/>
              <a:gd name="connsiteX7" fmla="*/ 456500 w 1716891"/>
              <a:gd name="connsiteY7" fmla="*/ 733800 h 862281"/>
              <a:gd name="connsiteX8" fmla="*/ 629441 w 1716891"/>
              <a:gd name="connsiteY8" fmla="*/ 862281 h 862281"/>
              <a:gd name="connsiteX9" fmla="*/ 611560 w 1716891"/>
              <a:gd name="connsiteY9" fmla="*/ 814851 h 862281"/>
              <a:gd name="connsiteX10" fmla="*/ 607236 w 1716891"/>
              <a:gd name="connsiteY10" fmla="*/ 759127 h 862281"/>
              <a:gd name="connsiteX0" fmla="*/ 607236 w 1719556"/>
              <a:gd name="connsiteY0" fmla="*/ 759127 h 862281"/>
              <a:gd name="connsiteX1" fmla="*/ 1188107 w 1719556"/>
              <a:gd name="connsiteY1" fmla="*/ 759816 h 862281"/>
              <a:gd name="connsiteX2" fmla="*/ 1602273 w 1719556"/>
              <a:gd name="connsiteY2" fmla="*/ 650054 h 862281"/>
              <a:gd name="connsiteX3" fmla="*/ 1669484 w 1719556"/>
              <a:gd name="connsiteY3" fmla="*/ 167154 h 862281"/>
              <a:gd name="connsiteX4" fmla="*/ 650503 w 1719556"/>
              <a:gd name="connsiteY4" fmla="*/ 739 h 862281"/>
              <a:gd name="connsiteX5" fmla="*/ 38838 w 1719556"/>
              <a:gd name="connsiteY5" fmla="*/ 131741 h 862281"/>
              <a:gd name="connsiteX6" fmla="*/ 105461 w 1719556"/>
              <a:gd name="connsiteY6" fmla="*/ 653380 h 862281"/>
              <a:gd name="connsiteX7" fmla="*/ 456500 w 1719556"/>
              <a:gd name="connsiteY7" fmla="*/ 733800 h 862281"/>
              <a:gd name="connsiteX8" fmla="*/ 629441 w 1719556"/>
              <a:gd name="connsiteY8" fmla="*/ 862281 h 862281"/>
              <a:gd name="connsiteX9" fmla="*/ 611560 w 1719556"/>
              <a:gd name="connsiteY9" fmla="*/ 814851 h 862281"/>
              <a:gd name="connsiteX10" fmla="*/ 607236 w 1719556"/>
              <a:gd name="connsiteY10" fmla="*/ 759127 h 862281"/>
              <a:gd name="connsiteX0" fmla="*/ 632575 w 1744895"/>
              <a:gd name="connsiteY0" fmla="*/ 758827 h 861981"/>
              <a:gd name="connsiteX1" fmla="*/ 1213446 w 1744895"/>
              <a:gd name="connsiteY1" fmla="*/ 759516 h 861981"/>
              <a:gd name="connsiteX2" fmla="*/ 1627612 w 1744895"/>
              <a:gd name="connsiteY2" fmla="*/ 649754 h 861981"/>
              <a:gd name="connsiteX3" fmla="*/ 1694823 w 1744895"/>
              <a:gd name="connsiteY3" fmla="*/ 166854 h 861981"/>
              <a:gd name="connsiteX4" fmla="*/ 675842 w 1744895"/>
              <a:gd name="connsiteY4" fmla="*/ 439 h 861981"/>
              <a:gd name="connsiteX5" fmla="*/ 33743 w 1744895"/>
              <a:gd name="connsiteY5" fmla="*/ 138126 h 861981"/>
              <a:gd name="connsiteX6" fmla="*/ 130800 w 1744895"/>
              <a:gd name="connsiteY6" fmla="*/ 653080 h 861981"/>
              <a:gd name="connsiteX7" fmla="*/ 481839 w 1744895"/>
              <a:gd name="connsiteY7" fmla="*/ 733500 h 861981"/>
              <a:gd name="connsiteX8" fmla="*/ 654780 w 1744895"/>
              <a:gd name="connsiteY8" fmla="*/ 861981 h 861981"/>
              <a:gd name="connsiteX9" fmla="*/ 636899 w 1744895"/>
              <a:gd name="connsiteY9" fmla="*/ 814551 h 861981"/>
              <a:gd name="connsiteX10" fmla="*/ 632575 w 1744895"/>
              <a:gd name="connsiteY10" fmla="*/ 758827 h 861981"/>
              <a:gd name="connsiteX0" fmla="*/ 632575 w 1744895"/>
              <a:gd name="connsiteY0" fmla="*/ 758471 h 861625"/>
              <a:gd name="connsiteX1" fmla="*/ 1213446 w 1744895"/>
              <a:gd name="connsiteY1" fmla="*/ 759160 h 861625"/>
              <a:gd name="connsiteX2" fmla="*/ 1627612 w 1744895"/>
              <a:gd name="connsiteY2" fmla="*/ 649398 h 861625"/>
              <a:gd name="connsiteX3" fmla="*/ 1694823 w 1744895"/>
              <a:gd name="connsiteY3" fmla="*/ 166498 h 861625"/>
              <a:gd name="connsiteX4" fmla="*/ 675842 w 1744895"/>
              <a:gd name="connsiteY4" fmla="*/ 83 h 861625"/>
              <a:gd name="connsiteX5" fmla="*/ 33743 w 1744895"/>
              <a:gd name="connsiteY5" fmla="*/ 137770 h 861625"/>
              <a:gd name="connsiteX6" fmla="*/ 130800 w 1744895"/>
              <a:gd name="connsiteY6" fmla="*/ 652724 h 861625"/>
              <a:gd name="connsiteX7" fmla="*/ 481839 w 1744895"/>
              <a:gd name="connsiteY7" fmla="*/ 733144 h 861625"/>
              <a:gd name="connsiteX8" fmla="*/ 654780 w 1744895"/>
              <a:gd name="connsiteY8" fmla="*/ 861625 h 861625"/>
              <a:gd name="connsiteX9" fmla="*/ 636899 w 1744895"/>
              <a:gd name="connsiteY9" fmla="*/ 814195 h 861625"/>
              <a:gd name="connsiteX10" fmla="*/ 632575 w 1744895"/>
              <a:gd name="connsiteY10" fmla="*/ 758471 h 86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44895" h="861625">
                <a:moveTo>
                  <a:pt x="632575" y="758471"/>
                </a:moveTo>
                <a:cubicBezTo>
                  <a:pt x="777957" y="764736"/>
                  <a:pt x="1047607" y="777339"/>
                  <a:pt x="1213446" y="759160"/>
                </a:cubicBezTo>
                <a:cubicBezTo>
                  <a:pt x="1379286" y="740981"/>
                  <a:pt x="1547382" y="748175"/>
                  <a:pt x="1627612" y="649398"/>
                </a:cubicBezTo>
                <a:cubicBezTo>
                  <a:pt x="1707842" y="550621"/>
                  <a:pt x="1806456" y="397765"/>
                  <a:pt x="1694823" y="166498"/>
                </a:cubicBezTo>
                <a:cubicBezTo>
                  <a:pt x="1627519" y="31436"/>
                  <a:pt x="975412" y="1999"/>
                  <a:pt x="675842" y="83"/>
                </a:cubicBezTo>
                <a:cubicBezTo>
                  <a:pt x="376272" y="-1833"/>
                  <a:pt x="124583" y="28997"/>
                  <a:pt x="33743" y="137770"/>
                </a:cubicBezTo>
                <a:cubicBezTo>
                  <a:pt x="-57097" y="246544"/>
                  <a:pt x="56117" y="553495"/>
                  <a:pt x="130800" y="652724"/>
                </a:cubicBezTo>
                <a:cubicBezTo>
                  <a:pt x="205483" y="751953"/>
                  <a:pt x="435738" y="733144"/>
                  <a:pt x="481839" y="733144"/>
                </a:cubicBezTo>
                <a:cubicBezTo>
                  <a:pt x="537493" y="797776"/>
                  <a:pt x="593997" y="831638"/>
                  <a:pt x="654780" y="861625"/>
                </a:cubicBezTo>
                <a:cubicBezTo>
                  <a:pt x="644708" y="843702"/>
                  <a:pt x="641518" y="831628"/>
                  <a:pt x="636899" y="814195"/>
                </a:cubicBezTo>
                <a:cubicBezTo>
                  <a:pt x="627046" y="785048"/>
                  <a:pt x="632575" y="758471"/>
                  <a:pt x="632575" y="75847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3D5A9E-5A8B-EC12-FBB9-DDE63F1D0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162" y="897953"/>
            <a:ext cx="5083026" cy="1724135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Compréhension détaillée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0C1BABC-D8F0-40DC-A386-73BB1E2CA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11403">
            <a:off x="821875" y="593596"/>
            <a:ext cx="5622781" cy="2432251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596213 w 1726174"/>
              <a:gd name="connsiteY10" fmla="*/ 719029 h 836314"/>
              <a:gd name="connsiteX0" fmla="*/ 606950 w 1726174"/>
              <a:gd name="connsiteY0" fmla="*/ 711850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606950 w 1726174"/>
              <a:gd name="connsiteY10" fmla="*/ 711850 h 836314"/>
              <a:gd name="connsiteX0" fmla="*/ 612615 w 1731839"/>
              <a:gd name="connsiteY0" fmla="*/ 711557 h 836021"/>
              <a:gd name="connsiteX1" fmla="*/ 1161414 w 1731839"/>
              <a:gd name="connsiteY1" fmla="*/ 722093 h 836021"/>
              <a:gd name="connsiteX2" fmla="*/ 1629351 w 1731839"/>
              <a:gd name="connsiteY2" fmla="*/ 619325 h 836021"/>
              <a:gd name="connsiteX3" fmla="*/ 1674499 w 1731839"/>
              <a:gd name="connsiteY3" fmla="*/ 135550 h 836021"/>
              <a:gd name="connsiteX4" fmla="*/ 717618 w 1731839"/>
              <a:gd name="connsiteY4" fmla="*/ 9 h 836021"/>
              <a:gd name="connsiteX5" fmla="*/ 44803 w 1731839"/>
              <a:gd name="connsiteY5" fmla="*/ 138857 h 836021"/>
              <a:gd name="connsiteX6" fmla="*/ 106057 w 1731839"/>
              <a:gd name="connsiteY6" fmla="*/ 626995 h 836021"/>
              <a:gd name="connsiteX7" fmla="*/ 457096 w 1731839"/>
              <a:gd name="connsiteY7" fmla="*/ 707415 h 836021"/>
              <a:gd name="connsiteX8" fmla="*/ 630037 w 1731839"/>
              <a:gd name="connsiteY8" fmla="*/ 835896 h 836021"/>
              <a:gd name="connsiteX9" fmla="*/ 607666 w 1731839"/>
              <a:gd name="connsiteY9" fmla="*/ 787668 h 836021"/>
              <a:gd name="connsiteX10" fmla="*/ 612615 w 1731839"/>
              <a:gd name="connsiteY10" fmla="*/ 711557 h 836021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1973 w 1736146"/>
              <a:gd name="connsiteY9" fmla="*/ 788892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5564 h 841877"/>
              <a:gd name="connsiteX1" fmla="*/ 1167511 w 1736070"/>
              <a:gd name="connsiteY1" fmla="*/ 714136 h 841877"/>
              <a:gd name="connsiteX2" fmla="*/ 1633658 w 1736070"/>
              <a:gd name="connsiteY2" fmla="*/ 623332 h 841877"/>
              <a:gd name="connsiteX3" fmla="*/ 1678806 w 1736070"/>
              <a:gd name="connsiteY3" fmla="*/ 186531 h 841877"/>
              <a:gd name="connsiteX4" fmla="*/ 721925 w 1736070"/>
              <a:gd name="connsiteY4" fmla="*/ 4016 h 841877"/>
              <a:gd name="connsiteX5" fmla="*/ 43741 w 1736070"/>
              <a:gd name="connsiteY5" fmla="*/ 109363 h 841877"/>
              <a:gd name="connsiteX6" fmla="*/ 110364 w 1736070"/>
              <a:gd name="connsiteY6" fmla="*/ 631002 h 841877"/>
              <a:gd name="connsiteX7" fmla="*/ 461403 w 1736070"/>
              <a:gd name="connsiteY7" fmla="*/ 711422 h 841877"/>
              <a:gd name="connsiteX8" fmla="*/ 634344 w 1736070"/>
              <a:gd name="connsiteY8" fmla="*/ 839903 h 841877"/>
              <a:gd name="connsiteX9" fmla="*/ 613762 w 1736070"/>
              <a:gd name="connsiteY9" fmla="*/ 794068 h 841877"/>
              <a:gd name="connsiteX10" fmla="*/ 616922 w 1736070"/>
              <a:gd name="connsiteY10" fmla="*/ 715564 h 8418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3140"/>
              <a:gd name="connsiteY0" fmla="*/ 713064 h 839377"/>
              <a:gd name="connsiteX1" fmla="*/ 1160523 w 1733140"/>
              <a:gd name="connsiteY1" fmla="*/ 724017 h 839377"/>
              <a:gd name="connsiteX2" fmla="*/ 1633658 w 1733140"/>
              <a:gd name="connsiteY2" fmla="*/ 620832 h 839377"/>
              <a:gd name="connsiteX3" fmla="*/ 1674387 w 1733140"/>
              <a:gd name="connsiteY3" fmla="*/ 142276 h 839377"/>
              <a:gd name="connsiteX4" fmla="*/ 721925 w 1733140"/>
              <a:gd name="connsiteY4" fmla="*/ 1516 h 839377"/>
              <a:gd name="connsiteX5" fmla="*/ 43741 w 1733140"/>
              <a:gd name="connsiteY5" fmla="*/ 106863 h 839377"/>
              <a:gd name="connsiteX6" fmla="*/ 110364 w 1733140"/>
              <a:gd name="connsiteY6" fmla="*/ 628502 h 839377"/>
              <a:gd name="connsiteX7" fmla="*/ 461403 w 1733140"/>
              <a:gd name="connsiteY7" fmla="*/ 708922 h 839377"/>
              <a:gd name="connsiteX8" fmla="*/ 634344 w 1733140"/>
              <a:gd name="connsiteY8" fmla="*/ 837403 h 839377"/>
              <a:gd name="connsiteX9" fmla="*/ 613762 w 1733140"/>
              <a:gd name="connsiteY9" fmla="*/ 791568 h 839377"/>
              <a:gd name="connsiteX10" fmla="*/ 616922 w 1733140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20832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3762 w 1732986"/>
              <a:gd name="connsiteY9" fmla="*/ 791568 h 839377"/>
              <a:gd name="connsiteX10" fmla="*/ 616922 w 1732986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6463 w 1732986"/>
              <a:gd name="connsiteY9" fmla="*/ 789973 h 839377"/>
              <a:gd name="connsiteX10" fmla="*/ 616922 w 1732986"/>
              <a:gd name="connsiteY10" fmla="*/ 713064 h 839377"/>
              <a:gd name="connsiteX0" fmla="*/ 616922 w 1732986"/>
              <a:gd name="connsiteY0" fmla="*/ 713064 h 837403"/>
              <a:gd name="connsiteX1" fmla="*/ 1164018 w 1732986"/>
              <a:gd name="connsiteY1" fmla="*/ 711636 h 837403"/>
              <a:gd name="connsiteX2" fmla="*/ 1633658 w 1732986"/>
              <a:gd name="connsiteY2" fmla="*/ 600198 h 837403"/>
              <a:gd name="connsiteX3" fmla="*/ 1674387 w 1732986"/>
              <a:gd name="connsiteY3" fmla="*/ 142276 h 837403"/>
              <a:gd name="connsiteX4" fmla="*/ 721925 w 1732986"/>
              <a:gd name="connsiteY4" fmla="*/ 1516 h 837403"/>
              <a:gd name="connsiteX5" fmla="*/ 43741 w 1732986"/>
              <a:gd name="connsiteY5" fmla="*/ 106863 h 837403"/>
              <a:gd name="connsiteX6" fmla="*/ 110364 w 1732986"/>
              <a:gd name="connsiteY6" fmla="*/ 628502 h 837403"/>
              <a:gd name="connsiteX7" fmla="*/ 461403 w 1732986"/>
              <a:gd name="connsiteY7" fmla="*/ 708922 h 837403"/>
              <a:gd name="connsiteX8" fmla="*/ 634344 w 1732986"/>
              <a:gd name="connsiteY8" fmla="*/ 837403 h 837403"/>
              <a:gd name="connsiteX9" fmla="*/ 616463 w 1732986"/>
              <a:gd name="connsiteY9" fmla="*/ 789973 h 837403"/>
              <a:gd name="connsiteX10" fmla="*/ 616922 w 1732986"/>
              <a:gd name="connsiteY10" fmla="*/ 713064 h 837403"/>
              <a:gd name="connsiteX0" fmla="*/ 616922 w 1730658"/>
              <a:gd name="connsiteY0" fmla="*/ 713064 h 837403"/>
              <a:gd name="connsiteX1" fmla="*/ 1164018 w 1730658"/>
              <a:gd name="connsiteY1" fmla="*/ 711636 h 837403"/>
              <a:gd name="connsiteX2" fmla="*/ 1626069 w 1730658"/>
              <a:gd name="connsiteY2" fmla="*/ 628754 h 837403"/>
              <a:gd name="connsiteX3" fmla="*/ 1674387 w 1730658"/>
              <a:gd name="connsiteY3" fmla="*/ 142276 h 837403"/>
              <a:gd name="connsiteX4" fmla="*/ 721925 w 1730658"/>
              <a:gd name="connsiteY4" fmla="*/ 1516 h 837403"/>
              <a:gd name="connsiteX5" fmla="*/ 43741 w 1730658"/>
              <a:gd name="connsiteY5" fmla="*/ 106863 h 837403"/>
              <a:gd name="connsiteX6" fmla="*/ 110364 w 1730658"/>
              <a:gd name="connsiteY6" fmla="*/ 628502 h 837403"/>
              <a:gd name="connsiteX7" fmla="*/ 461403 w 1730658"/>
              <a:gd name="connsiteY7" fmla="*/ 708922 h 837403"/>
              <a:gd name="connsiteX8" fmla="*/ 634344 w 1730658"/>
              <a:gd name="connsiteY8" fmla="*/ 837403 h 837403"/>
              <a:gd name="connsiteX9" fmla="*/ 616463 w 1730658"/>
              <a:gd name="connsiteY9" fmla="*/ 789973 h 837403"/>
              <a:gd name="connsiteX10" fmla="*/ 616922 w 1730658"/>
              <a:gd name="connsiteY10" fmla="*/ 713064 h 837403"/>
              <a:gd name="connsiteX0" fmla="*/ 616922 w 1722741"/>
              <a:gd name="connsiteY0" fmla="*/ 713064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6922 w 1722741"/>
              <a:gd name="connsiteY10" fmla="*/ 713064 h 837403"/>
              <a:gd name="connsiteX0" fmla="*/ 612139 w 1722741"/>
              <a:gd name="connsiteY0" fmla="*/ 734249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2139 w 1722741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39 w 1721794"/>
              <a:gd name="connsiteY0" fmla="*/ 734249 h 837403"/>
              <a:gd name="connsiteX1" fmla="*/ 1193010 w 1721794"/>
              <a:gd name="connsiteY1" fmla="*/ 734938 h 837403"/>
              <a:gd name="connsiteX2" fmla="*/ 1595711 w 1721794"/>
              <a:gd name="connsiteY2" fmla="*/ 628754 h 837403"/>
              <a:gd name="connsiteX3" fmla="*/ 1674387 w 1721794"/>
              <a:gd name="connsiteY3" fmla="*/ 142276 h 837403"/>
              <a:gd name="connsiteX4" fmla="*/ 721925 w 1721794"/>
              <a:gd name="connsiteY4" fmla="*/ 1516 h 837403"/>
              <a:gd name="connsiteX5" fmla="*/ 43741 w 1721794"/>
              <a:gd name="connsiteY5" fmla="*/ 106863 h 837403"/>
              <a:gd name="connsiteX6" fmla="*/ 110364 w 1721794"/>
              <a:gd name="connsiteY6" fmla="*/ 628502 h 837403"/>
              <a:gd name="connsiteX7" fmla="*/ 461403 w 1721794"/>
              <a:gd name="connsiteY7" fmla="*/ 708922 h 837403"/>
              <a:gd name="connsiteX8" fmla="*/ 634344 w 1721794"/>
              <a:gd name="connsiteY8" fmla="*/ 837403 h 837403"/>
              <a:gd name="connsiteX9" fmla="*/ 616463 w 1721794"/>
              <a:gd name="connsiteY9" fmla="*/ 789973 h 837403"/>
              <a:gd name="connsiteX10" fmla="*/ 612139 w 1721794"/>
              <a:gd name="connsiteY10" fmla="*/ 734249 h 837403"/>
              <a:gd name="connsiteX0" fmla="*/ 612199 w 1721854"/>
              <a:gd name="connsiteY0" fmla="*/ 750772 h 853926"/>
              <a:gd name="connsiteX1" fmla="*/ 1193070 w 1721854"/>
              <a:gd name="connsiteY1" fmla="*/ 751461 h 853926"/>
              <a:gd name="connsiteX2" fmla="*/ 1595771 w 1721854"/>
              <a:gd name="connsiteY2" fmla="*/ 645277 h 853926"/>
              <a:gd name="connsiteX3" fmla="*/ 1674447 w 1721854"/>
              <a:gd name="connsiteY3" fmla="*/ 158799 h 853926"/>
              <a:gd name="connsiteX4" fmla="*/ 722810 w 1721854"/>
              <a:gd name="connsiteY4" fmla="*/ 903 h 853926"/>
              <a:gd name="connsiteX5" fmla="*/ 43801 w 1721854"/>
              <a:gd name="connsiteY5" fmla="*/ 123386 h 853926"/>
              <a:gd name="connsiteX6" fmla="*/ 110424 w 1721854"/>
              <a:gd name="connsiteY6" fmla="*/ 645025 h 853926"/>
              <a:gd name="connsiteX7" fmla="*/ 461463 w 1721854"/>
              <a:gd name="connsiteY7" fmla="*/ 725445 h 853926"/>
              <a:gd name="connsiteX8" fmla="*/ 634404 w 1721854"/>
              <a:gd name="connsiteY8" fmla="*/ 853926 h 853926"/>
              <a:gd name="connsiteX9" fmla="*/ 616523 w 1721854"/>
              <a:gd name="connsiteY9" fmla="*/ 806496 h 853926"/>
              <a:gd name="connsiteX10" fmla="*/ 612199 w 1721854"/>
              <a:gd name="connsiteY10" fmla="*/ 750772 h 853926"/>
              <a:gd name="connsiteX0" fmla="*/ 608050 w 1717705"/>
              <a:gd name="connsiteY0" fmla="*/ 754226 h 857380"/>
              <a:gd name="connsiteX1" fmla="*/ 1188921 w 1717705"/>
              <a:gd name="connsiteY1" fmla="*/ 754915 h 857380"/>
              <a:gd name="connsiteX2" fmla="*/ 1591622 w 1717705"/>
              <a:gd name="connsiteY2" fmla="*/ 648731 h 857380"/>
              <a:gd name="connsiteX3" fmla="*/ 1670298 w 1717705"/>
              <a:gd name="connsiteY3" fmla="*/ 162253 h 857380"/>
              <a:gd name="connsiteX4" fmla="*/ 662369 w 1717705"/>
              <a:gd name="connsiteY4" fmla="*/ 828 h 857380"/>
              <a:gd name="connsiteX5" fmla="*/ 39652 w 1717705"/>
              <a:gd name="connsiteY5" fmla="*/ 126840 h 857380"/>
              <a:gd name="connsiteX6" fmla="*/ 106275 w 1717705"/>
              <a:gd name="connsiteY6" fmla="*/ 648479 h 857380"/>
              <a:gd name="connsiteX7" fmla="*/ 457314 w 1717705"/>
              <a:gd name="connsiteY7" fmla="*/ 728899 h 857380"/>
              <a:gd name="connsiteX8" fmla="*/ 630255 w 1717705"/>
              <a:gd name="connsiteY8" fmla="*/ 857380 h 857380"/>
              <a:gd name="connsiteX9" fmla="*/ 612374 w 1717705"/>
              <a:gd name="connsiteY9" fmla="*/ 809950 h 857380"/>
              <a:gd name="connsiteX10" fmla="*/ 608050 w 1717705"/>
              <a:gd name="connsiteY10" fmla="*/ 754226 h 857380"/>
              <a:gd name="connsiteX0" fmla="*/ 607236 w 1716891"/>
              <a:gd name="connsiteY0" fmla="*/ 759127 h 862281"/>
              <a:gd name="connsiteX1" fmla="*/ 1188107 w 1716891"/>
              <a:gd name="connsiteY1" fmla="*/ 759816 h 862281"/>
              <a:gd name="connsiteX2" fmla="*/ 1590808 w 1716891"/>
              <a:gd name="connsiteY2" fmla="*/ 653632 h 862281"/>
              <a:gd name="connsiteX3" fmla="*/ 1669484 w 1716891"/>
              <a:gd name="connsiteY3" fmla="*/ 167154 h 862281"/>
              <a:gd name="connsiteX4" fmla="*/ 650503 w 1716891"/>
              <a:gd name="connsiteY4" fmla="*/ 739 h 862281"/>
              <a:gd name="connsiteX5" fmla="*/ 38838 w 1716891"/>
              <a:gd name="connsiteY5" fmla="*/ 131741 h 862281"/>
              <a:gd name="connsiteX6" fmla="*/ 105461 w 1716891"/>
              <a:gd name="connsiteY6" fmla="*/ 653380 h 862281"/>
              <a:gd name="connsiteX7" fmla="*/ 456500 w 1716891"/>
              <a:gd name="connsiteY7" fmla="*/ 733800 h 862281"/>
              <a:gd name="connsiteX8" fmla="*/ 629441 w 1716891"/>
              <a:gd name="connsiteY8" fmla="*/ 862281 h 862281"/>
              <a:gd name="connsiteX9" fmla="*/ 611560 w 1716891"/>
              <a:gd name="connsiteY9" fmla="*/ 814851 h 862281"/>
              <a:gd name="connsiteX10" fmla="*/ 607236 w 1716891"/>
              <a:gd name="connsiteY10" fmla="*/ 759127 h 862281"/>
              <a:gd name="connsiteX0" fmla="*/ 607236 w 1719556"/>
              <a:gd name="connsiteY0" fmla="*/ 759127 h 862281"/>
              <a:gd name="connsiteX1" fmla="*/ 1188107 w 1719556"/>
              <a:gd name="connsiteY1" fmla="*/ 759816 h 862281"/>
              <a:gd name="connsiteX2" fmla="*/ 1602273 w 1719556"/>
              <a:gd name="connsiteY2" fmla="*/ 650054 h 862281"/>
              <a:gd name="connsiteX3" fmla="*/ 1669484 w 1719556"/>
              <a:gd name="connsiteY3" fmla="*/ 167154 h 862281"/>
              <a:gd name="connsiteX4" fmla="*/ 650503 w 1719556"/>
              <a:gd name="connsiteY4" fmla="*/ 739 h 862281"/>
              <a:gd name="connsiteX5" fmla="*/ 38838 w 1719556"/>
              <a:gd name="connsiteY5" fmla="*/ 131741 h 862281"/>
              <a:gd name="connsiteX6" fmla="*/ 105461 w 1719556"/>
              <a:gd name="connsiteY6" fmla="*/ 653380 h 862281"/>
              <a:gd name="connsiteX7" fmla="*/ 456500 w 1719556"/>
              <a:gd name="connsiteY7" fmla="*/ 733800 h 862281"/>
              <a:gd name="connsiteX8" fmla="*/ 629441 w 1719556"/>
              <a:gd name="connsiteY8" fmla="*/ 862281 h 862281"/>
              <a:gd name="connsiteX9" fmla="*/ 611560 w 1719556"/>
              <a:gd name="connsiteY9" fmla="*/ 814851 h 862281"/>
              <a:gd name="connsiteX10" fmla="*/ 607236 w 1719556"/>
              <a:gd name="connsiteY10" fmla="*/ 759127 h 862281"/>
              <a:gd name="connsiteX0" fmla="*/ 632575 w 1744895"/>
              <a:gd name="connsiteY0" fmla="*/ 758827 h 861981"/>
              <a:gd name="connsiteX1" fmla="*/ 1213446 w 1744895"/>
              <a:gd name="connsiteY1" fmla="*/ 759516 h 861981"/>
              <a:gd name="connsiteX2" fmla="*/ 1627612 w 1744895"/>
              <a:gd name="connsiteY2" fmla="*/ 649754 h 861981"/>
              <a:gd name="connsiteX3" fmla="*/ 1694823 w 1744895"/>
              <a:gd name="connsiteY3" fmla="*/ 166854 h 861981"/>
              <a:gd name="connsiteX4" fmla="*/ 675842 w 1744895"/>
              <a:gd name="connsiteY4" fmla="*/ 439 h 861981"/>
              <a:gd name="connsiteX5" fmla="*/ 33743 w 1744895"/>
              <a:gd name="connsiteY5" fmla="*/ 138126 h 861981"/>
              <a:gd name="connsiteX6" fmla="*/ 130800 w 1744895"/>
              <a:gd name="connsiteY6" fmla="*/ 653080 h 861981"/>
              <a:gd name="connsiteX7" fmla="*/ 481839 w 1744895"/>
              <a:gd name="connsiteY7" fmla="*/ 733500 h 861981"/>
              <a:gd name="connsiteX8" fmla="*/ 654780 w 1744895"/>
              <a:gd name="connsiteY8" fmla="*/ 861981 h 861981"/>
              <a:gd name="connsiteX9" fmla="*/ 636899 w 1744895"/>
              <a:gd name="connsiteY9" fmla="*/ 814551 h 861981"/>
              <a:gd name="connsiteX10" fmla="*/ 632575 w 1744895"/>
              <a:gd name="connsiteY10" fmla="*/ 758827 h 861981"/>
              <a:gd name="connsiteX0" fmla="*/ 632575 w 1744895"/>
              <a:gd name="connsiteY0" fmla="*/ 758471 h 861625"/>
              <a:gd name="connsiteX1" fmla="*/ 1213446 w 1744895"/>
              <a:gd name="connsiteY1" fmla="*/ 759160 h 861625"/>
              <a:gd name="connsiteX2" fmla="*/ 1627612 w 1744895"/>
              <a:gd name="connsiteY2" fmla="*/ 649398 h 861625"/>
              <a:gd name="connsiteX3" fmla="*/ 1694823 w 1744895"/>
              <a:gd name="connsiteY3" fmla="*/ 166498 h 861625"/>
              <a:gd name="connsiteX4" fmla="*/ 675842 w 1744895"/>
              <a:gd name="connsiteY4" fmla="*/ 83 h 861625"/>
              <a:gd name="connsiteX5" fmla="*/ 33743 w 1744895"/>
              <a:gd name="connsiteY5" fmla="*/ 137770 h 861625"/>
              <a:gd name="connsiteX6" fmla="*/ 130800 w 1744895"/>
              <a:gd name="connsiteY6" fmla="*/ 652724 h 861625"/>
              <a:gd name="connsiteX7" fmla="*/ 481839 w 1744895"/>
              <a:gd name="connsiteY7" fmla="*/ 733144 h 861625"/>
              <a:gd name="connsiteX8" fmla="*/ 654780 w 1744895"/>
              <a:gd name="connsiteY8" fmla="*/ 861625 h 861625"/>
              <a:gd name="connsiteX9" fmla="*/ 636899 w 1744895"/>
              <a:gd name="connsiteY9" fmla="*/ 814195 h 861625"/>
              <a:gd name="connsiteX10" fmla="*/ 632575 w 1744895"/>
              <a:gd name="connsiteY10" fmla="*/ 758471 h 86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44895" h="861625">
                <a:moveTo>
                  <a:pt x="632575" y="758471"/>
                </a:moveTo>
                <a:cubicBezTo>
                  <a:pt x="777957" y="764736"/>
                  <a:pt x="1047607" y="777339"/>
                  <a:pt x="1213446" y="759160"/>
                </a:cubicBezTo>
                <a:cubicBezTo>
                  <a:pt x="1379286" y="740981"/>
                  <a:pt x="1547382" y="748175"/>
                  <a:pt x="1627612" y="649398"/>
                </a:cubicBezTo>
                <a:cubicBezTo>
                  <a:pt x="1707842" y="550621"/>
                  <a:pt x="1806456" y="397765"/>
                  <a:pt x="1694823" y="166498"/>
                </a:cubicBezTo>
                <a:cubicBezTo>
                  <a:pt x="1627519" y="31436"/>
                  <a:pt x="975412" y="1999"/>
                  <a:pt x="675842" y="83"/>
                </a:cubicBezTo>
                <a:cubicBezTo>
                  <a:pt x="376272" y="-1833"/>
                  <a:pt x="124583" y="28997"/>
                  <a:pt x="33743" y="137770"/>
                </a:cubicBezTo>
                <a:cubicBezTo>
                  <a:pt x="-57097" y="246544"/>
                  <a:pt x="56117" y="553495"/>
                  <a:pt x="130800" y="652724"/>
                </a:cubicBezTo>
                <a:cubicBezTo>
                  <a:pt x="205483" y="751953"/>
                  <a:pt x="435738" y="733144"/>
                  <a:pt x="481839" y="733144"/>
                </a:cubicBezTo>
                <a:cubicBezTo>
                  <a:pt x="537493" y="797776"/>
                  <a:pt x="593997" y="831638"/>
                  <a:pt x="654780" y="861625"/>
                </a:cubicBezTo>
                <a:cubicBezTo>
                  <a:pt x="644708" y="843702"/>
                  <a:pt x="641518" y="831628"/>
                  <a:pt x="636899" y="814195"/>
                </a:cubicBezTo>
                <a:cubicBezTo>
                  <a:pt x="627046" y="785048"/>
                  <a:pt x="632575" y="758471"/>
                  <a:pt x="632575" y="75847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DDA70B1-1AB0-3BC8-EE9A-F1DFCA5EE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49" y="3308980"/>
            <a:ext cx="5449183" cy="3006533"/>
          </a:xfrm>
        </p:spPr>
        <p:txBody>
          <a:bodyPr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A792F26-E97F-49FE-BC72-E6FF0156E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266531" y="0"/>
            <a:ext cx="4956868" cy="6858000"/>
          </a:xfrm>
          <a:custGeom>
            <a:avLst/>
            <a:gdLst>
              <a:gd name="connsiteX0" fmla="*/ 7430701 w 7551955"/>
              <a:gd name="connsiteY0" fmla="*/ 6858000 h 6858000"/>
              <a:gd name="connsiteX1" fmla="*/ 0 w 7551955"/>
              <a:gd name="connsiteY1" fmla="*/ 6858000 h 6858000"/>
              <a:gd name="connsiteX2" fmla="*/ 0 w 7551955"/>
              <a:gd name="connsiteY2" fmla="*/ 0 h 6858000"/>
              <a:gd name="connsiteX3" fmla="*/ 7505795 w 7551955"/>
              <a:gd name="connsiteY3" fmla="*/ 0 h 6858000"/>
              <a:gd name="connsiteX4" fmla="*/ 7520785 w 7551955"/>
              <a:gd name="connsiteY4" fmla="*/ 379063 h 6858000"/>
              <a:gd name="connsiteX5" fmla="*/ 7433327 w 7551955"/>
              <a:gd name="connsiteY5" fmla="*/ 6803646 h 6858000"/>
              <a:gd name="connsiteX0" fmla="*/ 7430701 w 7520786"/>
              <a:gd name="connsiteY0" fmla="*/ 6858000 h 6858000"/>
              <a:gd name="connsiteX1" fmla="*/ 0 w 7520786"/>
              <a:gd name="connsiteY1" fmla="*/ 6858000 h 6858000"/>
              <a:gd name="connsiteX2" fmla="*/ 0 w 7520786"/>
              <a:gd name="connsiteY2" fmla="*/ 0 h 6858000"/>
              <a:gd name="connsiteX3" fmla="*/ 7505795 w 7520786"/>
              <a:gd name="connsiteY3" fmla="*/ 0 h 6858000"/>
              <a:gd name="connsiteX4" fmla="*/ 7520785 w 7520786"/>
              <a:gd name="connsiteY4" fmla="*/ 379063 h 6858000"/>
              <a:gd name="connsiteX5" fmla="*/ 7433327 w 7520786"/>
              <a:gd name="connsiteY5" fmla="*/ 6803646 h 6858000"/>
              <a:gd name="connsiteX6" fmla="*/ 7430701 w 752078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20786" h="6858000">
                <a:moveTo>
                  <a:pt x="7430701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7505795" y="0"/>
                </a:lnTo>
                <a:lnTo>
                  <a:pt x="7520785" y="379063"/>
                </a:lnTo>
                <a:cubicBezTo>
                  <a:pt x="7384101" y="2164699"/>
                  <a:pt x="7521128" y="5461844"/>
                  <a:pt x="7433327" y="6803646"/>
                </a:cubicBezTo>
                <a:lnTo>
                  <a:pt x="7430701" y="6858000"/>
                </a:lnTo>
                <a:close/>
              </a:path>
            </a:pathLst>
          </a:cu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BFF30D22-FA91-E3C5-2379-8D6E7423E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3357" y="752646"/>
            <a:ext cx="4404124" cy="56282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D045039-D784-C320-8B55-3E279339ED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102" y="3869188"/>
            <a:ext cx="5259920" cy="1796775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35CC854-4F57-341F-38F3-D9C621473A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860662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12089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A96188-384C-4341-9EEB-967A9341C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C163F14-EEF4-D025-44C4-7FB97B166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146" y="604801"/>
            <a:ext cx="5071553" cy="169389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Compréhension détaillée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C63891-8460-5302-0075-48CC8317A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146" y="2578100"/>
            <a:ext cx="5071553" cy="3492500"/>
          </a:xfrm>
        </p:spPr>
        <p:txBody>
          <a:bodyPr>
            <a:normAutofit/>
          </a:bodyPr>
          <a:lstStyle/>
          <a:p>
            <a:pPr algn="ctr"/>
            <a:r>
              <a:rPr lang="fr-FR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Relève les destinations </a:t>
            </a:r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fr-FR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’Alice et sa famille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59E7E4E-81AC-4FFE-A96F-B398ED3E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6307066" y="796793"/>
            <a:ext cx="5689735" cy="5117957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BFD6B65-6A90-4C50-9533-D82D69013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6379954" y="821227"/>
            <a:ext cx="5689735" cy="5117957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214933 w 12114253"/>
              <a:gd name="connsiteY9" fmla="*/ 5924178 h 6330524"/>
              <a:gd name="connsiteX10" fmla="*/ 5731339 w 12114253"/>
              <a:gd name="connsiteY10" fmla="*/ 6330524 h 6330524"/>
              <a:gd name="connsiteX11" fmla="*/ 5971194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49542"/>
              <a:gd name="connsiteX1" fmla="*/ 304663 w 12114253"/>
              <a:gd name="connsiteY1" fmla="*/ 10761 h 6249542"/>
              <a:gd name="connsiteX2" fmla="*/ 0 w 12114253"/>
              <a:gd name="connsiteY2" fmla="*/ 47942 h 6249542"/>
              <a:gd name="connsiteX3" fmla="*/ 0 w 12114253"/>
              <a:gd name="connsiteY3" fmla="*/ 909146 h 6249542"/>
              <a:gd name="connsiteX4" fmla="*/ 4597 w 12114253"/>
              <a:gd name="connsiteY4" fmla="*/ 909146 h 6249542"/>
              <a:gd name="connsiteX5" fmla="*/ 88972 w 12114253"/>
              <a:gd name="connsiteY5" fmla="*/ 3523848 h 6249542"/>
              <a:gd name="connsiteX6" fmla="*/ 148480 w 12114253"/>
              <a:gd name="connsiteY6" fmla="*/ 5930841 h 6249542"/>
              <a:gd name="connsiteX7" fmla="*/ 2638911 w 12114253"/>
              <a:gd name="connsiteY7" fmla="*/ 5933377 h 6249542"/>
              <a:gd name="connsiteX8" fmla="*/ 4308929 w 12114253"/>
              <a:gd name="connsiteY8" fmla="*/ 5926717 h 6249542"/>
              <a:gd name="connsiteX9" fmla="*/ 5214933 w 12114253"/>
              <a:gd name="connsiteY9" fmla="*/ 5924178 h 6249542"/>
              <a:gd name="connsiteX10" fmla="*/ 5706853 w 12114253"/>
              <a:gd name="connsiteY10" fmla="*/ 6249542 h 6249542"/>
              <a:gd name="connsiteX11" fmla="*/ 5971194 w 12114253"/>
              <a:gd name="connsiteY11" fmla="*/ 5908409 h 6249542"/>
              <a:gd name="connsiteX12" fmla="*/ 9098386 w 12114253"/>
              <a:gd name="connsiteY12" fmla="*/ 5911624 h 6249542"/>
              <a:gd name="connsiteX13" fmla="*/ 10007288 w 12114253"/>
              <a:gd name="connsiteY13" fmla="*/ 5914499 h 6249542"/>
              <a:gd name="connsiteX14" fmla="*/ 10927227 w 12114253"/>
              <a:gd name="connsiteY14" fmla="*/ 5922366 h 6249542"/>
              <a:gd name="connsiteX15" fmla="*/ 12085310 w 12114253"/>
              <a:gd name="connsiteY15" fmla="*/ 5921320 h 6249542"/>
              <a:gd name="connsiteX16" fmla="*/ 12063456 w 12114253"/>
              <a:gd name="connsiteY16" fmla="*/ 2621674 h 6249542"/>
              <a:gd name="connsiteX17" fmla="*/ 12054104 w 12114253"/>
              <a:gd name="connsiteY17" fmla="*/ 176313 h 6249542"/>
              <a:gd name="connsiteX18" fmla="*/ 11289537 w 12114253"/>
              <a:gd name="connsiteY18" fmla="*/ 107615 h 6249542"/>
              <a:gd name="connsiteX19" fmla="*/ 10259313 w 12114253"/>
              <a:gd name="connsiteY19" fmla="*/ 101059 h 6249542"/>
              <a:gd name="connsiteX20" fmla="*/ 7599878 w 12114253"/>
              <a:gd name="connsiteY20" fmla="*/ 75910 h 6249542"/>
              <a:gd name="connsiteX21" fmla="*/ 1892744 w 12114253"/>
              <a:gd name="connsiteY21" fmla="*/ 0 h 6249542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308929 w 12114253"/>
              <a:gd name="connsiteY8" fmla="*/ 5926717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638911 w 12114253"/>
              <a:gd name="connsiteY7" fmla="*/ 5933377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892744 w 12114253"/>
              <a:gd name="connsiteY0" fmla="*/ 0 h 6231137"/>
              <a:gd name="connsiteX1" fmla="*/ 304663 w 12114253"/>
              <a:gd name="connsiteY1" fmla="*/ 10761 h 6231137"/>
              <a:gd name="connsiteX2" fmla="*/ 0 w 12114253"/>
              <a:gd name="connsiteY2" fmla="*/ 47942 h 6231137"/>
              <a:gd name="connsiteX3" fmla="*/ 0 w 12114253"/>
              <a:gd name="connsiteY3" fmla="*/ 909146 h 6231137"/>
              <a:gd name="connsiteX4" fmla="*/ 4597 w 12114253"/>
              <a:gd name="connsiteY4" fmla="*/ 909146 h 6231137"/>
              <a:gd name="connsiteX5" fmla="*/ 88972 w 12114253"/>
              <a:gd name="connsiteY5" fmla="*/ 3523848 h 6231137"/>
              <a:gd name="connsiteX6" fmla="*/ 148480 w 12114253"/>
              <a:gd name="connsiteY6" fmla="*/ 5930841 h 6231137"/>
              <a:gd name="connsiteX7" fmla="*/ 2589937 w 12114253"/>
              <a:gd name="connsiteY7" fmla="*/ 5929698 h 6231137"/>
              <a:gd name="connsiteX8" fmla="*/ 4243632 w 12114253"/>
              <a:gd name="connsiteY8" fmla="*/ 5908315 h 6231137"/>
              <a:gd name="connsiteX9" fmla="*/ 5214933 w 12114253"/>
              <a:gd name="connsiteY9" fmla="*/ 5924178 h 6231137"/>
              <a:gd name="connsiteX10" fmla="*/ 5698691 w 12114253"/>
              <a:gd name="connsiteY10" fmla="*/ 6231137 h 6231137"/>
              <a:gd name="connsiteX11" fmla="*/ 5971194 w 12114253"/>
              <a:gd name="connsiteY11" fmla="*/ 5908409 h 6231137"/>
              <a:gd name="connsiteX12" fmla="*/ 9098386 w 12114253"/>
              <a:gd name="connsiteY12" fmla="*/ 5911624 h 6231137"/>
              <a:gd name="connsiteX13" fmla="*/ 10007288 w 12114253"/>
              <a:gd name="connsiteY13" fmla="*/ 5914499 h 6231137"/>
              <a:gd name="connsiteX14" fmla="*/ 10927227 w 12114253"/>
              <a:gd name="connsiteY14" fmla="*/ 5922366 h 6231137"/>
              <a:gd name="connsiteX15" fmla="*/ 12085310 w 12114253"/>
              <a:gd name="connsiteY15" fmla="*/ 5921320 h 6231137"/>
              <a:gd name="connsiteX16" fmla="*/ 12063456 w 12114253"/>
              <a:gd name="connsiteY16" fmla="*/ 2621674 h 6231137"/>
              <a:gd name="connsiteX17" fmla="*/ 12054104 w 12114253"/>
              <a:gd name="connsiteY17" fmla="*/ 176313 h 6231137"/>
              <a:gd name="connsiteX18" fmla="*/ 11289537 w 12114253"/>
              <a:gd name="connsiteY18" fmla="*/ 107615 h 6231137"/>
              <a:gd name="connsiteX19" fmla="*/ 10259313 w 12114253"/>
              <a:gd name="connsiteY19" fmla="*/ 101059 h 6231137"/>
              <a:gd name="connsiteX20" fmla="*/ 7599878 w 12114253"/>
              <a:gd name="connsiteY20" fmla="*/ 75910 h 6231137"/>
              <a:gd name="connsiteX21" fmla="*/ 1892744 w 12114253"/>
              <a:gd name="connsiteY21" fmla="*/ 0 h 6231137"/>
              <a:gd name="connsiteX0" fmla="*/ 1952198 w 12173707"/>
              <a:gd name="connsiteY0" fmla="*/ 0 h 6231137"/>
              <a:gd name="connsiteX1" fmla="*/ 364117 w 12173707"/>
              <a:gd name="connsiteY1" fmla="*/ 10761 h 6231137"/>
              <a:gd name="connsiteX2" fmla="*/ 59454 w 12173707"/>
              <a:gd name="connsiteY2" fmla="*/ 47942 h 6231137"/>
              <a:gd name="connsiteX3" fmla="*/ 59454 w 12173707"/>
              <a:gd name="connsiteY3" fmla="*/ 909146 h 6231137"/>
              <a:gd name="connsiteX4" fmla="*/ 64051 w 12173707"/>
              <a:gd name="connsiteY4" fmla="*/ 909146 h 6231137"/>
              <a:gd name="connsiteX5" fmla="*/ 148426 w 12173707"/>
              <a:gd name="connsiteY5" fmla="*/ 3523848 h 6231137"/>
              <a:gd name="connsiteX6" fmla="*/ 41689 w 12173707"/>
              <a:gd name="connsiteY6" fmla="*/ 5941555 h 6231137"/>
              <a:gd name="connsiteX7" fmla="*/ 2649391 w 12173707"/>
              <a:gd name="connsiteY7" fmla="*/ 5929698 h 6231137"/>
              <a:gd name="connsiteX8" fmla="*/ 4303086 w 12173707"/>
              <a:gd name="connsiteY8" fmla="*/ 5908315 h 6231137"/>
              <a:gd name="connsiteX9" fmla="*/ 5274387 w 12173707"/>
              <a:gd name="connsiteY9" fmla="*/ 5924178 h 6231137"/>
              <a:gd name="connsiteX10" fmla="*/ 5758145 w 12173707"/>
              <a:gd name="connsiteY10" fmla="*/ 6231137 h 6231137"/>
              <a:gd name="connsiteX11" fmla="*/ 6030648 w 12173707"/>
              <a:gd name="connsiteY11" fmla="*/ 5908409 h 6231137"/>
              <a:gd name="connsiteX12" fmla="*/ 9157840 w 12173707"/>
              <a:gd name="connsiteY12" fmla="*/ 5911624 h 6231137"/>
              <a:gd name="connsiteX13" fmla="*/ 10066742 w 12173707"/>
              <a:gd name="connsiteY13" fmla="*/ 5914499 h 6231137"/>
              <a:gd name="connsiteX14" fmla="*/ 10986681 w 12173707"/>
              <a:gd name="connsiteY14" fmla="*/ 5922366 h 6231137"/>
              <a:gd name="connsiteX15" fmla="*/ 12144764 w 12173707"/>
              <a:gd name="connsiteY15" fmla="*/ 5921320 h 6231137"/>
              <a:gd name="connsiteX16" fmla="*/ 12122910 w 12173707"/>
              <a:gd name="connsiteY16" fmla="*/ 2621674 h 6231137"/>
              <a:gd name="connsiteX17" fmla="*/ 12113558 w 12173707"/>
              <a:gd name="connsiteY17" fmla="*/ 176313 h 6231137"/>
              <a:gd name="connsiteX18" fmla="*/ 11348991 w 12173707"/>
              <a:gd name="connsiteY18" fmla="*/ 107615 h 6231137"/>
              <a:gd name="connsiteX19" fmla="*/ 10318767 w 12173707"/>
              <a:gd name="connsiteY19" fmla="*/ 101059 h 6231137"/>
              <a:gd name="connsiteX20" fmla="*/ 7659332 w 12173707"/>
              <a:gd name="connsiteY20" fmla="*/ 75910 h 6231137"/>
              <a:gd name="connsiteX21" fmla="*/ 1952198 w 12173707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9 w 12201124"/>
              <a:gd name="connsiteY5" fmla="*/ 3534559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79615 w 12201124"/>
              <a:gd name="connsiteY0" fmla="*/ 0 h 6231137"/>
              <a:gd name="connsiteX1" fmla="*/ 391534 w 12201124"/>
              <a:gd name="connsiteY1" fmla="*/ 10761 h 6231137"/>
              <a:gd name="connsiteX2" fmla="*/ 86871 w 12201124"/>
              <a:gd name="connsiteY2" fmla="*/ 47942 h 6231137"/>
              <a:gd name="connsiteX3" fmla="*/ 86871 w 12201124"/>
              <a:gd name="connsiteY3" fmla="*/ 909146 h 6231137"/>
              <a:gd name="connsiteX4" fmla="*/ 91468 w 12201124"/>
              <a:gd name="connsiteY4" fmla="*/ 909146 h 6231137"/>
              <a:gd name="connsiteX5" fmla="*/ 33348 w 12201124"/>
              <a:gd name="connsiteY5" fmla="*/ 4337852 h 6231137"/>
              <a:gd name="connsiteX6" fmla="*/ 69106 w 12201124"/>
              <a:gd name="connsiteY6" fmla="*/ 5941555 h 6231137"/>
              <a:gd name="connsiteX7" fmla="*/ 2676808 w 12201124"/>
              <a:gd name="connsiteY7" fmla="*/ 5929698 h 6231137"/>
              <a:gd name="connsiteX8" fmla="*/ 4330503 w 12201124"/>
              <a:gd name="connsiteY8" fmla="*/ 5908315 h 6231137"/>
              <a:gd name="connsiteX9" fmla="*/ 5301804 w 12201124"/>
              <a:gd name="connsiteY9" fmla="*/ 5924178 h 6231137"/>
              <a:gd name="connsiteX10" fmla="*/ 5785562 w 12201124"/>
              <a:gd name="connsiteY10" fmla="*/ 6231137 h 6231137"/>
              <a:gd name="connsiteX11" fmla="*/ 6058065 w 12201124"/>
              <a:gd name="connsiteY11" fmla="*/ 5908409 h 6231137"/>
              <a:gd name="connsiteX12" fmla="*/ 9185257 w 12201124"/>
              <a:gd name="connsiteY12" fmla="*/ 5911624 h 6231137"/>
              <a:gd name="connsiteX13" fmla="*/ 10094159 w 12201124"/>
              <a:gd name="connsiteY13" fmla="*/ 5914499 h 6231137"/>
              <a:gd name="connsiteX14" fmla="*/ 11014098 w 12201124"/>
              <a:gd name="connsiteY14" fmla="*/ 5922366 h 6231137"/>
              <a:gd name="connsiteX15" fmla="*/ 12172181 w 12201124"/>
              <a:gd name="connsiteY15" fmla="*/ 5921320 h 6231137"/>
              <a:gd name="connsiteX16" fmla="*/ 12150327 w 12201124"/>
              <a:gd name="connsiteY16" fmla="*/ 2621674 h 6231137"/>
              <a:gd name="connsiteX17" fmla="*/ 12140975 w 12201124"/>
              <a:gd name="connsiteY17" fmla="*/ 176313 h 6231137"/>
              <a:gd name="connsiteX18" fmla="*/ 11376408 w 12201124"/>
              <a:gd name="connsiteY18" fmla="*/ 107615 h 6231137"/>
              <a:gd name="connsiteX19" fmla="*/ 10346184 w 12201124"/>
              <a:gd name="connsiteY19" fmla="*/ 101059 h 6231137"/>
              <a:gd name="connsiteX20" fmla="*/ 7686749 w 12201124"/>
              <a:gd name="connsiteY20" fmla="*/ 75910 h 6231137"/>
              <a:gd name="connsiteX21" fmla="*/ 1979615 w 12201124"/>
              <a:gd name="connsiteY21" fmla="*/ 0 h 6231137"/>
              <a:gd name="connsiteX0" fmla="*/ 1986334 w 12207843"/>
              <a:gd name="connsiteY0" fmla="*/ 0 h 6231137"/>
              <a:gd name="connsiteX1" fmla="*/ 398253 w 12207843"/>
              <a:gd name="connsiteY1" fmla="*/ 10761 h 6231137"/>
              <a:gd name="connsiteX2" fmla="*/ 93590 w 12207843"/>
              <a:gd name="connsiteY2" fmla="*/ 47942 h 6231137"/>
              <a:gd name="connsiteX3" fmla="*/ 93590 w 12207843"/>
              <a:gd name="connsiteY3" fmla="*/ 909146 h 6231137"/>
              <a:gd name="connsiteX4" fmla="*/ 98187 w 12207843"/>
              <a:gd name="connsiteY4" fmla="*/ 909146 h 6231137"/>
              <a:gd name="connsiteX5" fmla="*/ 40067 w 12207843"/>
              <a:gd name="connsiteY5" fmla="*/ 4337852 h 6231137"/>
              <a:gd name="connsiteX6" fmla="*/ 75825 w 12207843"/>
              <a:gd name="connsiteY6" fmla="*/ 5941555 h 6231137"/>
              <a:gd name="connsiteX7" fmla="*/ 2683527 w 12207843"/>
              <a:gd name="connsiteY7" fmla="*/ 5929698 h 6231137"/>
              <a:gd name="connsiteX8" fmla="*/ 4337222 w 12207843"/>
              <a:gd name="connsiteY8" fmla="*/ 5908315 h 6231137"/>
              <a:gd name="connsiteX9" fmla="*/ 5308523 w 12207843"/>
              <a:gd name="connsiteY9" fmla="*/ 5924178 h 6231137"/>
              <a:gd name="connsiteX10" fmla="*/ 5792281 w 12207843"/>
              <a:gd name="connsiteY10" fmla="*/ 6231137 h 6231137"/>
              <a:gd name="connsiteX11" fmla="*/ 6064784 w 12207843"/>
              <a:gd name="connsiteY11" fmla="*/ 5908409 h 6231137"/>
              <a:gd name="connsiteX12" fmla="*/ 9191976 w 12207843"/>
              <a:gd name="connsiteY12" fmla="*/ 5911624 h 6231137"/>
              <a:gd name="connsiteX13" fmla="*/ 10100878 w 12207843"/>
              <a:gd name="connsiteY13" fmla="*/ 5914499 h 6231137"/>
              <a:gd name="connsiteX14" fmla="*/ 11020817 w 12207843"/>
              <a:gd name="connsiteY14" fmla="*/ 5922366 h 6231137"/>
              <a:gd name="connsiteX15" fmla="*/ 12178900 w 12207843"/>
              <a:gd name="connsiteY15" fmla="*/ 5921320 h 6231137"/>
              <a:gd name="connsiteX16" fmla="*/ 12157046 w 12207843"/>
              <a:gd name="connsiteY16" fmla="*/ 2621674 h 6231137"/>
              <a:gd name="connsiteX17" fmla="*/ 12147694 w 12207843"/>
              <a:gd name="connsiteY17" fmla="*/ 176313 h 6231137"/>
              <a:gd name="connsiteX18" fmla="*/ 11383127 w 12207843"/>
              <a:gd name="connsiteY18" fmla="*/ 107615 h 6231137"/>
              <a:gd name="connsiteX19" fmla="*/ 10352903 w 12207843"/>
              <a:gd name="connsiteY19" fmla="*/ 101059 h 6231137"/>
              <a:gd name="connsiteX20" fmla="*/ 7693468 w 12207843"/>
              <a:gd name="connsiteY20" fmla="*/ 75910 h 6231137"/>
              <a:gd name="connsiteX21" fmla="*/ 1986334 w 12207843"/>
              <a:gd name="connsiteY21" fmla="*/ 0 h 6231137"/>
              <a:gd name="connsiteX0" fmla="*/ 1973709 w 12195218"/>
              <a:gd name="connsiteY0" fmla="*/ 0 h 6231137"/>
              <a:gd name="connsiteX1" fmla="*/ 385628 w 12195218"/>
              <a:gd name="connsiteY1" fmla="*/ 10761 h 6231137"/>
              <a:gd name="connsiteX2" fmla="*/ 80965 w 12195218"/>
              <a:gd name="connsiteY2" fmla="*/ 47942 h 6231137"/>
              <a:gd name="connsiteX3" fmla="*/ 80965 w 12195218"/>
              <a:gd name="connsiteY3" fmla="*/ 909146 h 6231137"/>
              <a:gd name="connsiteX4" fmla="*/ 85562 w 12195218"/>
              <a:gd name="connsiteY4" fmla="*/ 909146 h 6231137"/>
              <a:gd name="connsiteX5" fmla="*/ 27442 w 12195218"/>
              <a:gd name="connsiteY5" fmla="*/ 4337852 h 6231137"/>
              <a:gd name="connsiteX6" fmla="*/ 63200 w 12195218"/>
              <a:gd name="connsiteY6" fmla="*/ 5941555 h 6231137"/>
              <a:gd name="connsiteX7" fmla="*/ 2670902 w 12195218"/>
              <a:gd name="connsiteY7" fmla="*/ 5929698 h 6231137"/>
              <a:gd name="connsiteX8" fmla="*/ 4324597 w 12195218"/>
              <a:gd name="connsiteY8" fmla="*/ 5908315 h 6231137"/>
              <a:gd name="connsiteX9" fmla="*/ 5295898 w 12195218"/>
              <a:gd name="connsiteY9" fmla="*/ 5924178 h 6231137"/>
              <a:gd name="connsiteX10" fmla="*/ 5779656 w 12195218"/>
              <a:gd name="connsiteY10" fmla="*/ 6231137 h 6231137"/>
              <a:gd name="connsiteX11" fmla="*/ 6052159 w 12195218"/>
              <a:gd name="connsiteY11" fmla="*/ 5908409 h 6231137"/>
              <a:gd name="connsiteX12" fmla="*/ 9179351 w 12195218"/>
              <a:gd name="connsiteY12" fmla="*/ 5911624 h 6231137"/>
              <a:gd name="connsiteX13" fmla="*/ 10088253 w 12195218"/>
              <a:gd name="connsiteY13" fmla="*/ 5914499 h 6231137"/>
              <a:gd name="connsiteX14" fmla="*/ 11008192 w 12195218"/>
              <a:gd name="connsiteY14" fmla="*/ 5922366 h 6231137"/>
              <a:gd name="connsiteX15" fmla="*/ 12166275 w 12195218"/>
              <a:gd name="connsiteY15" fmla="*/ 5921320 h 6231137"/>
              <a:gd name="connsiteX16" fmla="*/ 12144421 w 12195218"/>
              <a:gd name="connsiteY16" fmla="*/ 2621674 h 6231137"/>
              <a:gd name="connsiteX17" fmla="*/ 12135069 w 12195218"/>
              <a:gd name="connsiteY17" fmla="*/ 176313 h 6231137"/>
              <a:gd name="connsiteX18" fmla="*/ 11370502 w 12195218"/>
              <a:gd name="connsiteY18" fmla="*/ 107615 h 6231137"/>
              <a:gd name="connsiteX19" fmla="*/ 10340278 w 12195218"/>
              <a:gd name="connsiteY19" fmla="*/ 101059 h 6231137"/>
              <a:gd name="connsiteX20" fmla="*/ 7680843 w 12195218"/>
              <a:gd name="connsiteY20" fmla="*/ 75910 h 6231137"/>
              <a:gd name="connsiteX21" fmla="*/ 1973709 w 12195218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92826 w 12202482"/>
              <a:gd name="connsiteY4" fmla="*/ 909146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1980973 w 12202482"/>
              <a:gd name="connsiteY0" fmla="*/ 0 h 6231137"/>
              <a:gd name="connsiteX1" fmla="*/ 392892 w 12202482"/>
              <a:gd name="connsiteY1" fmla="*/ 10761 h 6231137"/>
              <a:gd name="connsiteX2" fmla="*/ 88229 w 12202482"/>
              <a:gd name="connsiteY2" fmla="*/ 47942 h 6231137"/>
              <a:gd name="connsiteX3" fmla="*/ 88229 w 12202482"/>
              <a:gd name="connsiteY3" fmla="*/ 909146 h 6231137"/>
              <a:gd name="connsiteX4" fmla="*/ 21578 w 12202482"/>
              <a:gd name="connsiteY4" fmla="*/ 994830 h 6231137"/>
              <a:gd name="connsiteX5" fmla="*/ 10957 w 12202482"/>
              <a:gd name="connsiteY5" fmla="*/ 4530644 h 6231137"/>
              <a:gd name="connsiteX6" fmla="*/ 70464 w 12202482"/>
              <a:gd name="connsiteY6" fmla="*/ 5941555 h 6231137"/>
              <a:gd name="connsiteX7" fmla="*/ 2678166 w 12202482"/>
              <a:gd name="connsiteY7" fmla="*/ 5929698 h 6231137"/>
              <a:gd name="connsiteX8" fmla="*/ 4331861 w 12202482"/>
              <a:gd name="connsiteY8" fmla="*/ 5908315 h 6231137"/>
              <a:gd name="connsiteX9" fmla="*/ 5303162 w 12202482"/>
              <a:gd name="connsiteY9" fmla="*/ 5924178 h 6231137"/>
              <a:gd name="connsiteX10" fmla="*/ 5786920 w 12202482"/>
              <a:gd name="connsiteY10" fmla="*/ 6231137 h 6231137"/>
              <a:gd name="connsiteX11" fmla="*/ 6059423 w 12202482"/>
              <a:gd name="connsiteY11" fmla="*/ 5908409 h 6231137"/>
              <a:gd name="connsiteX12" fmla="*/ 9186615 w 12202482"/>
              <a:gd name="connsiteY12" fmla="*/ 5911624 h 6231137"/>
              <a:gd name="connsiteX13" fmla="*/ 10095517 w 12202482"/>
              <a:gd name="connsiteY13" fmla="*/ 5914499 h 6231137"/>
              <a:gd name="connsiteX14" fmla="*/ 11015456 w 12202482"/>
              <a:gd name="connsiteY14" fmla="*/ 5922366 h 6231137"/>
              <a:gd name="connsiteX15" fmla="*/ 12173539 w 12202482"/>
              <a:gd name="connsiteY15" fmla="*/ 5921320 h 6231137"/>
              <a:gd name="connsiteX16" fmla="*/ 12151685 w 12202482"/>
              <a:gd name="connsiteY16" fmla="*/ 2621674 h 6231137"/>
              <a:gd name="connsiteX17" fmla="*/ 12142333 w 12202482"/>
              <a:gd name="connsiteY17" fmla="*/ 176313 h 6231137"/>
              <a:gd name="connsiteX18" fmla="*/ 11377766 w 12202482"/>
              <a:gd name="connsiteY18" fmla="*/ 107615 h 6231137"/>
              <a:gd name="connsiteX19" fmla="*/ 10347542 w 12202482"/>
              <a:gd name="connsiteY19" fmla="*/ 101059 h 6231137"/>
              <a:gd name="connsiteX20" fmla="*/ 7688107 w 12202482"/>
              <a:gd name="connsiteY20" fmla="*/ 75910 h 6231137"/>
              <a:gd name="connsiteX21" fmla="*/ 1980973 w 12202482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142494 w 12256747"/>
              <a:gd name="connsiteY3" fmla="*/ 909146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75843 w 12256747"/>
              <a:gd name="connsiteY4" fmla="*/ 994830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35238 w 12256747"/>
              <a:gd name="connsiteY0" fmla="*/ 0 h 6231137"/>
              <a:gd name="connsiteX1" fmla="*/ 447157 w 12256747"/>
              <a:gd name="connsiteY1" fmla="*/ 10761 h 6231137"/>
              <a:gd name="connsiteX2" fmla="*/ 0 w 12256747"/>
              <a:gd name="connsiteY2" fmla="*/ 26521 h 6231137"/>
              <a:gd name="connsiteX3" fmla="*/ -1 w 12256747"/>
              <a:gd name="connsiteY3" fmla="*/ 844885 h 6231137"/>
              <a:gd name="connsiteX4" fmla="*/ 4594 w 12256747"/>
              <a:gd name="connsiteY4" fmla="*/ 1176912 h 6231137"/>
              <a:gd name="connsiteX5" fmla="*/ 65222 w 12256747"/>
              <a:gd name="connsiteY5" fmla="*/ 4530644 h 6231137"/>
              <a:gd name="connsiteX6" fmla="*/ 124729 w 12256747"/>
              <a:gd name="connsiteY6" fmla="*/ 5941555 h 6231137"/>
              <a:gd name="connsiteX7" fmla="*/ 2732431 w 12256747"/>
              <a:gd name="connsiteY7" fmla="*/ 5929698 h 6231137"/>
              <a:gd name="connsiteX8" fmla="*/ 4386126 w 12256747"/>
              <a:gd name="connsiteY8" fmla="*/ 5908315 h 6231137"/>
              <a:gd name="connsiteX9" fmla="*/ 5357427 w 12256747"/>
              <a:gd name="connsiteY9" fmla="*/ 5924178 h 6231137"/>
              <a:gd name="connsiteX10" fmla="*/ 5841185 w 12256747"/>
              <a:gd name="connsiteY10" fmla="*/ 6231137 h 6231137"/>
              <a:gd name="connsiteX11" fmla="*/ 6113688 w 12256747"/>
              <a:gd name="connsiteY11" fmla="*/ 5908409 h 6231137"/>
              <a:gd name="connsiteX12" fmla="*/ 9240880 w 12256747"/>
              <a:gd name="connsiteY12" fmla="*/ 5911624 h 6231137"/>
              <a:gd name="connsiteX13" fmla="*/ 10149782 w 12256747"/>
              <a:gd name="connsiteY13" fmla="*/ 5914499 h 6231137"/>
              <a:gd name="connsiteX14" fmla="*/ 11069721 w 12256747"/>
              <a:gd name="connsiteY14" fmla="*/ 5922366 h 6231137"/>
              <a:gd name="connsiteX15" fmla="*/ 12227804 w 12256747"/>
              <a:gd name="connsiteY15" fmla="*/ 5921320 h 6231137"/>
              <a:gd name="connsiteX16" fmla="*/ 12205950 w 12256747"/>
              <a:gd name="connsiteY16" fmla="*/ 2621674 h 6231137"/>
              <a:gd name="connsiteX17" fmla="*/ 12196598 w 12256747"/>
              <a:gd name="connsiteY17" fmla="*/ 176313 h 6231137"/>
              <a:gd name="connsiteX18" fmla="*/ 11432031 w 12256747"/>
              <a:gd name="connsiteY18" fmla="*/ 107615 h 6231137"/>
              <a:gd name="connsiteX19" fmla="*/ 10401807 w 12256747"/>
              <a:gd name="connsiteY19" fmla="*/ 101059 h 6231137"/>
              <a:gd name="connsiteX20" fmla="*/ 7742372 w 12256747"/>
              <a:gd name="connsiteY20" fmla="*/ 75910 h 6231137"/>
              <a:gd name="connsiteX21" fmla="*/ 2035238 w 12256747"/>
              <a:gd name="connsiteY21" fmla="*/ 0 h 6231137"/>
              <a:gd name="connsiteX0" fmla="*/ 2054471 w 12275980"/>
              <a:gd name="connsiteY0" fmla="*/ 0 h 6231137"/>
              <a:gd name="connsiteX1" fmla="*/ 466390 w 12275980"/>
              <a:gd name="connsiteY1" fmla="*/ 10761 h 6231137"/>
              <a:gd name="connsiteX2" fmla="*/ 19233 w 12275980"/>
              <a:gd name="connsiteY2" fmla="*/ 26521 h 6231137"/>
              <a:gd name="connsiteX3" fmla="*/ 19232 w 12275980"/>
              <a:gd name="connsiteY3" fmla="*/ 844885 h 6231137"/>
              <a:gd name="connsiteX4" fmla="*/ 76 w 12275980"/>
              <a:gd name="connsiteY4" fmla="*/ 1369703 h 6231137"/>
              <a:gd name="connsiteX5" fmla="*/ 84455 w 12275980"/>
              <a:gd name="connsiteY5" fmla="*/ 4530644 h 6231137"/>
              <a:gd name="connsiteX6" fmla="*/ 143962 w 12275980"/>
              <a:gd name="connsiteY6" fmla="*/ 5941555 h 6231137"/>
              <a:gd name="connsiteX7" fmla="*/ 2751664 w 12275980"/>
              <a:gd name="connsiteY7" fmla="*/ 5929698 h 6231137"/>
              <a:gd name="connsiteX8" fmla="*/ 4405359 w 12275980"/>
              <a:gd name="connsiteY8" fmla="*/ 5908315 h 6231137"/>
              <a:gd name="connsiteX9" fmla="*/ 5376660 w 12275980"/>
              <a:gd name="connsiteY9" fmla="*/ 5924178 h 6231137"/>
              <a:gd name="connsiteX10" fmla="*/ 5860418 w 12275980"/>
              <a:gd name="connsiteY10" fmla="*/ 6231137 h 6231137"/>
              <a:gd name="connsiteX11" fmla="*/ 6132921 w 12275980"/>
              <a:gd name="connsiteY11" fmla="*/ 5908409 h 6231137"/>
              <a:gd name="connsiteX12" fmla="*/ 9260113 w 12275980"/>
              <a:gd name="connsiteY12" fmla="*/ 5911624 h 6231137"/>
              <a:gd name="connsiteX13" fmla="*/ 10169015 w 12275980"/>
              <a:gd name="connsiteY13" fmla="*/ 5914499 h 6231137"/>
              <a:gd name="connsiteX14" fmla="*/ 11088954 w 12275980"/>
              <a:gd name="connsiteY14" fmla="*/ 5922366 h 6231137"/>
              <a:gd name="connsiteX15" fmla="*/ 12247037 w 12275980"/>
              <a:gd name="connsiteY15" fmla="*/ 5921320 h 6231137"/>
              <a:gd name="connsiteX16" fmla="*/ 12225183 w 12275980"/>
              <a:gd name="connsiteY16" fmla="*/ 2621674 h 6231137"/>
              <a:gd name="connsiteX17" fmla="*/ 12215831 w 12275980"/>
              <a:gd name="connsiteY17" fmla="*/ 176313 h 6231137"/>
              <a:gd name="connsiteX18" fmla="*/ 11451264 w 12275980"/>
              <a:gd name="connsiteY18" fmla="*/ 107615 h 6231137"/>
              <a:gd name="connsiteX19" fmla="*/ 10421040 w 12275980"/>
              <a:gd name="connsiteY19" fmla="*/ 101059 h 6231137"/>
              <a:gd name="connsiteX20" fmla="*/ 7761605 w 12275980"/>
              <a:gd name="connsiteY20" fmla="*/ 75910 h 6231137"/>
              <a:gd name="connsiteX21" fmla="*/ 2054471 w 1227598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161182 w 12293200"/>
              <a:gd name="connsiteY6" fmla="*/ 5941555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93200"/>
              <a:gd name="connsiteY0" fmla="*/ 0 h 6231137"/>
              <a:gd name="connsiteX1" fmla="*/ 483610 w 12293200"/>
              <a:gd name="connsiteY1" fmla="*/ 10761 h 6231137"/>
              <a:gd name="connsiteX2" fmla="*/ 36453 w 12293200"/>
              <a:gd name="connsiteY2" fmla="*/ 26521 h 6231137"/>
              <a:gd name="connsiteX3" fmla="*/ 36452 w 12293200"/>
              <a:gd name="connsiteY3" fmla="*/ 844885 h 6231137"/>
              <a:gd name="connsiteX4" fmla="*/ 17296 w 12293200"/>
              <a:gd name="connsiteY4" fmla="*/ 1369703 h 6231137"/>
              <a:gd name="connsiteX5" fmla="*/ 6679 w 12293200"/>
              <a:gd name="connsiteY5" fmla="*/ 4594908 h 6231137"/>
              <a:gd name="connsiteX6" fmla="*/ 89932 w 12293200"/>
              <a:gd name="connsiteY6" fmla="*/ 5941557 h 6231137"/>
              <a:gd name="connsiteX7" fmla="*/ 2768884 w 12293200"/>
              <a:gd name="connsiteY7" fmla="*/ 5929698 h 6231137"/>
              <a:gd name="connsiteX8" fmla="*/ 4422579 w 12293200"/>
              <a:gd name="connsiteY8" fmla="*/ 5908315 h 6231137"/>
              <a:gd name="connsiteX9" fmla="*/ 5393880 w 12293200"/>
              <a:gd name="connsiteY9" fmla="*/ 5924178 h 6231137"/>
              <a:gd name="connsiteX10" fmla="*/ 5877638 w 12293200"/>
              <a:gd name="connsiteY10" fmla="*/ 6231137 h 6231137"/>
              <a:gd name="connsiteX11" fmla="*/ 6150141 w 12293200"/>
              <a:gd name="connsiteY11" fmla="*/ 5908409 h 6231137"/>
              <a:gd name="connsiteX12" fmla="*/ 9277333 w 12293200"/>
              <a:gd name="connsiteY12" fmla="*/ 5911624 h 6231137"/>
              <a:gd name="connsiteX13" fmla="*/ 10186235 w 12293200"/>
              <a:gd name="connsiteY13" fmla="*/ 5914499 h 6231137"/>
              <a:gd name="connsiteX14" fmla="*/ 11106174 w 12293200"/>
              <a:gd name="connsiteY14" fmla="*/ 5922366 h 6231137"/>
              <a:gd name="connsiteX15" fmla="*/ 12264257 w 12293200"/>
              <a:gd name="connsiteY15" fmla="*/ 5921320 h 6231137"/>
              <a:gd name="connsiteX16" fmla="*/ 12242403 w 12293200"/>
              <a:gd name="connsiteY16" fmla="*/ 2621674 h 6231137"/>
              <a:gd name="connsiteX17" fmla="*/ 12233051 w 12293200"/>
              <a:gd name="connsiteY17" fmla="*/ 176313 h 6231137"/>
              <a:gd name="connsiteX18" fmla="*/ 11468484 w 12293200"/>
              <a:gd name="connsiteY18" fmla="*/ 107615 h 6231137"/>
              <a:gd name="connsiteX19" fmla="*/ 10438260 w 12293200"/>
              <a:gd name="connsiteY19" fmla="*/ 101059 h 6231137"/>
              <a:gd name="connsiteX20" fmla="*/ 7778825 w 12293200"/>
              <a:gd name="connsiteY20" fmla="*/ 75910 h 6231137"/>
              <a:gd name="connsiteX21" fmla="*/ 2071691 w 12293200"/>
              <a:gd name="connsiteY21" fmla="*/ 0 h 6231137"/>
              <a:gd name="connsiteX0" fmla="*/ 2071691 w 12288138"/>
              <a:gd name="connsiteY0" fmla="*/ 24998 h 6256135"/>
              <a:gd name="connsiteX1" fmla="*/ 483610 w 12288138"/>
              <a:gd name="connsiteY1" fmla="*/ 35759 h 6256135"/>
              <a:gd name="connsiteX2" fmla="*/ 36453 w 12288138"/>
              <a:gd name="connsiteY2" fmla="*/ 51519 h 6256135"/>
              <a:gd name="connsiteX3" fmla="*/ 36452 w 12288138"/>
              <a:gd name="connsiteY3" fmla="*/ 869883 h 6256135"/>
              <a:gd name="connsiteX4" fmla="*/ 17296 w 12288138"/>
              <a:gd name="connsiteY4" fmla="*/ 1394701 h 6256135"/>
              <a:gd name="connsiteX5" fmla="*/ 6679 w 12288138"/>
              <a:gd name="connsiteY5" fmla="*/ 4619906 h 6256135"/>
              <a:gd name="connsiteX6" fmla="*/ 89932 w 12288138"/>
              <a:gd name="connsiteY6" fmla="*/ 5966555 h 6256135"/>
              <a:gd name="connsiteX7" fmla="*/ 2768884 w 12288138"/>
              <a:gd name="connsiteY7" fmla="*/ 5954696 h 6256135"/>
              <a:gd name="connsiteX8" fmla="*/ 4422579 w 12288138"/>
              <a:gd name="connsiteY8" fmla="*/ 5933313 h 6256135"/>
              <a:gd name="connsiteX9" fmla="*/ 5393880 w 12288138"/>
              <a:gd name="connsiteY9" fmla="*/ 5949176 h 6256135"/>
              <a:gd name="connsiteX10" fmla="*/ 5877638 w 12288138"/>
              <a:gd name="connsiteY10" fmla="*/ 6256135 h 6256135"/>
              <a:gd name="connsiteX11" fmla="*/ 6150141 w 12288138"/>
              <a:gd name="connsiteY11" fmla="*/ 5933407 h 6256135"/>
              <a:gd name="connsiteX12" fmla="*/ 9277333 w 12288138"/>
              <a:gd name="connsiteY12" fmla="*/ 5936622 h 6256135"/>
              <a:gd name="connsiteX13" fmla="*/ 10186235 w 12288138"/>
              <a:gd name="connsiteY13" fmla="*/ 5939497 h 6256135"/>
              <a:gd name="connsiteX14" fmla="*/ 11106174 w 12288138"/>
              <a:gd name="connsiteY14" fmla="*/ 5947364 h 6256135"/>
              <a:gd name="connsiteX15" fmla="*/ 12264257 w 12288138"/>
              <a:gd name="connsiteY15" fmla="*/ 5946318 h 6256135"/>
              <a:gd name="connsiteX16" fmla="*/ 12242403 w 12288138"/>
              <a:gd name="connsiteY16" fmla="*/ 2646672 h 6256135"/>
              <a:gd name="connsiteX17" fmla="*/ 12233051 w 12288138"/>
              <a:gd name="connsiteY17" fmla="*/ 201311 h 6256135"/>
              <a:gd name="connsiteX18" fmla="*/ 11729726 w 12288138"/>
              <a:gd name="connsiteY18" fmla="*/ 132612 h 6256135"/>
              <a:gd name="connsiteX19" fmla="*/ 10438260 w 12288138"/>
              <a:gd name="connsiteY19" fmla="*/ 126057 h 6256135"/>
              <a:gd name="connsiteX20" fmla="*/ 7778825 w 12288138"/>
              <a:gd name="connsiteY20" fmla="*/ 100908 h 6256135"/>
              <a:gd name="connsiteX21" fmla="*/ 2071691 w 12288138"/>
              <a:gd name="connsiteY21" fmla="*/ 24998 h 6256135"/>
              <a:gd name="connsiteX0" fmla="*/ 2071691 w 12281699"/>
              <a:gd name="connsiteY0" fmla="*/ 0 h 6231137"/>
              <a:gd name="connsiteX1" fmla="*/ 483610 w 12281699"/>
              <a:gd name="connsiteY1" fmla="*/ 10761 h 6231137"/>
              <a:gd name="connsiteX2" fmla="*/ 36453 w 12281699"/>
              <a:gd name="connsiteY2" fmla="*/ 26521 h 6231137"/>
              <a:gd name="connsiteX3" fmla="*/ 36452 w 12281699"/>
              <a:gd name="connsiteY3" fmla="*/ 844885 h 6231137"/>
              <a:gd name="connsiteX4" fmla="*/ 17296 w 12281699"/>
              <a:gd name="connsiteY4" fmla="*/ 1369703 h 6231137"/>
              <a:gd name="connsiteX5" fmla="*/ 6679 w 12281699"/>
              <a:gd name="connsiteY5" fmla="*/ 4594908 h 6231137"/>
              <a:gd name="connsiteX6" fmla="*/ 89932 w 12281699"/>
              <a:gd name="connsiteY6" fmla="*/ 5941557 h 6231137"/>
              <a:gd name="connsiteX7" fmla="*/ 2768884 w 12281699"/>
              <a:gd name="connsiteY7" fmla="*/ 5929698 h 6231137"/>
              <a:gd name="connsiteX8" fmla="*/ 4422579 w 12281699"/>
              <a:gd name="connsiteY8" fmla="*/ 5908315 h 6231137"/>
              <a:gd name="connsiteX9" fmla="*/ 5393880 w 12281699"/>
              <a:gd name="connsiteY9" fmla="*/ 5924178 h 6231137"/>
              <a:gd name="connsiteX10" fmla="*/ 5877638 w 12281699"/>
              <a:gd name="connsiteY10" fmla="*/ 6231137 h 6231137"/>
              <a:gd name="connsiteX11" fmla="*/ 6150141 w 12281699"/>
              <a:gd name="connsiteY11" fmla="*/ 5908409 h 6231137"/>
              <a:gd name="connsiteX12" fmla="*/ 9277333 w 12281699"/>
              <a:gd name="connsiteY12" fmla="*/ 5911624 h 6231137"/>
              <a:gd name="connsiteX13" fmla="*/ 10186235 w 12281699"/>
              <a:gd name="connsiteY13" fmla="*/ 5914499 h 6231137"/>
              <a:gd name="connsiteX14" fmla="*/ 11106174 w 12281699"/>
              <a:gd name="connsiteY14" fmla="*/ 5922366 h 6231137"/>
              <a:gd name="connsiteX15" fmla="*/ 12264257 w 12281699"/>
              <a:gd name="connsiteY15" fmla="*/ 5921320 h 6231137"/>
              <a:gd name="connsiteX16" fmla="*/ 12242403 w 12281699"/>
              <a:gd name="connsiteY16" fmla="*/ 2621674 h 6231137"/>
              <a:gd name="connsiteX17" fmla="*/ 12233051 w 12281699"/>
              <a:gd name="connsiteY17" fmla="*/ 176313 h 6231137"/>
              <a:gd name="connsiteX18" fmla="*/ 11729726 w 12281699"/>
              <a:gd name="connsiteY18" fmla="*/ 107614 h 6231137"/>
              <a:gd name="connsiteX19" fmla="*/ 10438260 w 12281699"/>
              <a:gd name="connsiteY19" fmla="*/ 101059 h 6231137"/>
              <a:gd name="connsiteX20" fmla="*/ 7778825 w 12281699"/>
              <a:gd name="connsiteY20" fmla="*/ 75910 h 6231137"/>
              <a:gd name="connsiteX21" fmla="*/ 2071691 w 12281699"/>
              <a:gd name="connsiteY21" fmla="*/ 0 h 6231137"/>
              <a:gd name="connsiteX0" fmla="*/ 2071691 w 12281973"/>
              <a:gd name="connsiteY0" fmla="*/ 17107 h 6248244"/>
              <a:gd name="connsiteX1" fmla="*/ 483610 w 12281973"/>
              <a:gd name="connsiteY1" fmla="*/ 27868 h 6248244"/>
              <a:gd name="connsiteX2" fmla="*/ 36453 w 12281973"/>
              <a:gd name="connsiteY2" fmla="*/ 43628 h 6248244"/>
              <a:gd name="connsiteX3" fmla="*/ 36452 w 12281973"/>
              <a:gd name="connsiteY3" fmla="*/ 861992 h 6248244"/>
              <a:gd name="connsiteX4" fmla="*/ 17296 w 12281973"/>
              <a:gd name="connsiteY4" fmla="*/ 1386810 h 6248244"/>
              <a:gd name="connsiteX5" fmla="*/ 6679 w 12281973"/>
              <a:gd name="connsiteY5" fmla="*/ 4612015 h 6248244"/>
              <a:gd name="connsiteX6" fmla="*/ 89932 w 12281973"/>
              <a:gd name="connsiteY6" fmla="*/ 5958664 h 6248244"/>
              <a:gd name="connsiteX7" fmla="*/ 2768884 w 12281973"/>
              <a:gd name="connsiteY7" fmla="*/ 5946805 h 6248244"/>
              <a:gd name="connsiteX8" fmla="*/ 4422579 w 12281973"/>
              <a:gd name="connsiteY8" fmla="*/ 5925422 h 6248244"/>
              <a:gd name="connsiteX9" fmla="*/ 5393880 w 12281973"/>
              <a:gd name="connsiteY9" fmla="*/ 5941285 h 6248244"/>
              <a:gd name="connsiteX10" fmla="*/ 5877638 w 12281973"/>
              <a:gd name="connsiteY10" fmla="*/ 6248244 h 6248244"/>
              <a:gd name="connsiteX11" fmla="*/ 6150141 w 12281973"/>
              <a:gd name="connsiteY11" fmla="*/ 5925516 h 6248244"/>
              <a:gd name="connsiteX12" fmla="*/ 9277333 w 12281973"/>
              <a:gd name="connsiteY12" fmla="*/ 5928731 h 6248244"/>
              <a:gd name="connsiteX13" fmla="*/ 10186235 w 12281973"/>
              <a:gd name="connsiteY13" fmla="*/ 5931606 h 6248244"/>
              <a:gd name="connsiteX14" fmla="*/ 11106174 w 12281973"/>
              <a:gd name="connsiteY14" fmla="*/ 5939473 h 6248244"/>
              <a:gd name="connsiteX15" fmla="*/ 12264257 w 12281973"/>
              <a:gd name="connsiteY15" fmla="*/ 5938427 h 6248244"/>
              <a:gd name="connsiteX16" fmla="*/ 12242403 w 12281973"/>
              <a:gd name="connsiteY16" fmla="*/ 2638781 h 6248244"/>
              <a:gd name="connsiteX17" fmla="*/ 12233051 w 12281973"/>
              <a:gd name="connsiteY17" fmla="*/ 193420 h 6248244"/>
              <a:gd name="connsiteX18" fmla="*/ 11824723 w 12281973"/>
              <a:gd name="connsiteY18" fmla="*/ 146142 h 6248244"/>
              <a:gd name="connsiteX19" fmla="*/ 10438260 w 12281973"/>
              <a:gd name="connsiteY19" fmla="*/ 118166 h 6248244"/>
              <a:gd name="connsiteX20" fmla="*/ 7778825 w 12281973"/>
              <a:gd name="connsiteY20" fmla="*/ 93017 h 6248244"/>
              <a:gd name="connsiteX21" fmla="*/ 2071691 w 12281973"/>
              <a:gd name="connsiteY21" fmla="*/ 17107 h 6248244"/>
              <a:gd name="connsiteX0" fmla="*/ 2071691 w 12281973"/>
              <a:gd name="connsiteY0" fmla="*/ 19214 h 6250351"/>
              <a:gd name="connsiteX1" fmla="*/ 483610 w 12281973"/>
              <a:gd name="connsiteY1" fmla="*/ 29975 h 6250351"/>
              <a:gd name="connsiteX2" fmla="*/ 36453 w 12281973"/>
              <a:gd name="connsiteY2" fmla="*/ 45735 h 6250351"/>
              <a:gd name="connsiteX3" fmla="*/ 36452 w 12281973"/>
              <a:gd name="connsiteY3" fmla="*/ 864099 h 6250351"/>
              <a:gd name="connsiteX4" fmla="*/ 17296 w 12281973"/>
              <a:gd name="connsiteY4" fmla="*/ 1388917 h 6250351"/>
              <a:gd name="connsiteX5" fmla="*/ 6679 w 12281973"/>
              <a:gd name="connsiteY5" fmla="*/ 4614122 h 6250351"/>
              <a:gd name="connsiteX6" fmla="*/ 89932 w 12281973"/>
              <a:gd name="connsiteY6" fmla="*/ 5960771 h 6250351"/>
              <a:gd name="connsiteX7" fmla="*/ 2768884 w 12281973"/>
              <a:gd name="connsiteY7" fmla="*/ 5948912 h 6250351"/>
              <a:gd name="connsiteX8" fmla="*/ 4422579 w 12281973"/>
              <a:gd name="connsiteY8" fmla="*/ 5927529 h 6250351"/>
              <a:gd name="connsiteX9" fmla="*/ 5393880 w 12281973"/>
              <a:gd name="connsiteY9" fmla="*/ 5943392 h 6250351"/>
              <a:gd name="connsiteX10" fmla="*/ 5877638 w 12281973"/>
              <a:gd name="connsiteY10" fmla="*/ 6250351 h 6250351"/>
              <a:gd name="connsiteX11" fmla="*/ 6150141 w 12281973"/>
              <a:gd name="connsiteY11" fmla="*/ 5927623 h 6250351"/>
              <a:gd name="connsiteX12" fmla="*/ 9277333 w 12281973"/>
              <a:gd name="connsiteY12" fmla="*/ 5930838 h 6250351"/>
              <a:gd name="connsiteX13" fmla="*/ 10186235 w 12281973"/>
              <a:gd name="connsiteY13" fmla="*/ 5933713 h 6250351"/>
              <a:gd name="connsiteX14" fmla="*/ 11106174 w 12281973"/>
              <a:gd name="connsiteY14" fmla="*/ 5941580 h 6250351"/>
              <a:gd name="connsiteX15" fmla="*/ 12264257 w 12281973"/>
              <a:gd name="connsiteY15" fmla="*/ 5940534 h 6250351"/>
              <a:gd name="connsiteX16" fmla="*/ 12242403 w 12281973"/>
              <a:gd name="connsiteY16" fmla="*/ 2640888 h 6250351"/>
              <a:gd name="connsiteX17" fmla="*/ 12233051 w 12281973"/>
              <a:gd name="connsiteY17" fmla="*/ 195527 h 6250351"/>
              <a:gd name="connsiteX18" fmla="*/ 11824723 w 12281973"/>
              <a:gd name="connsiteY18" fmla="*/ 148249 h 6250351"/>
              <a:gd name="connsiteX19" fmla="*/ 10295765 w 12281973"/>
              <a:gd name="connsiteY19" fmla="*/ 141693 h 6250351"/>
              <a:gd name="connsiteX20" fmla="*/ 7778825 w 12281973"/>
              <a:gd name="connsiteY20" fmla="*/ 95124 h 6250351"/>
              <a:gd name="connsiteX21" fmla="*/ 2071691 w 12281973"/>
              <a:gd name="connsiteY21" fmla="*/ 19214 h 6250351"/>
              <a:gd name="connsiteX0" fmla="*/ 2071691 w 12322325"/>
              <a:gd name="connsiteY0" fmla="*/ 0 h 6231137"/>
              <a:gd name="connsiteX1" fmla="*/ 483610 w 12322325"/>
              <a:gd name="connsiteY1" fmla="*/ 10761 h 6231137"/>
              <a:gd name="connsiteX2" fmla="*/ 36453 w 12322325"/>
              <a:gd name="connsiteY2" fmla="*/ 26521 h 6231137"/>
              <a:gd name="connsiteX3" fmla="*/ 36452 w 12322325"/>
              <a:gd name="connsiteY3" fmla="*/ 844885 h 6231137"/>
              <a:gd name="connsiteX4" fmla="*/ 17296 w 12322325"/>
              <a:gd name="connsiteY4" fmla="*/ 1369703 h 6231137"/>
              <a:gd name="connsiteX5" fmla="*/ 6679 w 12322325"/>
              <a:gd name="connsiteY5" fmla="*/ 4594908 h 6231137"/>
              <a:gd name="connsiteX6" fmla="*/ 89932 w 12322325"/>
              <a:gd name="connsiteY6" fmla="*/ 5941557 h 6231137"/>
              <a:gd name="connsiteX7" fmla="*/ 2768884 w 12322325"/>
              <a:gd name="connsiteY7" fmla="*/ 5929698 h 6231137"/>
              <a:gd name="connsiteX8" fmla="*/ 4422579 w 12322325"/>
              <a:gd name="connsiteY8" fmla="*/ 5908315 h 6231137"/>
              <a:gd name="connsiteX9" fmla="*/ 5393880 w 12322325"/>
              <a:gd name="connsiteY9" fmla="*/ 5924178 h 6231137"/>
              <a:gd name="connsiteX10" fmla="*/ 5877638 w 12322325"/>
              <a:gd name="connsiteY10" fmla="*/ 6231137 h 6231137"/>
              <a:gd name="connsiteX11" fmla="*/ 6150141 w 12322325"/>
              <a:gd name="connsiteY11" fmla="*/ 5908409 h 6231137"/>
              <a:gd name="connsiteX12" fmla="*/ 9277333 w 12322325"/>
              <a:gd name="connsiteY12" fmla="*/ 5911624 h 6231137"/>
              <a:gd name="connsiteX13" fmla="*/ 10186235 w 12322325"/>
              <a:gd name="connsiteY13" fmla="*/ 5914499 h 6231137"/>
              <a:gd name="connsiteX14" fmla="*/ 11106174 w 12322325"/>
              <a:gd name="connsiteY14" fmla="*/ 5922366 h 6231137"/>
              <a:gd name="connsiteX15" fmla="*/ 12264257 w 12322325"/>
              <a:gd name="connsiteY15" fmla="*/ 5921320 h 6231137"/>
              <a:gd name="connsiteX16" fmla="*/ 12242403 w 12322325"/>
              <a:gd name="connsiteY16" fmla="*/ 2621674 h 6231137"/>
              <a:gd name="connsiteX17" fmla="*/ 12233051 w 12322325"/>
              <a:gd name="connsiteY17" fmla="*/ 176313 h 6231137"/>
              <a:gd name="connsiteX18" fmla="*/ 11824723 w 12322325"/>
              <a:gd name="connsiteY18" fmla="*/ 129035 h 6231137"/>
              <a:gd name="connsiteX19" fmla="*/ 10295765 w 12322325"/>
              <a:gd name="connsiteY19" fmla="*/ 122479 h 6231137"/>
              <a:gd name="connsiteX20" fmla="*/ 7778825 w 12322325"/>
              <a:gd name="connsiteY20" fmla="*/ 75910 h 6231137"/>
              <a:gd name="connsiteX21" fmla="*/ 2071691 w 12322325"/>
              <a:gd name="connsiteY21" fmla="*/ 0 h 6231137"/>
              <a:gd name="connsiteX0" fmla="*/ 2071691 w 12275492"/>
              <a:gd name="connsiteY0" fmla="*/ 0 h 6231137"/>
              <a:gd name="connsiteX1" fmla="*/ 483610 w 12275492"/>
              <a:gd name="connsiteY1" fmla="*/ 10761 h 6231137"/>
              <a:gd name="connsiteX2" fmla="*/ 36453 w 12275492"/>
              <a:gd name="connsiteY2" fmla="*/ 26521 h 6231137"/>
              <a:gd name="connsiteX3" fmla="*/ 36452 w 12275492"/>
              <a:gd name="connsiteY3" fmla="*/ 844885 h 6231137"/>
              <a:gd name="connsiteX4" fmla="*/ 17296 w 12275492"/>
              <a:gd name="connsiteY4" fmla="*/ 1369703 h 6231137"/>
              <a:gd name="connsiteX5" fmla="*/ 6679 w 12275492"/>
              <a:gd name="connsiteY5" fmla="*/ 4594908 h 6231137"/>
              <a:gd name="connsiteX6" fmla="*/ 89932 w 12275492"/>
              <a:gd name="connsiteY6" fmla="*/ 5941557 h 6231137"/>
              <a:gd name="connsiteX7" fmla="*/ 2768884 w 12275492"/>
              <a:gd name="connsiteY7" fmla="*/ 5929698 h 6231137"/>
              <a:gd name="connsiteX8" fmla="*/ 4422579 w 12275492"/>
              <a:gd name="connsiteY8" fmla="*/ 5908315 h 6231137"/>
              <a:gd name="connsiteX9" fmla="*/ 5393880 w 12275492"/>
              <a:gd name="connsiteY9" fmla="*/ 5924178 h 6231137"/>
              <a:gd name="connsiteX10" fmla="*/ 5877638 w 12275492"/>
              <a:gd name="connsiteY10" fmla="*/ 6231137 h 6231137"/>
              <a:gd name="connsiteX11" fmla="*/ 6150141 w 12275492"/>
              <a:gd name="connsiteY11" fmla="*/ 5908409 h 6231137"/>
              <a:gd name="connsiteX12" fmla="*/ 9277333 w 12275492"/>
              <a:gd name="connsiteY12" fmla="*/ 5911624 h 6231137"/>
              <a:gd name="connsiteX13" fmla="*/ 10186235 w 12275492"/>
              <a:gd name="connsiteY13" fmla="*/ 5914499 h 6231137"/>
              <a:gd name="connsiteX14" fmla="*/ 11106174 w 12275492"/>
              <a:gd name="connsiteY14" fmla="*/ 5922366 h 6231137"/>
              <a:gd name="connsiteX15" fmla="*/ 12264257 w 12275492"/>
              <a:gd name="connsiteY15" fmla="*/ 5921320 h 6231137"/>
              <a:gd name="connsiteX16" fmla="*/ 12242403 w 12275492"/>
              <a:gd name="connsiteY16" fmla="*/ 2621674 h 6231137"/>
              <a:gd name="connsiteX17" fmla="*/ 12233051 w 12275492"/>
              <a:gd name="connsiteY17" fmla="*/ 176313 h 6231137"/>
              <a:gd name="connsiteX18" fmla="*/ 11824723 w 12275492"/>
              <a:gd name="connsiteY18" fmla="*/ 129035 h 6231137"/>
              <a:gd name="connsiteX19" fmla="*/ 10295765 w 12275492"/>
              <a:gd name="connsiteY19" fmla="*/ 122479 h 6231137"/>
              <a:gd name="connsiteX20" fmla="*/ 7778825 w 12275492"/>
              <a:gd name="connsiteY20" fmla="*/ 75910 h 6231137"/>
              <a:gd name="connsiteX21" fmla="*/ 2071691 w 12275492"/>
              <a:gd name="connsiteY21" fmla="*/ 0 h 6231137"/>
              <a:gd name="connsiteX0" fmla="*/ 2071691 w 12313887"/>
              <a:gd name="connsiteY0" fmla="*/ 20004 h 6251141"/>
              <a:gd name="connsiteX1" fmla="*/ 483610 w 12313887"/>
              <a:gd name="connsiteY1" fmla="*/ 30765 h 6251141"/>
              <a:gd name="connsiteX2" fmla="*/ 36453 w 12313887"/>
              <a:gd name="connsiteY2" fmla="*/ 46525 h 6251141"/>
              <a:gd name="connsiteX3" fmla="*/ 36452 w 12313887"/>
              <a:gd name="connsiteY3" fmla="*/ 864889 h 6251141"/>
              <a:gd name="connsiteX4" fmla="*/ 17296 w 12313887"/>
              <a:gd name="connsiteY4" fmla="*/ 1389707 h 6251141"/>
              <a:gd name="connsiteX5" fmla="*/ 6679 w 12313887"/>
              <a:gd name="connsiteY5" fmla="*/ 4614912 h 6251141"/>
              <a:gd name="connsiteX6" fmla="*/ 89932 w 12313887"/>
              <a:gd name="connsiteY6" fmla="*/ 5961561 h 6251141"/>
              <a:gd name="connsiteX7" fmla="*/ 2768884 w 12313887"/>
              <a:gd name="connsiteY7" fmla="*/ 5949702 h 6251141"/>
              <a:gd name="connsiteX8" fmla="*/ 4422579 w 12313887"/>
              <a:gd name="connsiteY8" fmla="*/ 5928319 h 6251141"/>
              <a:gd name="connsiteX9" fmla="*/ 5393880 w 12313887"/>
              <a:gd name="connsiteY9" fmla="*/ 5944182 h 6251141"/>
              <a:gd name="connsiteX10" fmla="*/ 5877638 w 12313887"/>
              <a:gd name="connsiteY10" fmla="*/ 6251141 h 6251141"/>
              <a:gd name="connsiteX11" fmla="*/ 6150141 w 12313887"/>
              <a:gd name="connsiteY11" fmla="*/ 5928413 h 6251141"/>
              <a:gd name="connsiteX12" fmla="*/ 9277333 w 12313887"/>
              <a:gd name="connsiteY12" fmla="*/ 5931628 h 6251141"/>
              <a:gd name="connsiteX13" fmla="*/ 10186235 w 12313887"/>
              <a:gd name="connsiteY13" fmla="*/ 5934503 h 6251141"/>
              <a:gd name="connsiteX14" fmla="*/ 11106174 w 12313887"/>
              <a:gd name="connsiteY14" fmla="*/ 5942370 h 6251141"/>
              <a:gd name="connsiteX15" fmla="*/ 12264257 w 12313887"/>
              <a:gd name="connsiteY15" fmla="*/ 5941324 h 6251141"/>
              <a:gd name="connsiteX16" fmla="*/ 12289901 w 12313887"/>
              <a:gd name="connsiteY16" fmla="*/ 2652389 h 6251141"/>
              <a:gd name="connsiteX17" fmla="*/ 12233051 w 12313887"/>
              <a:gd name="connsiteY17" fmla="*/ 196317 h 6251141"/>
              <a:gd name="connsiteX18" fmla="*/ 11824723 w 12313887"/>
              <a:gd name="connsiteY18" fmla="*/ 149039 h 6251141"/>
              <a:gd name="connsiteX19" fmla="*/ 10295765 w 12313887"/>
              <a:gd name="connsiteY19" fmla="*/ 142483 h 6251141"/>
              <a:gd name="connsiteX20" fmla="*/ 7778825 w 12313887"/>
              <a:gd name="connsiteY20" fmla="*/ 95914 h 6251141"/>
              <a:gd name="connsiteX21" fmla="*/ 2071691 w 12313887"/>
              <a:gd name="connsiteY21" fmla="*/ 20004 h 6251141"/>
              <a:gd name="connsiteX0" fmla="*/ 2071691 w 12332516"/>
              <a:gd name="connsiteY0" fmla="*/ 20004 h 6251141"/>
              <a:gd name="connsiteX1" fmla="*/ 483610 w 12332516"/>
              <a:gd name="connsiteY1" fmla="*/ 30765 h 6251141"/>
              <a:gd name="connsiteX2" fmla="*/ 36453 w 12332516"/>
              <a:gd name="connsiteY2" fmla="*/ 46525 h 6251141"/>
              <a:gd name="connsiteX3" fmla="*/ 36452 w 12332516"/>
              <a:gd name="connsiteY3" fmla="*/ 864889 h 6251141"/>
              <a:gd name="connsiteX4" fmla="*/ 17296 w 12332516"/>
              <a:gd name="connsiteY4" fmla="*/ 1389707 h 6251141"/>
              <a:gd name="connsiteX5" fmla="*/ 6679 w 12332516"/>
              <a:gd name="connsiteY5" fmla="*/ 4614912 h 6251141"/>
              <a:gd name="connsiteX6" fmla="*/ 89932 w 12332516"/>
              <a:gd name="connsiteY6" fmla="*/ 5961561 h 6251141"/>
              <a:gd name="connsiteX7" fmla="*/ 2768884 w 12332516"/>
              <a:gd name="connsiteY7" fmla="*/ 5949702 h 6251141"/>
              <a:gd name="connsiteX8" fmla="*/ 4422579 w 12332516"/>
              <a:gd name="connsiteY8" fmla="*/ 5928319 h 6251141"/>
              <a:gd name="connsiteX9" fmla="*/ 5393880 w 12332516"/>
              <a:gd name="connsiteY9" fmla="*/ 5944182 h 6251141"/>
              <a:gd name="connsiteX10" fmla="*/ 5877638 w 12332516"/>
              <a:gd name="connsiteY10" fmla="*/ 6251141 h 6251141"/>
              <a:gd name="connsiteX11" fmla="*/ 6150141 w 12332516"/>
              <a:gd name="connsiteY11" fmla="*/ 5928413 h 6251141"/>
              <a:gd name="connsiteX12" fmla="*/ 9277333 w 12332516"/>
              <a:gd name="connsiteY12" fmla="*/ 5931628 h 6251141"/>
              <a:gd name="connsiteX13" fmla="*/ 10186235 w 12332516"/>
              <a:gd name="connsiteY13" fmla="*/ 5934503 h 6251141"/>
              <a:gd name="connsiteX14" fmla="*/ 11106174 w 12332516"/>
              <a:gd name="connsiteY14" fmla="*/ 5942370 h 6251141"/>
              <a:gd name="connsiteX15" fmla="*/ 12264257 w 12332516"/>
              <a:gd name="connsiteY15" fmla="*/ 5941324 h 6251141"/>
              <a:gd name="connsiteX16" fmla="*/ 12289901 w 12332516"/>
              <a:gd name="connsiteY16" fmla="*/ 2652389 h 6251141"/>
              <a:gd name="connsiteX17" fmla="*/ 12280552 w 12332516"/>
              <a:gd name="connsiteY17" fmla="*/ 196317 h 6251141"/>
              <a:gd name="connsiteX18" fmla="*/ 11824723 w 12332516"/>
              <a:gd name="connsiteY18" fmla="*/ 149039 h 6251141"/>
              <a:gd name="connsiteX19" fmla="*/ 10295765 w 12332516"/>
              <a:gd name="connsiteY19" fmla="*/ 142483 h 6251141"/>
              <a:gd name="connsiteX20" fmla="*/ 7778825 w 12332516"/>
              <a:gd name="connsiteY20" fmla="*/ 95914 h 6251141"/>
              <a:gd name="connsiteX21" fmla="*/ 2071691 w 12332516"/>
              <a:gd name="connsiteY21" fmla="*/ 20004 h 6251141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2652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483610 w 12322347"/>
              <a:gd name="connsiteY1" fmla="*/ 10761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071691 w 12322347"/>
              <a:gd name="connsiteY0" fmla="*/ 0 h 6231137"/>
              <a:gd name="connsiteX1" fmla="*/ 578608 w 12322347"/>
              <a:gd name="connsiteY1" fmla="*/ 42448 h 6231137"/>
              <a:gd name="connsiteX2" fmla="*/ 36453 w 12322347"/>
              <a:gd name="connsiteY2" fmla="*/ 68771 h 6231137"/>
              <a:gd name="connsiteX3" fmla="*/ 36452 w 12322347"/>
              <a:gd name="connsiteY3" fmla="*/ 844885 h 6231137"/>
              <a:gd name="connsiteX4" fmla="*/ 17296 w 12322347"/>
              <a:gd name="connsiteY4" fmla="*/ 1369703 h 6231137"/>
              <a:gd name="connsiteX5" fmla="*/ 6679 w 12322347"/>
              <a:gd name="connsiteY5" fmla="*/ 4594908 h 6231137"/>
              <a:gd name="connsiteX6" fmla="*/ 89932 w 12322347"/>
              <a:gd name="connsiteY6" fmla="*/ 5941557 h 6231137"/>
              <a:gd name="connsiteX7" fmla="*/ 2768884 w 12322347"/>
              <a:gd name="connsiteY7" fmla="*/ 5929698 h 6231137"/>
              <a:gd name="connsiteX8" fmla="*/ 4422579 w 12322347"/>
              <a:gd name="connsiteY8" fmla="*/ 5908315 h 6231137"/>
              <a:gd name="connsiteX9" fmla="*/ 5393880 w 12322347"/>
              <a:gd name="connsiteY9" fmla="*/ 5924178 h 6231137"/>
              <a:gd name="connsiteX10" fmla="*/ 5877638 w 12322347"/>
              <a:gd name="connsiteY10" fmla="*/ 6231137 h 6231137"/>
              <a:gd name="connsiteX11" fmla="*/ 6150141 w 12322347"/>
              <a:gd name="connsiteY11" fmla="*/ 5908409 h 6231137"/>
              <a:gd name="connsiteX12" fmla="*/ 9277333 w 12322347"/>
              <a:gd name="connsiteY12" fmla="*/ 5911624 h 6231137"/>
              <a:gd name="connsiteX13" fmla="*/ 10186235 w 12322347"/>
              <a:gd name="connsiteY13" fmla="*/ 5914499 h 6231137"/>
              <a:gd name="connsiteX14" fmla="*/ 11106174 w 12322347"/>
              <a:gd name="connsiteY14" fmla="*/ 5922366 h 6231137"/>
              <a:gd name="connsiteX15" fmla="*/ 12264257 w 12322347"/>
              <a:gd name="connsiteY15" fmla="*/ 5921320 h 6231137"/>
              <a:gd name="connsiteX16" fmla="*/ 12289901 w 12322347"/>
              <a:gd name="connsiteY16" fmla="*/ 2632385 h 6231137"/>
              <a:gd name="connsiteX17" fmla="*/ 12280552 w 12322347"/>
              <a:gd name="connsiteY17" fmla="*/ 176313 h 6231137"/>
              <a:gd name="connsiteX18" fmla="*/ 11824723 w 12322347"/>
              <a:gd name="connsiteY18" fmla="*/ 129035 h 6231137"/>
              <a:gd name="connsiteX19" fmla="*/ 10295765 w 12322347"/>
              <a:gd name="connsiteY19" fmla="*/ 122479 h 6231137"/>
              <a:gd name="connsiteX20" fmla="*/ 7778825 w 12322347"/>
              <a:gd name="connsiteY20" fmla="*/ 75910 h 6231137"/>
              <a:gd name="connsiteX21" fmla="*/ 2071691 w 12322347"/>
              <a:gd name="connsiteY21" fmla="*/ 0 h 6231137"/>
              <a:gd name="connsiteX0" fmla="*/ 2261685 w 12322347"/>
              <a:gd name="connsiteY0" fmla="*/ 10365 h 6188689"/>
              <a:gd name="connsiteX1" fmla="*/ 578608 w 12322347"/>
              <a:gd name="connsiteY1" fmla="*/ 0 h 6188689"/>
              <a:gd name="connsiteX2" fmla="*/ 36453 w 12322347"/>
              <a:gd name="connsiteY2" fmla="*/ 26323 h 6188689"/>
              <a:gd name="connsiteX3" fmla="*/ 36452 w 12322347"/>
              <a:gd name="connsiteY3" fmla="*/ 802437 h 6188689"/>
              <a:gd name="connsiteX4" fmla="*/ 17296 w 12322347"/>
              <a:gd name="connsiteY4" fmla="*/ 1327255 h 6188689"/>
              <a:gd name="connsiteX5" fmla="*/ 6679 w 12322347"/>
              <a:gd name="connsiteY5" fmla="*/ 4552460 h 6188689"/>
              <a:gd name="connsiteX6" fmla="*/ 89932 w 12322347"/>
              <a:gd name="connsiteY6" fmla="*/ 5899109 h 6188689"/>
              <a:gd name="connsiteX7" fmla="*/ 2768884 w 12322347"/>
              <a:gd name="connsiteY7" fmla="*/ 5887250 h 6188689"/>
              <a:gd name="connsiteX8" fmla="*/ 4422579 w 12322347"/>
              <a:gd name="connsiteY8" fmla="*/ 5865867 h 6188689"/>
              <a:gd name="connsiteX9" fmla="*/ 5393880 w 12322347"/>
              <a:gd name="connsiteY9" fmla="*/ 5881730 h 6188689"/>
              <a:gd name="connsiteX10" fmla="*/ 5877638 w 12322347"/>
              <a:gd name="connsiteY10" fmla="*/ 6188689 h 6188689"/>
              <a:gd name="connsiteX11" fmla="*/ 6150141 w 12322347"/>
              <a:gd name="connsiteY11" fmla="*/ 5865961 h 6188689"/>
              <a:gd name="connsiteX12" fmla="*/ 9277333 w 12322347"/>
              <a:gd name="connsiteY12" fmla="*/ 5869176 h 6188689"/>
              <a:gd name="connsiteX13" fmla="*/ 10186235 w 12322347"/>
              <a:gd name="connsiteY13" fmla="*/ 5872051 h 6188689"/>
              <a:gd name="connsiteX14" fmla="*/ 11106174 w 12322347"/>
              <a:gd name="connsiteY14" fmla="*/ 5879918 h 6188689"/>
              <a:gd name="connsiteX15" fmla="*/ 12264257 w 12322347"/>
              <a:gd name="connsiteY15" fmla="*/ 5878872 h 6188689"/>
              <a:gd name="connsiteX16" fmla="*/ 12289901 w 12322347"/>
              <a:gd name="connsiteY16" fmla="*/ 2589937 h 6188689"/>
              <a:gd name="connsiteX17" fmla="*/ 12280552 w 12322347"/>
              <a:gd name="connsiteY17" fmla="*/ 133865 h 6188689"/>
              <a:gd name="connsiteX18" fmla="*/ 11824723 w 12322347"/>
              <a:gd name="connsiteY18" fmla="*/ 86587 h 6188689"/>
              <a:gd name="connsiteX19" fmla="*/ 10295765 w 12322347"/>
              <a:gd name="connsiteY19" fmla="*/ 80031 h 6188689"/>
              <a:gd name="connsiteX20" fmla="*/ 7778825 w 12322347"/>
              <a:gd name="connsiteY20" fmla="*/ 33462 h 6188689"/>
              <a:gd name="connsiteX21" fmla="*/ 2261685 w 12322347"/>
              <a:gd name="connsiteY21" fmla="*/ 10365 h 6188689"/>
              <a:gd name="connsiteX0" fmla="*/ 2261685 w 12322347"/>
              <a:gd name="connsiteY0" fmla="*/ 0 h 6178324"/>
              <a:gd name="connsiteX1" fmla="*/ 816102 w 12322347"/>
              <a:gd name="connsiteY1" fmla="*/ 10760 h 6178324"/>
              <a:gd name="connsiteX2" fmla="*/ 36453 w 12322347"/>
              <a:gd name="connsiteY2" fmla="*/ 15958 h 6178324"/>
              <a:gd name="connsiteX3" fmla="*/ 36452 w 12322347"/>
              <a:gd name="connsiteY3" fmla="*/ 792072 h 6178324"/>
              <a:gd name="connsiteX4" fmla="*/ 17296 w 12322347"/>
              <a:gd name="connsiteY4" fmla="*/ 1316890 h 6178324"/>
              <a:gd name="connsiteX5" fmla="*/ 6679 w 12322347"/>
              <a:gd name="connsiteY5" fmla="*/ 4542095 h 6178324"/>
              <a:gd name="connsiteX6" fmla="*/ 89932 w 12322347"/>
              <a:gd name="connsiteY6" fmla="*/ 5888744 h 6178324"/>
              <a:gd name="connsiteX7" fmla="*/ 2768884 w 12322347"/>
              <a:gd name="connsiteY7" fmla="*/ 5876885 h 6178324"/>
              <a:gd name="connsiteX8" fmla="*/ 4422579 w 12322347"/>
              <a:gd name="connsiteY8" fmla="*/ 5855502 h 6178324"/>
              <a:gd name="connsiteX9" fmla="*/ 5393880 w 12322347"/>
              <a:gd name="connsiteY9" fmla="*/ 5871365 h 6178324"/>
              <a:gd name="connsiteX10" fmla="*/ 5877638 w 12322347"/>
              <a:gd name="connsiteY10" fmla="*/ 6178324 h 6178324"/>
              <a:gd name="connsiteX11" fmla="*/ 6150141 w 12322347"/>
              <a:gd name="connsiteY11" fmla="*/ 5855596 h 6178324"/>
              <a:gd name="connsiteX12" fmla="*/ 9277333 w 12322347"/>
              <a:gd name="connsiteY12" fmla="*/ 5858811 h 6178324"/>
              <a:gd name="connsiteX13" fmla="*/ 10186235 w 12322347"/>
              <a:gd name="connsiteY13" fmla="*/ 5861686 h 6178324"/>
              <a:gd name="connsiteX14" fmla="*/ 11106174 w 12322347"/>
              <a:gd name="connsiteY14" fmla="*/ 5869553 h 6178324"/>
              <a:gd name="connsiteX15" fmla="*/ 12264257 w 12322347"/>
              <a:gd name="connsiteY15" fmla="*/ 5868507 h 6178324"/>
              <a:gd name="connsiteX16" fmla="*/ 12289901 w 12322347"/>
              <a:gd name="connsiteY16" fmla="*/ 2579572 h 6178324"/>
              <a:gd name="connsiteX17" fmla="*/ 12280552 w 12322347"/>
              <a:gd name="connsiteY17" fmla="*/ 123500 h 6178324"/>
              <a:gd name="connsiteX18" fmla="*/ 11824723 w 12322347"/>
              <a:gd name="connsiteY18" fmla="*/ 76222 h 6178324"/>
              <a:gd name="connsiteX19" fmla="*/ 10295765 w 12322347"/>
              <a:gd name="connsiteY19" fmla="*/ 69666 h 6178324"/>
              <a:gd name="connsiteX20" fmla="*/ 7778825 w 12322347"/>
              <a:gd name="connsiteY20" fmla="*/ 23097 h 6178324"/>
              <a:gd name="connsiteX21" fmla="*/ 2261685 w 12322347"/>
              <a:gd name="connsiteY21" fmla="*/ 0 h 6178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322347" h="6178324">
                <a:moveTo>
                  <a:pt x="2261685" y="0"/>
                </a:moveTo>
                <a:lnTo>
                  <a:pt x="816102" y="10760"/>
                </a:lnTo>
                <a:lnTo>
                  <a:pt x="36453" y="15958"/>
                </a:lnTo>
                <a:cubicBezTo>
                  <a:pt x="36453" y="288746"/>
                  <a:pt x="36452" y="519284"/>
                  <a:pt x="36452" y="792072"/>
                </a:cubicBezTo>
                <a:cubicBezTo>
                  <a:pt x="37984" y="902748"/>
                  <a:pt x="15764" y="1206214"/>
                  <a:pt x="17296" y="1316890"/>
                </a:cubicBezTo>
                <a:cubicBezTo>
                  <a:pt x="32125" y="1752674"/>
                  <a:pt x="-17301" y="3705146"/>
                  <a:pt x="6679" y="4542095"/>
                </a:cubicBezTo>
                <a:cubicBezTo>
                  <a:pt x="46570" y="5225386"/>
                  <a:pt x="-51265" y="5916324"/>
                  <a:pt x="89932" y="5888744"/>
                </a:cubicBezTo>
                <a:cubicBezTo>
                  <a:pt x="879263" y="5903089"/>
                  <a:pt x="1955065" y="5877266"/>
                  <a:pt x="2768884" y="5876885"/>
                </a:cubicBezTo>
                <a:lnTo>
                  <a:pt x="4422579" y="5855502"/>
                </a:lnTo>
                <a:lnTo>
                  <a:pt x="5393880" y="5871365"/>
                </a:lnTo>
                <a:cubicBezTo>
                  <a:pt x="5664089" y="6007274"/>
                  <a:pt x="5704024" y="6065354"/>
                  <a:pt x="5877638" y="6178324"/>
                </a:cubicBezTo>
                <a:cubicBezTo>
                  <a:pt x="5954187" y="6102215"/>
                  <a:pt x="6049125" y="5996227"/>
                  <a:pt x="6150141" y="5855596"/>
                </a:cubicBezTo>
                <a:cubicBezTo>
                  <a:pt x="6237130" y="5852856"/>
                  <a:pt x="8916121" y="5865726"/>
                  <a:pt x="9277333" y="5858811"/>
                </a:cubicBezTo>
                <a:lnTo>
                  <a:pt x="10186235" y="5861686"/>
                </a:lnTo>
                <a:lnTo>
                  <a:pt x="11106174" y="5869553"/>
                </a:lnTo>
                <a:cubicBezTo>
                  <a:pt x="11463837" y="5859889"/>
                  <a:pt x="12237326" y="5912260"/>
                  <a:pt x="12264257" y="5868507"/>
                </a:cubicBezTo>
                <a:cubicBezTo>
                  <a:pt x="12302700" y="5662987"/>
                  <a:pt x="12276557" y="4364873"/>
                  <a:pt x="12289901" y="2579572"/>
                </a:cubicBezTo>
                <a:cubicBezTo>
                  <a:pt x="12338262" y="1498304"/>
                  <a:pt x="12330432" y="544926"/>
                  <a:pt x="12280552" y="123500"/>
                </a:cubicBezTo>
                <a:cubicBezTo>
                  <a:pt x="12274271" y="70433"/>
                  <a:pt x="12155521" y="85194"/>
                  <a:pt x="11824723" y="76222"/>
                </a:cubicBezTo>
                <a:cubicBezTo>
                  <a:pt x="11493925" y="67250"/>
                  <a:pt x="10495817" y="85585"/>
                  <a:pt x="10295765" y="69666"/>
                </a:cubicBezTo>
                <a:lnTo>
                  <a:pt x="7778825" y="23097"/>
                </a:lnTo>
                <a:lnTo>
                  <a:pt x="2261685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1EC913F-7930-6EFD-F46B-5495DDAD1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167290"/>
              </p:ext>
            </p:extLst>
          </p:nvPr>
        </p:nvGraphicFramePr>
        <p:xfrm>
          <a:off x="7667887" y="1524419"/>
          <a:ext cx="3388995" cy="372504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388995">
                  <a:extLst>
                    <a:ext uri="{9D8B030D-6E8A-4147-A177-3AD203B41FA5}">
                      <a16:colId xmlns:a16="http://schemas.microsoft.com/office/drawing/2014/main" val="4025065197"/>
                    </a:ext>
                  </a:extLst>
                </a:gridCol>
              </a:tblGrid>
              <a:tr h="620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10310" algn="r"/>
                        </a:tabLst>
                      </a:pPr>
                      <a:r>
                        <a:rPr lang="fr-FR" sz="3300" dirty="0">
                          <a:effectLst/>
                        </a:rPr>
                        <a:t>Pays et régions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2164971990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Le Sénégal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2823054000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Le Québec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4191783765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La Réunion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4040254562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La Côte d’Ivoire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2939835723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Les États-Unis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289056763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0F4B664-D214-C16D-EF93-8587052DFB15}"/>
              </a:ext>
            </a:extLst>
          </p:cNvPr>
          <p:cNvSpPr/>
          <p:nvPr/>
        </p:nvSpPr>
        <p:spPr>
          <a:xfrm>
            <a:off x="7726017" y="2193235"/>
            <a:ext cx="1378226" cy="490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561027-85C7-AC2A-025A-AB817321BCBE}"/>
              </a:ext>
            </a:extLst>
          </p:cNvPr>
          <p:cNvSpPr/>
          <p:nvPr/>
        </p:nvSpPr>
        <p:spPr>
          <a:xfrm>
            <a:off x="7773707" y="2856538"/>
            <a:ext cx="1378226" cy="490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2648C3-E033-EC7A-E75B-659965D1286A}"/>
              </a:ext>
            </a:extLst>
          </p:cNvPr>
          <p:cNvSpPr/>
          <p:nvPr/>
        </p:nvSpPr>
        <p:spPr>
          <a:xfrm>
            <a:off x="7726017" y="3427482"/>
            <a:ext cx="1378226" cy="490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791948-A8CA-C578-D1BB-89E28FE91C32}"/>
              </a:ext>
            </a:extLst>
          </p:cNvPr>
          <p:cNvSpPr/>
          <p:nvPr/>
        </p:nvSpPr>
        <p:spPr>
          <a:xfrm>
            <a:off x="7776042" y="4079185"/>
            <a:ext cx="1818531" cy="490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77464E-35E0-E9E4-0071-E06763CA731F}"/>
              </a:ext>
            </a:extLst>
          </p:cNvPr>
          <p:cNvSpPr/>
          <p:nvPr/>
        </p:nvSpPr>
        <p:spPr>
          <a:xfrm>
            <a:off x="7773707" y="4633157"/>
            <a:ext cx="1818530" cy="49033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819494D2-8847-B8FF-CF4E-AF740DA085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860662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5932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7FB5426F-482B-4074-A203-9F2C2BEB0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0086" y="335066"/>
            <a:ext cx="7441203" cy="6013686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7F160B5-A1CE-4576-8323-263FB7D1B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9246" y="762711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173D1C1-7F20-2CDC-93C2-654F10E59B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1549" y="1407381"/>
            <a:ext cx="3330106" cy="2904121"/>
          </a:xfrm>
        </p:spPr>
        <p:txBody>
          <a:bodyPr anchor="ctr">
            <a:normAutofit/>
          </a:bodyPr>
          <a:lstStyle/>
          <a:p>
            <a:r>
              <a:rPr lang="fr-FR" dirty="0"/>
              <a:t>Mon journal </a:t>
            </a:r>
            <a:br>
              <a:rPr lang="fr-FR" dirty="0"/>
            </a:br>
            <a:r>
              <a:rPr lang="fr-FR" dirty="0"/>
              <a:t>de voyage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54C1CB0-5A58-4AE6-F80B-5C8278A306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0559" y="5300330"/>
            <a:ext cx="3381956" cy="1084567"/>
          </a:xfrm>
        </p:spPr>
        <p:txBody>
          <a:bodyPr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fr-FR" sz="3000" dirty="0"/>
              <a:t>Unité 7 - Leçon 2</a:t>
            </a:r>
          </a:p>
        </p:txBody>
      </p:sp>
      <p:pic>
        <p:nvPicPr>
          <p:cNvPr id="4" name="Picture 3" descr="Assorted things on a floor">
            <a:extLst>
              <a:ext uri="{FF2B5EF4-FFF2-40B4-BE49-F238E27FC236}">
                <a16:creationId xmlns:a16="http://schemas.microsoft.com/office/drawing/2014/main" id="{95C50EFA-8626-C5C0-E336-153171F310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44" b="7844"/>
          <a:stretch/>
        </p:blipFill>
        <p:spPr>
          <a:xfrm>
            <a:off x="710344" y="1364180"/>
            <a:ext cx="6917251" cy="3892909"/>
          </a:xfrm>
          <a:prstGeom prst="rect">
            <a:avLst/>
          </a:pr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3366780-B46E-437C-812E-406B7500D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7663" y="782008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15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/>
              <a:t>À la fin de la </a:t>
            </a:r>
            <a:r>
              <a:rPr lang="fr-FR" sz="4800" dirty="0"/>
              <a:t>leçon</a:t>
            </a:r>
            <a:r>
              <a:rPr lang="en-US" sz="48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>
                <a:solidFill>
                  <a:schemeClr val="tx2"/>
                </a:solidFill>
              </a:rPr>
              <a:t>• Écrire un journal de voyage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5158897"/>
              </p:ext>
            </p:extLst>
          </p:nvPr>
        </p:nvGraphicFramePr>
        <p:xfrm>
          <a:off x="632372" y="3243893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C97D5D-8CDB-FBD3-5EB6-4A7DA4DF93F9}"/>
              </a:ext>
            </a:extLst>
          </p:cNvPr>
          <p:cNvSpPr/>
          <p:nvPr/>
        </p:nvSpPr>
        <p:spPr>
          <a:xfrm>
            <a:off x="921201" y="4936957"/>
            <a:ext cx="305271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C6579C-32F0-85A6-6522-F10E12157365}"/>
              </a:ext>
            </a:extLst>
          </p:cNvPr>
          <p:cNvSpPr txBox="1"/>
          <p:nvPr/>
        </p:nvSpPr>
        <p:spPr>
          <a:xfrm>
            <a:off x="608785" y="5827399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5543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2" name="Rectangle 2061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4777739"/>
            <a:ext cx="3418990" cy="14121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6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26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6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26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600" b="1" dirty="0">
                <a:latin typeface="+mj-lt"/>
                <a:ea typeface="+mj-ea"/>
                <a:cs typeface="+mj-cs"/>
              </a:rPr>
              <a:t>Les pays et les continents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6" b="28057"/>
          <a:stretch/>
        </p:blipFill>
        <p:spPr bwMode="auto">
          <a:xfrm>
            <a:off x="20" y="304934"/>
            <a:ext cx="12191980" cy="4253496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4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654294" y="4777739"/>
            <a:ext cx="6897626" cy="1943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Devine le nom des pays </a:t>
            </a:r>
            <a:r>
              <a:rPr lang="en-US" sz="2200" dirty="0" err="1"/>
              <a:t>suivants</a:t>
            </a:r>
            <a:r>
              <a:rPr lang="en-US" sz="2200" dirty="0"/>
              <a:t> :</a:t>
            </a:r>
          </a:p>
          <a:p>
            <a:pPr marL="457200" indent="-457200" defTabSz="91440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/>
              <a:t>Pays de BMW, Mercedes et Porsche !</a:t>
            </a:r>
          </a:p>
          <a:p>
            <a:pPr marL="457200" indent="-457200" defTabSz="91440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/>
              <a:t>Pays du football !</a:t>
            </a:r>
          </a:p>
          <a:p>
            <a:pPr marL="457200" indent="-457200" defTabSz="91440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/>
              <a:t>Le continent de la Statue de la Liberté 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21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3C4441BE-BF0B-5E4A-14C5-A307896481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1750539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6951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D30EFE3-9611-4841-9BC3-E51D7A359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5C67810-E5E8-9BC8-B0D6-57560C72A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3" y="732732"/>
            <a:ext cx="9965329" cy="122543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III. Vocabulaire : </a:t>
            </a:r>
            <a:r>
              <a:rPr lang="fr-FR" b="0" dirty="0"/>
              <a:t>les pays et continents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3FDEA19-5545-DAF9-ED5B-1549AF3F2F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334173"/>
              </p:ext>
            </p:extLst>
          </p:nvPr>
        </p:nvGraphicFramePr>
        <p:xfrm>
          <a:off x="364435" y="2101830"/>
          <a:ext cx="11421528" cy="2426528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738685">
                  <a:extLst>
                    <a:ext uri="{9D8B030D-6E8A-4147-A177-3AD203B41FA5}">
                      <a16:colId xmlns:a16="http://schemas.microsoft.com/office/drawing/2014/main" val="2376767550"/>
                    </a:ext>
                  </a:extLst>
                </a:gridCol>
                <a:gridCol w="3896742">
                  <a:extLst>
                    <a:ext uri="{9D8B030D-6E8A-4147-A177-3AD203B41FA5}">
                      <a16:colId xmlns:a16="http://schemas.microsoft.com/office/drawing/2014/main" val="585579728"/>
                    </a:ext>
                  </a:extLst>
                </a:gridCol>
                <a:gridCol w="3786101">
                  <a:extLst>
                    <a:ext uri="{9D8B030D-6E8A-4147-A177-3AD203B41FA5}">
                      <a16:colId xmlns:a16="http://schemas.microsoft.com/office/drawing/2014/main" val="3980933049"/>
                    </a:ext>
                  </a:extLst>
                </a:gridCol>
              </a:tblGrid>
              <a:tr h="319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10310" algn="r"/>
                        </a:tabLst>
                      </a:pPr>
                      <a:r>
                        <a:rPr lang="fr-FR" sz="3600" dirty="0">
                          <a:effectLst/>
                        </a:rPr>
                        <a:t>Pays masculin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féminin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pluriel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12665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Sénégal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Réunion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États-Unis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17961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Le Québec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Côte d’Ivoire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Antilles (Guadeloupe, Martinique, Réunion)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5811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Le Vietnam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France 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0558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Le Mali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Belgique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46820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Tunisie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87488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644A258-6636-9843-D460-13351C372131}"/>
              </a:ext>
            </a:extLst>
          </p:cNvPr>
          <p:cNvSpPr/>
          <p:nvPr/>
        </p:nvSpPr>
        <p:spPr>
          <a:xfrm>
            <a:off x="406037" y="3428999"/>
            <a:ext cx="2723322" cy="6990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F36F7C-6916-1107-BD5C-E3B3B50A4B8E}"/>
              </a:ext>
            </a:extLst>
          </p:cNvPr>
          <p:cNvSpPr/>
          <p:nvPr/>
        </p:nvSpPr>
        <p:spPr>
          <a:xfrm>
            <a:off x="4168991" y="3424029"/>
            <a:ext cx="2723322" cy="105686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8E4B8E-DECE-7B5E-4A35-35DCFF1770B1}"/>
              </a:ext>
            </a:extLst>
          </p:cNvPr>
          <p:cNvSpPr/>
          <p:nvPr/>
        </p:nvSpPr>
        <p:spPr>
          <a:xfrm>
            <a:off x="8060922" y="3101009"/>
            <a:ext cx="3243181" cy="2845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FC41EFF-9EDA-1FEC-B28E-8A15C09D4F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63340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352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504B21-B7FB-7F34-BF26-857F27737F83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FR" dirty="0"/>
              <a:t>Les continents</a:t>
            </a:r>
          </a:p>
        </p:txBody>
      </p:sp>
      <p:pic>
        <p:nvPicPr>
          <p:cNvPr id="4" name="Picture 16">
            <a:extLst>
              <a:ext uri="{FF2B5EF4-FFF2-40B4-BE49-F238E27FC236}">
                <a16:creationId xmlns:a16="http://schemas.microsoft.com/office/drawing/2014/main" id="{229CAEF4-98F0-B7F4-E170-3F53303C4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239" t="55128" r="6781" b="8294"/>
          <a:stretch/>
        </p:blipFill>
        <p:spPr bwMode="auto">
          <a:xfrm>
            <a:off x="2711956" y="2073349"/>
            <a:ext cx="7015804" cy="42264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8DC297D6-4D45-B6E9-5646-227E47F73E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812490"/>
              </p:ext>
            </p:extLst>
          </p:nvPr>
        </p:nvGraphicFramePr>
        <p:xfrm>
          <a:off x="1076439" y="2213841"/>
          <a:ext cx="9620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jet d’environnement du Gestionnaire de liaisons" showAsIcon="1" r:id="rId4" imgW="733680" imgH="474480" progId="Package">
                  <p:embed/>
                </p:oleObj>
              </mc:Choice>
              <mc:Fallback>
                <p:oleObj name="Objet d’environnement du Gestionnaire de liaisons" showAsIcon="1" r:id="rId4" imgW="733680" imgH="474480" progId="Packag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6439" y="2213841"/>
                        <a:ext cx="962025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BFC8417-6770-188F-F5D6-6B6B2B5E51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63340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3309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domania1-8-VOYAGES_BR3">
            <a:hlinkClick r:id="" action="ppaction://media"/>
            <a:extLst>
              <a:ext uri="{FF2B5EF4-FFF2-40B4-BE49-F238E27FC236}">
                <a16:creationId xmlns:a16="http://schemas.microsoft.com/office/drawing/2014/main" id="{79B03DBF-6212-DAE2-DA18-8094EB94BF8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6310" y="619630"/>
            <a:ext cx="9839379" cy="5591031"/>
          </a:xfr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BAE87677-2939-D118-DB0D-2C39B24A3F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63340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06572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C67810-E5E8-9BC8-B0D6-57560C72A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3" y="583096"/>
            <a:ext cx="10018338" cy="100716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Les pays et continents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3FDEA19-5545-DAF9-ED5B-1549AF3F2F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915233"/>
              </p:ext>
            </p:extLst>
          </p:nvPr>
        </p:nvGraphicFramePr>
        <p:xfrm>
          <a:off x="728870" y="1757274"/>
          <a:ext cx="10979427" cy="4293113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593969">
                  <a:extLst>
                    <a:ext uri="{9D8B030D-6E8A-4147-A177-3AD203B41FA5}">
                      <a16:colId xmlns:a16="http://schemas.microsoft.com/office/drawing/2014/main" val="2376767550"/>
                    </a:ext>
                  </a:extLst>
                </a:gridCol>
                <a:gridCol w="3745908">
                  <a:extLst>
                    <a:ext uri="{9D8B030D-6E8A-4147-A177-3AD203B41FA5}">
                      <a16:colId xmlns:a16="http://schemas.microsoft.com/office/drawing/2014/main" val="585579728"/>
                    </a:ext>
                  </a:extLst>
                </a:gridCol>
                <a:gridCol w="3639550">
                  <a:extLst>
                    <a:ext uri="{9D8B030D-6E8A-4147-A177-3AD203B41FA5}">
                      <a16:colId xmlns:a16="http://schemas.microsoft.com/office/drawing/2014/main" val="3980933049"/>
                    </a:ext>
                  </a:extLst>
                </a:gridCol>
              </a:tblGrid>
              <a:tr h="319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1210310" algn="r"/>
                        </a:tabLst>
                      </a:pPr>
                      <a:r>
                        <a:rPr lang="fr-FR" sz="3600" dirty="0">
                          <a:effectLst/>
                        </a:rPr>
                        <a:t>Pays masculin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féminin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Pays pluriel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112665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Sénégal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Réunion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États-Unis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17961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Québec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Côte d’Ivoire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Les Antilles (Martinique, Guadeloupe, Réunion)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5811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Vietnam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France 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05586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Le Mali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Belgique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146820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La Tunisie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1874889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L’Amérique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2524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L’Europe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2836726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L’Afrique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8238584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L’Asie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5306072"/>
                  </a:ext>
                </a:extLst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 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L’Océanie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 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5813" marR="10581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447826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25DD0DA-FCFA-916D-CC37-BF4F8A2F4B09}"/>
              </a:ext>
            </a:extLst>
          </p:cNvPr>
          <p:cNvSpPr/>
          <p:nvPr/>
        </p:nvSpPr>
        <p:spPr>
          <a:xfrm>
            <a:off x="4386470" y="4250634"/>
            <a:ext cx="2996174" cy="17526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mp3-output-ttsfree(dot)com (15)">
            <a:hlinkClick r:id="" action="ppaction://media"/>
            <a:extLst>
              <a:ext uri="{FF2B5EF4-FFF2-40B4-BE49-F238E27FC236}">
                <a16:creationId xmlns:a16="http://schemas.microsoft.com/office/drawing/2014/main" id="{EF0518E3-7EF6-D464-FC29-8C8B0A0E78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38772" y="578750"/>
            <a:ext cx="1011512" cy="1011512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9523" y="414538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3BDAA6A-3C0F-9F98-79FD-7C6FC6014A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63340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92394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F6F8AE2-ADE1-4F2F-B0C5-43BA8AE69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1">
            <a:extLst>
              <a:ext uri="{FF2B5EF4-FFF2-40B4-BE49-F238E27FC236}">
                <a16:creationId xmlns:a16="http://schemas.microsoft.com/office/drawing/2014/main" id="{752E6DDF-9F92-37B5-3B9B-68BCF5B492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15" r="1" b="1"/>
          <a:stretch/>
        </p:blipFill>
        <p:spPr>
          <a:xfrm>
            <a:off x="323790" y="342899"/>
            <a:ext cx="11544419" cy="5975351"/>
          </a:xfrm>
          <a:custGeom>
            <a:avLst/>
            <a:gdLst/>
            <a:ahLst/>
            <a:cxnLst/>
            <a:rect l="l" t="t" r="r" b="b"/>
            <a:pathLst>
              <a:path w="11609843" h="6057523">
                <a:moveTo>
                  <a:pt x="329451" y="1"/>
                </a:moveTo>
                <a:cubicBezTo>
                  <a:pt x="473755" y="7"/>
                  <a:pt x="634888" y="5607"/>
                  <a:pt x="759878" y="7472"/>
                </a:cubicBezTo>
                <a:lnTo>
                  <a:pt x="8811740" y="57994"/>
                </a:lnTo>
                <a:lnTo>
                  <a:pt x="10133387" y="58243"/>
                </a:lnTo>
                <a:lnTo>
                  <a:pt x="11522733" y="71614"/>
                </a:lnTo>
                <a:cubicBezTo>
                  <a:pt x="11582162" y="373219"/>
                  <a:pt x="11479781" y="1696666"/>
                  <a:pt x="11558343" y="2601840"/>
                </a:cubicBezTo>
                <a:cubicBezTo>
                  <a:pt x="11557823" y="3481263"/>
                  <a:pt x="11615629" y="4785263"/>
                  <a:pt x="11609369" y="5359346"/>
                </a:cubicBezTo>
                <a:cubicBezTo>
                  <a:pt x="11598540" y="5592072"/>
                  <a:pt x="11617528" y="5983823"/>
                  <a:pt x="11576881" y="6057523"/>
                </a:cubicBezTo>
                <a:cubicBezTo>
                  <a:pt x="10280371" y="6023920"/>
                  <a:pt x="8904348" y="6049951"/>
                  <a:pt x="7568082" y="6046164"/>
                </a:cubicBezTo>
                <a:lnTo>
                  <a:pt x="137076" y="6038644"/>
                </a:lnTo>
                <a:cubicBezTo>
                  <a:pt x="63429" y="6046562"/>
                  <a:pt x="98349" y="5802385"/>
                  <a:pt x="83401" y="5328816"/>
                </a:cubicBezTo>
                <a:cubicBezTo>
                  <a:pt x="68453" y="4855247"/>
                  <a:pt x="74700" y="4069229"/>
                  <a:pt x="47387" y="3197228"/>
                </a:cubicBezTo>
                <a:cubicBezTo>
                  <a:pt x="33509" y="2471292"/>
                  <a:pt x="41689" y="1591232"/>
                  <a:pt x="33791" y="1062710"/>
                </a:cubicBezTo>
                <a:lnTo>
                  <a:pt x="0" y="26099"/>
                </a:lnTo>
                <a:cubicBezTo>
                  <a:pt x="57672" y="5585"/>
                  <a:pt x="185147" y="-4"/>
                  <a:pt x="329451" y="1"/>
                </a:cubicBezTo>
                <a:close/>
              </a:path>
            </a:pathLst>
          </a:cu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9229A89-2506-483B-9236-68D37C01B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3790" y="342900"/>
            <a:ext cx="11544419" cy="5975349"/>
          </a:xfrm>
          <a:custGeom>
            <a:avLst/>
            <a:gdLst>
              <a:gd name="connsiteX0" fmla="*/ 0 w 11609843"/>
              <a:gd name="connsiteY0" fmla="*/ 0 h 6047850"/>
              <a:gd name="connsiteX1" fmla="*/ 503107 w 11609843"/>
              <a:gd name="connsiteY1" fmla="*/ 0 h 6047850"/>
              <a:gd name="connsiteX2" fmla="*/ 503107 w 11609843"/>
              <a:gd name="connsiteY2" fmla="*/ 68747 h 6047850"/>
              <a:gd name="connsiteX3" fmla="*/ 8800521 w 11609843"/>
              <a:gd name="connsiteY3" fmla="*/ 65641 h 6047850"/>
              <a:gd name="connsiteX4" fmla="*/ 10133387 w 11609843"/>
              <a:gd name="connsiteY4" fmla="*/ 52165 h 6047850"/>
              <a:gd name="connsiteX5" fmla="*/ 11522733 w 11609843"/>
              <a:gd name="connsiteY5" fmla="*/ 45639 h 6047850"/>
              <a:gd name="connsiteX6" fmla="*/ 11558343 w 11609843"/>
              <a:gd name="connsiteY6" fmla="*/ 2582755 h 6047850"/>
              <a:gd name="connsiteX7" fmla="*/ 11609369 w 11609843"/>
              <a:gd name="connsiteY7" fmla="*/ 5347771 h 6047850"/>
              <a:gd name="connsiteX8" fmla="*/ 11576881 w 11609843"/>
              <a:gd name="connsiteY8" fmla="*/ 6047850 h 6047850"/>
              <a:gd name="connsiteX9" fmla="*/ 10387601 w 11609843"/>
              <a:gd name="connsiteY9" fmla="*/ 6036630 h 6047850"/>
              <a:gd name="connsiteX10" fmla="*/ 10387601 w 11609843"/>
              <a:gd name="connsiteY10" fmla="*/ 6028294 h 6047850"/>
              <a:gd name="connsiteX11" fmla="*/ 7568082 w 11609843"/>
              <a:gd name="connsiteY11" fmla="*/ 6036460 h 6047850"/>
              <a:gd name="connsiteX12" fmla="*/ 216206 w 11609843"/>
              <a:gd name="connsiteY12" fmla="*/ 6028917 h 6047850"/>
              <a:gd name="connsiteX13" fmla="*/ 83401 w 11609843"/>
              <a:gd name="connsiteY13" fmla="*/ 5317158 h 6047850"/>
              <a:gd name="connsiteX14" fmla="*/ 47387 w 11609843"/>
              <a:gd name="connsiteY14" fmla="*/ 3179765 h 6047850"/>
              <a:gd name="connsiteX15" fmla="*/ 251 w 11609843"/>
              <a:gd name="connsiteY15" fmla="*/ 1049960 h 6047850"/>
              <a:gd name="connsiteX16" fmla="*/ 132 w 11609843"/>
              <a:gd name="connsiteY16" fmla="*/ 949677 h 6047850"/>
              <a:gd name="connsiteX17" fmla="*/ 0 w 11609843"/>
              <a:gd name="connsiteY17" fmla="*/ 949677 h 6047850"/>
              <a:gd name="connsiteX0" fmla="*/ 0 w 11609843"/>
              <a:gd name="connsiteY0" fmla="*/ 0 h 6047850"/>
              <a:gd name="connsiteX1" fmla="*/ 503107 w 11609843"/>
              <a:gd name="connsiteY1" fmla="*/ 0 h 6047850"/>
              <a:gd name="connsiteX2" fmla="*/ 8800521 w 11609843"/>
              <a:gd name="connsiteY2" fmla="*/ 65641 h 6047850"/>
              <a:gd name="connsiteX3" fmla="*/ 10133387 w 11609843"/>
              <a:gd name="connsiteY3" fmla="*/ 52165 h 6047850"/>
              <a:gd name="connsiteX4" fmla="*/ 11522733 w 11609843"/>
              <a:gd name="connsiteY4" fmla="*/ 45639 h 6047850"/>
              <a:gd name="connsiteX5" fmla="*/ 11558343 w 11609843"/>
              <a:gd name="connsiteY5" fmla="*/ 2582755 h 6047850"/>
              <a:gd name="connsiteX6" fmla="*/ 11609369 w 11609843"/>
              <a:gd name="connsiteY6" fmla="*/ 5347771 h 6047850"/>
              <a:gd name="connsiteX7" fmla="*/ 11576881 w 11609843"/>
              <a:gd name="connsiteY7" fmla="*/ 6047850 h 6047850"/>
              <a:gd name="connsiteX8" fmla="*/ 10387601 w 11609843"/>
              <a:gd name="connsiteY8" fmla="*/ 6036630 h 6047850"/>
              <a:gd name="connsiteX9" fmla="*/ 10387601 w 11609843"/>
              <a:gd name="connsiteY9" fmla="*/ 6028294 h 6047850"/>
              <a:gd name="connsiteX10" fmla="*/ 7568082 w 11609843"/>
              <a:gd name="connsiteY10" fmla="*/ 6036460 h 6047850"/>
              <a:gd name="connsiteX11" fmla="*/ 216206 w 11609843"/>
              <a:gd name="connsiteY11" fmla="*/ 6028917 h 6047850"/>
              <a:gd name="connsiteX12" fmla="*/ 83401 w 11609843"/>
              <a:gd name="connsiteY12" fmla="*/ 5317158 h 6047850"/>
              <a:gd name="connsiteX13" fmla="*/ 47387 w 11609843"/>
              <a:gd name="connsiteY13" fmla="*/ 3179765 h 6047850"/>
              <a:gd name="connsiteX14" fmla="*/ 251 w 11609843"/>
              <a:gd name="connsiteY14" fmla="*/ 1049960 h 6047850"/>
              <a:gd name="connsiteX15" fmla="*/ 132 w 11609843"/>
              <a:gd name="connsiteY15" fmla="*/ 949677 h 6047850"/>
              <a:gd name="connsiteX16" fmla="*/ 0 w 11609843"/>
              <a:gd name="connsiteY16" fmla="*/ 949677 h 6047850"/>
              <a:gd name="connsiteX17" fmla="*/ 0 w 11609843"/>
              <a:gd name="connsiteY17" fmla="*/ 0 h 6047850"/>
              <a:gd name="connsiteX0" fmla="*/ 0 w 11609843"/>
              <a:gd name="connsiteY0" fmla="*/ 0 h 6047850"/>
              <a:gd name="connsiteX1" fmla="*/ 570425 w 11609843"/>
              <a:gd name="connsiteY1" fmla="*/ 89757 h 6047850"/>
              <a:gd name="connsiteX2" fmla="*/ 8800521 w 11609843"/>
              <a:gd name="connsiteY2" fmla="*/ 65641 h 6047850"/>
              <a:gd name="connsiteX3" fmla="*/ 10133387 w 11609843"/>
              <a:gd name="connsiteY3" fmla="*/ 52165 h 6047850"/>
              <a:gd name="connsiteX4" fmla="*/ 11522733 w 11609843"/>
              <a:gd name="connsiteY4" fmla="*/ 45639 h 6047850"/>
              <a:gd name="connsiteX5" fmla="*/ 11558343 w 11609843"/>
              <a:gd name="connsiteY5" fmla="*/ 2582755 h 6047850"/>
              <a:gd name="connsiteX6" fmla="*/ 11609369 w 11609843"/>
              <a:gd name="connsiteY6" fmla="*/ 5347771 h 6047850"/>
              <a:gd name="connsiteX7" fmla="*/ 11576881 w 11609843"/>
              <a:gd name="connsiteY7" fmla="*/ 6047850 h 6047850"/>
              <a:gd name="connsiteX8" fmla="*/ 10387601 w 11609843"/>
              <a:gd name="connsiteY8" fmla="*/ 6036630 h 6047850"/>
              <a:gd name="connsiteX9" fmla="*/ 10387601 w 11609843"/>
              <a:gd name="connsiteY9" fmla="*/ 6028294 h 6047850"/>
              <a:gd name="connsiteX10" fmla="*/ 7568082 w 11609843"/>
              <a:gd name="connsiteY10" fmla="*/ 6036460 h 6047850"/>
              <a:gd name="connsiteX11" fmla="*/ 216206 w 11609843"/>
              <a:gd name="connsiteY11" fmla="*/ 6028917 h 6047850"/>
              <a:gd name="connsiteX12" fmla="*/ 83401 w 11609843"/>
              <a:gd name="connsiteY12" fmla="*/ 5317158 h 6047850"/>
              <a:gd name="connsiteX13" fmla="*/ 47387 w 11609843"/>
              <a:gd name="connsiteY13" fmla="*/ 3179765 h 6047850"/>
              <a:gd name="connsiteX14" fmla="*/ 251 w 11609843"/>
              <a:gd name="connsiteY14" fmla="*/ 1049960 h 6047850"/>
              <a:gd name="connsiteX15" fmla="*/ 132 w 11609843"/>
              <a:gd name="connsiteY15" fmla="*/ 949677 h 6047850"/>
              <a:gd name="connsiteX16" fmla="*/ 0 w 11609843"/>
              <a:gd name="connsiteY16" fmla="*/ 949677 h 6047850"/>
              <a:gd name="connsiteX17" fmla="*/ 0 w 11609843"/>
              <a:gd name="connsiteY17" fmla="*/ 0 h 6047850"/>
              <a:gd name="connsiteX0" fmla="*/ 0 w 11609843"/>
              <a:gd name="connsiteY0" fmla="*/ 0 h 6047850"/>
              <a:gd name="connsiteX1" fmla="*/ 749939 w 11609843"/>
              <a:gd name="connsiteY1" fmla="*/ 11220 h 6047850"/>
              <a:gd name="connsiteX2" fmla="*/ 8800521 w 11609843"/>
              <a:gd name="connsiteY2" fmla="*/ 65641 h 6047850"/>
              <a:gd name="connsiteX3" fmla="*/ 10133387 w 11609843"/>
              <a:gd name="connsiteY3" fmla="*/ 52165 h 6047850"/>
              <a:gd name="connsiteX4" fmla="*/ 11522733 w 11609843"/>
              <a:gd name="connsiteY4" fmla="*/ 45639 h 6047850"/>
              <a:gd name="connsiteX5" fmla="*/ 11558343 w 11609843"/>
              <a:gd name="connsiteY5" fmla="*/ 2582755 h 6047850"/>
              <a:gd name="connsiteX6" fmla="*/ 11609369 w 11609843"/>
              <a:gd name="connsiteY6" fmla="*/ 5347771 h 6047850"/>
              <a:gd name="connsiteX7" fmla="*/ 11576881 w 11609843"/>
              <a:gd name="connsiteY7" fmla="*/ 6047850 h 6047850"/>
              <a:gd name="connsiteX8" fmla="*/ 10387601 w 11609843"/>
              <a:gd name="connsiteY8" fmla="*/ 6036630 h 6047850"/>
              <a:gd name="connsiteX9" fmla="*/ 10387601 w 11609843"/>
              <a:gd name="connsiteY9" fmla="*/ 6028294 h 6047850"/>
              <a:gd name="connsiteX10" fmla="*/ 7568082 w 11609843"/>
              <a:gd name="connsiteY10" fmla="*/ 6036460 h 6047850"/>
              <a:gd name="connsiteX11" fmla="*/ 216206 w 11609843"/>
              <a:gd name="connsiteY11" fmla="*/ 6028917 h 6047850"/>
              <a:gd name="connsiteX12" fmla="*/ 83401 w 11609843"/>
              <a:gd name="connsiteY12" fmla="*/ 5317158 h 6047850"/>
              <a:gd name="connsiteX13" fmla="*/ 47387 w 11609843"/>
              <a:gd name="connsiteY13" fmla="*/ 3179765 h 6047850"/>
              <a:gd name="connsiteX14" fmla="*/ 251 w 11609843"/>
              <a:gd name="connsiteY14" fmla="*/ 1049960 h 6047850"/>
              <a:gd name="connsiteX15" fmla="*/ 132 w 11609843"/>
              <a:gd name="connsiteY15" fmla="*/ 949677 h 6047850"/>
              <a:gd name="connsiteX16" fmla="*/ 0 w 11609843"/>
              <a:gd name="connsiteY16" fmla="*/ 949677 h 6047850"/>
              <a:gd name="connsiteX17" fmla="*/ 0 w 11609843"/>
              <a:gd name="connsiteY17" fmla="*/ 0 h 6047850"/>
              <a:gd name="connsiteX0" fmla="*/ 0 w 11609843"/>
              <a:gd name="connsiteY0" fmla="*/ 0 h 6047850"/>
              <a:gd name="connsiteX1" fmla="*/ 749939 w 11609843"/>
              <a:gd name="connsiteY1" fmla="*/ 11220 h 6047850"/>
              <a:gd name="connsiteX2" fmla="*/ 8800521 w 11609843"/>
              <a:gd name="connsiteY2" fmla="*/ 65641 h 6047850"/>
              <a:gd name="connsiteX3" fmla="*/ 10133387 w 11609843"/>
              <a:gd name="connsiteY3" fmla="*/ 52165 h 6047850"/>
              <a:gd name="connsiteX4" fmla="*/ 11522733 w 11609843"/>
              <a:gd name="connsiteY4" fmla="*/ 45639 h 6047850"/>
              <a:gd name="connsiteX5" fmla="*/ 11558343 w 11609843"/>
              <a:gd name="connsiteY5" fmla="*/ 2582755 h 6047850"/>
              <a:gd name="connsiteX6" fmla="*/ 11609369 w 11609843"/>
              <a:gd name="connsiteY6" fmla="*/ 5347771 h 6047850"/>
              <a:gd name="connsiteX7" fmla="*/ 11576881 w 11609843"/>
              <a:gd name="connsiteY7" fmla="*/ 6047850 h 6047850"/>
              <a:gd name="connsiteX8" fmla="*/ 10387601 w 11609843"/>
              <a:gd name="connsiteY8" fmla="*/ 6036630 h 6047850"/>
              <a:gd name="connsiteX9" fmla="*/ 10387601 w 11609843"/>
              <a:gd name="connsiteY9" fmla="*/ 6028294 h 6047850"/>
              <a:gd name="connsiteX10" fmla="*/ 7568082 w 11609843"/>
              <a:gd name="connsiteY10" fmla="*/ 6036460 h 6047850"/>
              <a:gd name="connsiteX11" fmla="*/ 216206 w 11609843"/>
              <a:gd name="connsiteY11" fmla="*/ 6028917 h 6047850"/>
              <a:gd name="connsiteX12" fmla="*/ 83401 w 11609843"/>
              <a:gd name="connsiteY12" fmla="*/ 5317158 h 6047850"/>
              <a:gd name="connsiteX13" fmla="*/ 47387 w 11609843"/>
              <a:gd name="connsiteY13" fmla="*/ 3179765 h 6047850"/>
              <a:gd name="connsiteX14" fmla="*/ 251 w 11609843"/>
              <a:gd name="connsiteY14" fmla="*/ 1049960 h 6047850"/>
              <a:gd name="connsiteX15" fmla="*/ 132 w 11609843"/>
              <a:gd name="connsiteY15" fmla="*/ 949677 h 6047850"/>
              <a:gd name="connsiteX16" fmla="*/ 0 w 11609843"/>
              <a:gd name="connsiteY16" fmla="*/ 0 h 6047850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00521 w 11609843"/>
              <a:gd name="connsiteY2" fmla="*/ 82072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216206 w 11609843"/>
              <a:gd name="connsiteY11" fmla="*/ 6045348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251 w 11609843"/>
              <a:gd name="connsiteY14" fmla="*/ 1066391 h 6064281"/>
              <a:gd name="connsiteX15" fmla="*/ 132 w 11609843"/>
              <a:gd name="connsiteY15" fmla="*/ 966108 h 6064281"/>
              <a:gd name="connsiteX16" fmla="*/ 0 w 11609843"/>
              <a:gd name="connsiteY16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00521 w 11609843"/>
              <a:gd name="connsiteY2" fmla="*/ 82072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216206 w 11609843"/>
              <a:gd name="connsiteY11" fmla="*/ 6045348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132 w 11609843"/>
              <a:gd name="connsiteY14" fmla="*/ 966108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00521 w 11609843"/>
              <a:gd name="connsiteY2" fmla="*/ 82072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216206 w 11609843"/>
              <a:gd name="connsiteY11" fmla="*/ 6045348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216206 w 11609843"/>
              <a:gd name="connsiteY11" fmla="*/ 6045348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59056 w 11609843"/>
              <a:gd name="connsiteY11" fmla="*/ 6045349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59056 w 11609843"/>
              <a:gd name="connsiteY11" fmla="*/ 6045349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37076 w 11609843"/>
              <a:gd name="connsiteY11" fmla="*/ 6045350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37076 w 11609843"/>
              <a:gd name="connsiteY11" fmla="*/ 6045350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37076 w 11609843"/>
              <a:gd name="connsiteY11" fmla="*/ 6045350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16431 h 6064281"/>
              <a:gd name="connsiteX1" fmla="*/ 749939 w 11609843"/>
              <a:gd name="connsiteY1" fmla="*/ 27651 h 6064281"/>
              <a:gd name="connsiteX2" fmla="*/ 8811740 w 11609843"/>
              <a:gd name="connsiteY2" fmla="*/ 48413 h 6064281"/>
              <a:gd name="connsiteX3" fmla="*/ 10133387 w 11609843"/>
              <a:gd name="connsiteY3" fmla="*/ 68596 h 6064281"/>
              <a:gd name="connsiteX4" fmla="*/ 11522733 w 11609843"/>
              <a:gd name="connsiteY4" fmla="*/ 62070 h 6064281"/>
              <a:gd name="connsiteX5" fmla="*/ 11558343 w 11609843"/>
              <a:gd name="connsiteY5" fmla="*/ 2599186 h 6064281"/>
              <a:gd name="connsiteX6" fmla="*/ 11609369 w 11609843"/>
              <a:gd name="connsiteY6" fmla="*/ 5364202 h 6064281"/>
              <a:gd name="connsiteX7" fmla="*/ 11576881 w 11609843"/>
              <a:gd name="connsiteY7" fmla="*/ 6064281 h 6064281"/>
              <a:gd name="connsiteX8" fmla="*/ 10387601 w 11609843"/>
              <a:gd name="connsiteY8" fmla="*/ 6053061 h 6064281"/>
              <a:gd name="connsiteX9" fmla="*/ 10387601 w 11609843"/>
              <a:gd name="connsiteY9" fmla="*/ 6044725 h 6064281"/>
              <a:gd name="connsiteX10" fmla="*/ 7568082 w 11609843"/>
              <a:gd name="connsiteY10" fmla="*/ 6052891 h 6064281"/>
              <a:gd name="connsiteX11" fmla="*/ 137076 w 11609843"/>
              <a:gd name="connsiteY11" fmla="*/ 6045350 h 6064281"/>
              <a:gd name="connsiteX12" fmla="*/ 83401 w 11609843"/>
              <a:gd name="connsiteY12" fmla="*/ 5333589 h 6064281"/>
              <a:gd name="connsiteX13" fmla="*/ 47387 w 11609843"/>
              <a:gd name="connsiteY13" fmla="*/ 3196196 h 6064281"/>
              <a:gd name="connsiteX14" fmla="*/ 33791 w 11609843"/>
              <a:gd name="connsiteY14" fmla="*/ 1055865 h 6064281"/>
              <a:gd name="connsiteX15" fmla="*/ 0 w 11609843"/>
              <a:gd name="connsiteY15" fmla="*/ 16431 h 6064281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78333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10387601 w 11609843"/>
              <a:gd name="connsiteY8" fmla="*/ 6062798 h 6074018"/>
              <a:gd name="connsiteX9" fmla="*/ 10387601 w 11609843"/>
              <a:gd name="connsiteY9" fmla="*/ 6054462 h 6074018"/>
              <a:gd name="connsiteX10" fmla="*/ 7568082 w 11609843"/>
              <a:gd name="connsiteY10" fmla="*/ 6062628 h 6074018"/>
              <a:gd name="connsiteX11" fmla="*/ 137076 w 11609843"/>
              <a:gd name="connsiteY11" fmla="*/ 6055087 h 6074018"/>
              <a:gd name="connsiteX12" fmla="*/ 83401 w 11609843"/>
              <a:gd name="connsiteY12" fmla="*/ 5343326 h 6074018"/>
              <a:gd name="connsiteX13" fmla="*/ 47387 w 11609843"/>
              <a:gd name="connsiteY13" fmla="*/ 3205933 h 6074018"/>
              <a:gd name="connsiteX14" fmla="*/ 33791 w 11609843"/>
              <a:gd name="connsiteY14" fmla="*/ 1065602 h 6074018"/>
              <a:gd name="connsiteX15" fmla="*/ 0 w 11609843"/>
              <a:gd name="connsiteY15" fmla="*/ 26168 h 6074018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58400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10387601 w 11609843"/>
              <a:gd name="connsiteY8" fmla="*/ 6062798 h 6074018"/>
              <a:gd name="connsiteX9" fmla="*/ 10387601 w 11609843"/>
              <a:gd name="connsiteY9" fmla="*/ 6054462 h 6074018"/>
              <a:gd name="connsiteX10" fmla="*/ 7568082 w 11609843"/>
              <a:gd name="connsiteY10" fmla="*/ 6062628 h 6074018"/>
              <a:gd name="connsiteX11" fmla="*/ 137076 w 11609843"/>
              <a:gd name="connsiteY11" fmla="*/ 6055087 h 6074018"/>
              <a:gd name="connsiteX12" fmla="*/ 83401 w 11609843"/>
              <a:gd name="connsiteY12" fmla="*/ 5343326 h 6074018"/>
              <a:gd name="connsiteX13" fmla="*/ 47387 w 11609843"/>
              <a:gd name="connsiteY13" fmla="*/ 3205933 h 6074018"/>
              <a:gd name="connsiteX14" fmla="*/ 33791 w 11609843"/>
              <a:gd name="connsiteY14" fmla="*/ 1065602 h 6074018"/>
              <a:gd name="connsiteX15" fmla="*/ 0 w 11609843"/>
              <a:gd name="connsiteY15" fmla="*/ 26168 h 6074018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58400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10387601 w 11609843"/>
              <a:gd name="connsiteY8" fmla="*/ 6062798 h 6074018"/>
              <a:gd name="connsiteX9" fmla="*/ 10387601 w 11609843"/>
              <a:gd name="connsiteY9" fmla="*/ 6054462 h 6074018"/>
              <a:gd name="connsiteX10" fmla="*/ 7568082 w 11609843"/>
              <a:gd name="connsiteY10" fmla="*/ 6062628 h 6074018"/>
              <a:gd name="connsiteX11" fmla="*/ 137076 w 11609843"/>
              <a:gd name="connsiteY11" fmla="*/ 6055087 h 6074018"/>
              <a:gd name="connsiteX12" fmla="*/ 83401 w 11609843"/>
              <a:gd name="connsiteY12" fmla="*/ 5343326 h 6074018"/>
              <a:gd name="connsiteX13" fmla="*/ 47387 w 11609843"/>
              <a:gd name="connsiteY13" fmla="*/ 3205933 h 6074018"/>
              <a:gd name="connsiteX14" fmla="*/ 33791 w 11609843"/>
              <a:gd name="connsiteY14" fmla="*/ 1065602 h 6074018"/>
              <a:gd name="connsiteX15" fmla="*/ 0 w 11609843"/>
              <a:gd name="connsiteY15" fmla="*/ 26168 h 6074018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58400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10387601 w 11609843"/>
              <a:gd name="connsiteY8" fmla="*/ 6062798 h 6074018"/>
              <a:gd name="connsiteX9" fmla="*/ 7568082 w 11609843"/>
              <a:gd name="connsiteY9" fmla="*/ 6062628 h 6074018"/>
              <a:gd name="connsiteX10" fmla="*/ 137076 w 11609843"/>
              <a:gd name="connsiteY10" fmla="*/ 6055087 h 6074018"/>
              <a:gd name="connsiteX11" fmla="*/ 83401 w 11609843"/>
              <a:gd name="connsiteY11" fmla="*/ 5343326 h 6074018"/>
              <a:gd name="connsiteX12" fmla="*/ 47387 w 11609843"/>
              <a:gd name="connsiteY12" fmla="*/ 3205933 h 6074018"/>
              <a:gd name="connsiteX13" fmla="*/ 33791 w 11609843"/>
              <a:gd name="connsiteY13" fmla="*/ 1065602 h 6074018"/>
              <a:gd name="connsiteX14" fmla="*/ 0 w 11609843"/>
              <a:gd name="connsiteY14" fmla="*/ 26168 h 6074018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58400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7568082 w 11609843"/>
              <a:gd name="connsiteY8" fmla="*/ 6062628 h 6074018"/>
              <a:gd name="connsiteX9" fmla="*/ 137076 w 11609843"/>
              <a:gd name="connsiteY9" fmla="*/ 6055087 h 6074018"/>
              <a:gd name="connsiteX10" fmla="*/ 83401 w 11609843"/>
              <a:gd name="connsiteY10" fmla="*/ 5343326 h 6074018"/>
              <a:gd name="connsiteX11" fmla="*/ 47387 w 11609843"/>
              <a:gd name="connsiteY11" fmla="*/ 3205933 h 6074018"/>
              <a:gd name="connsiteX12" fmla="*/ 33791 w 11609843"/>
              <a:gd name="connsiteY12" fmla="*/ 1065602 h 6074018"/>
              <a:gd name="connsiteX13" fmla="*/ 0 w 11609843"/>
              <a:gd name="connsiteY13" fmla="*/ 26168 h 6074018"/>
              <a:gd name="connsiteX0" fmla="*/ 0 w 11609843"/>
              <a:gd name="connsiteY0" fmla="*/ 26168 h 6074018"/>
              <a:gd name="connsiteX1" fmla="*/ 759878 w 11609843"/>
              <a:gd name="connsiteY1" fmla="*/ 7490 h 6074018"/>
              <a:gd name="connsiteX2" fmla="*/ 8811740 w 11609843"/>
              <a:gd name="connsiteY2" fmla="*/ 58150 h 6074018"/>
              <a:gd name="connsiteX3" fmla="*/ 10133387 w 11609843"/>
              <a:gd name="connsiteY3" fmla="*/ 58400 h 6074018"/>
              <a:gd name="connsiteX4" fmla="*/ 11522733 w 11609843"/>
              <a:gd name="connsiteY4" fmla="*/ 71807 h 6074018"/>
              <a:gd name="connsiteX5" fmla="*/ 11558343 w 11609843"/>
              <a:gd name="connsiteY5" fmla="*/ 2608923 h 6074018"/>
              <a:gd name="connsiteX6" fmla="*/ 11609369 w 11609843"/>
              <a:gd name="connsiteY6" fmla="*/ 5373939 h 6074018"/>
              <a:gd name="connsiteX7" fmla="*/ 11576881 w 11609843"/>
              <a:gd name="connsiteY7" fmla="*/ 6074018 h 6074018"/>
              <a:gd name="connsiteX8" fmla="*/ 7568082 w 11609843"/>
              <a:gd name="connsiteY8" fmla="*/ 6062628 h 6074018"/>
              <a:gd name="connsiteX9" fmla="*/ 137076 w 11609843"/>
              <a:gd name="connsiteY9" fmla="*/ 6055087 h 6074018"/>
              <a:gd name="connsiteX10" fmla="*/ 83401 w 11609843"/>
              <a:gd name="connsiteY10" fmla="*/ 5343326 h 6074018"/>
              <a:gd name="connsiteX11" fmla="*/ 47387 w 11609843"/>
              <a:gd name="connsiteY11" fmla="*/ 3205933 h 6074018"/>
              <a:gd name="connsiteX12" fmla="*/ 33791 w 11609843"/>
              <a:gd name="connsiteY12" fmla="*/ 1065602 h 6074018"/>
              <a:gd name="connsiteX13" fmla="*/ 0 w 11609843"/>
              <a:gd name="connsiteY13" fmla="*/ 26168 h 607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609843" h="6074018">
                <a:moveTo>
                  <a:pt x="0" y="26168"/>
                </a:moveTo>
                <a:cubicBezTo>
                  <a:pt x="115344" y="-14971"/>
                  <a:pt x="509898" y="3750"/>
                  <a:pt x="759878" y="7490"/>
                </a:cubicBezTo>
                <a:lnTo>
                  <a:pt x="8811740" y="58150"/>
                </a:lnTo>
                <a:lnTo>
                  <a:pt x="10133387" y="58400"/>
                </a:lnTo>
                <a:lnTo>
                  <a:pt x="11522733" y="71807"/>
                </a:lnTo>
                <a:cubicBezTo>
                  <a:pt x="11582162" y="374233"/>
                  <a:pt x="11479781" y="1701284"/>
                  <a:pt x="11558343" y="2608923"/>
                </a:cubicBezTo>
                <a:cubicBezTo>
                  <a:pt x="11557823" y="3490742"/>
                  <a:pt x="11615629" y="4798293"/>
                  <a:pt x="11609369" y="5373939"/>
                </a:cubicBezTo>
                <a:cubicBezTo>
                  <a:pt x="11598540" y="5607299"/>
                  <a:pt x="11617528" y="6000117"/>
                  <a:pt x="11576881" y="6074018"/>
                </a:cubicBezTo>
                <a:cubicBezTo>
                  <a:pt x="10280371" y="6040323"/>
                  <a:pt x="8904348" y="6066425"/>
                  <a:pt x="7568082" y="6062628"/>
                </a:cubicBezTo>
                <a:lnTo>
                  <a:pt x="137076" y="6055087"/>
                </a:lnTo>
                <a:cubicBezTo>
                  <a:pt x="63429" y="6063027"/>
                  <a:pt x="98349" y="5818185"/>
                  <a:pt x="83401" y="5343326"/>
                </a:cubicBezTo>
                <a:cubicBezTo>
                  <a:pt x="68453" y="4868467"/>
                  <a:pt x="74700" y="4080309"/>
                  <a:pt x="47387" y="3205933"/>
                </a:cubicBezTo>
                <a:cubicBezTo>
                  <a:pt x="33509" y="2478020"/>
                  <a:pt x="41689" y="1595563"/>
                  <a:pt x="33791" y="1065602"/>
                </a:cubicBezTo>
                <a:lnTo>
                  <a:pt x="0" y="26168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A84B66-46A2-16A8-35D0-864F56714E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63340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362776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  <a:br>
              <a:rPr lang="en-US" sz="4800" dirty="0"/>
            </a:br>
            <a:endParaRPr lang="en-US" sz="48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B505D3B-A26C-5AE1-4A02-207BF0D24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63340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4777739"/>
            <a:ext cx="3418990" cy="141211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6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26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6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26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2600" b="1" dirty="0">
                <a:latin typeface="+mj-lt"/>
                <a:ea typeface="+mj-ea"/>
                <a:cs typeface="+mj-cs"/>
              </a:rPr>
              <a:t>Les pays et les continents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6" b="28057"/>
          <a:stretch/>
        </p:blipFill>
        <p:spPr bwMode="auto">
          <a:xfrm>
            <a:off x="20" y="275664"/>
            <a:ext cx="12191980" cy="4282765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654294" y="4777739"/>
            <a:ext cx="6897626" cy="1943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Devine le nom des pays </a:t>
            </a:r>
            <a:r>
              <a:rPr lang="en-US" sz="2200" dirty="0" err="1"/>
              <a:t>suivants</a:t>
            </a:r>
            <a:r>
              <a:rPr lang="en-US" sz="2200" dirty="0"/>
              <a:t> :</a:t>
            </a:r>
          </a:p>
          <a:p>
            <a:pPr marL="457200" indent="-457200" defTabSz="91440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/>
              <a:t>Pays de BMW, Mercedes et Porsche !</a:t>
            </a:r>
          </a:p>
          <a:p>
            <a:pPr marL="457200" indent="-457200" defTabSz="91440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/>
              <a:t>Pays du football !</a:t>
            </a:r>
          </a:p>
          <a:p>
            <a:pPr marL="457200" indent="-457200" defTabSz="914400">
              <a:lnSpc>
                <a:spcPct val="9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200" dirty="0"/>
              <a:t>Le continent de la Statue de la Liberté 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28</a:t>
            </a:fld>
            <a:endParaRPr lang="en-US" sz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83D98350-FCD2-3390-BE60-976A069217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63340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18983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475099B2-1CDF-8B89-FD43-FB0F0A5DE6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463340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7394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5"/>
            <a:ext cx="4935863" cy="4877647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In U7L1,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how to :</a:t>
            </a:r>
          </a:p>
          <a:p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Name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family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members</a:t>
            </a: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Give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a call</a:t>
            </a:r>
          </a:p>
          <a:p>
            <a:pPr marL="0" indent="0">
              <a:lnSpc>
                <a:spcPct val="90000"/>
              </a:lnSpc>
              <a:buNone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/>
              <a:t>À la fin de la </a:t>
            </a:r>
            <a:r>
              <a:rPr lang="fr-FR" sz="4800" dirty="0"/>
              <a:t>leçon</a:t>
            </a:r>
            <a:r>
              <a:rPr lang="en-US" sz="48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>
                <a:solidFill>
                  <a:schemeClr val="tx2"/>
                </a:solidFill>
              </a:rPr>
              <a:t>• Écrire un journal de voyage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3110690"/>
              </p:ext>
            </p:extLst>
          </p:nvPr>
        </p:nvGraphicFramePr>
        <p:xfrm>
          <a:off x="632372" y="3243893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C97D5D-8CDB-FBD3-5EB6-4A7DA4DF93F9}"/>
              </a:ext>
            </a:extLst>
          </p:cNvPr>
          <p:cNvSpPr/>
          <p:nvPr/>
        </p:nvSpPr>
        <p:spPr>
          <a:xfrm>
            <a:off x="4569641" y="4924516"/>
            <a:ext cx="305271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C6579C-32F0-85A6-6522-F10E12157365}"/>
              </a:ext>
            </a:extLst>
          </p:cNvPr>
          <p:cNvSpPr txBox="1"/>
          <p:nvPr/>
        </p:nvSpPr>
        <p:spPr>
          <a:xfrm>
            <a:off x="608785" y="5827399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22327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93047" y="393598"/>
            <a:ext cx="4975865" cy="15504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verbe</a:t>
            </a:r>
            <a:r>
              <a:rPr lang="en-US" sz="3200" b="1" dirty="0">
                <a:latin typeface="+mj-lt"/>
                <a:ea typeface="+mj-ea"/>
                <a:cs typeface="+mj-cs"/>
              </a:rPr>
              <a:t> ALLER</a:t>
            </a: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65" b="435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1800" y="6356350"/>
            <a:ext cx="7620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31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458604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733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F708603-47B2-CE84-CFEC-DA4E2C061F47}"/>
              </a:ext>
            </a:extLst>
          </p:cNvPr>
          <p:cNvSpPr txBox="1"/>
          <p:nvPr/>
        </p:nvSpPr>
        <p:spPr>
          <a:xfrm>
            <a:off x="329048" y="4548016"/>
            <a:ext cx="46852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800" dirty="0"/>
              <a:t>Nhan et Long, vous </a:t>
            </a:r>
            <a:r>
              <a:rPr lang="fr-FR" sz="2800" dirty="0">
                <a:solidFill>
                  <a:srgbClr val="FF0000"/>
                </a:solidFill>
              </a:rPr>
              <a:t>allez</a:t>
            </a:r>
            <a:r>
              <a:rPr lang="fr-FR" sz="2800" dirty="0"/>
              <a:t> où en vacances ?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dirty="0"/>
              <a:t>Christine et Ellie </a:t>
            </a:r>
            <a:r>
              <a:rPr lang="fr-FR" sz="2800" dirty="0">
                <a:solidFill>
                  <a:srgbClr val="FF0000"/>
                </a:solidFill>
              </a:rPr>
              <a:t>vont</a:t>
            </a:r>
            <a:r>
              <a:rPr lang="fr-FR" sz="2800" dirty="0"/>
              <a:t> au Japon.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dirty="0"/>
              <a:t>Kiet </a:t>
            </a:r>
            <a:r>
              <a:rPr lang="fr-FR" sz="2800" dirty="0">
                <a:solidFill>
                  <a:srgbClr val="FF0000"/>
                </a:solidFill>
              </a:rPr>
              <a:t>va</a:t>
            </a:r>
            <a:r>
              <a:rPr lang="fr-FR" sz="2800" dirty="0"/>
              <a:t> en Australie.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993AD1-0BC4-06C6-152C-06F5EE9E1222}"/>
              </a:ext>
            </a:extLst>
          </p:cNvPr>
          <p:cNvSpPr txBox="1"/>
          <p:nvPr/>
        </p:nvSpPr>
        <p:spPr>
          <a:xfrm>
            <a:off x="313246" y="2872899"/>
            <a:ext cx="4586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Complétez les 3 phrases suivantes 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6C6B81-5511-EF62-8CAA-91A1C30EBD4B}"/>
              </a:ext>
            </a:extLst>
          </p:cNvPr>
          <p:cNvSpPr/>
          <p:nvPr/>
        </p:nvSpPr>
        <p:spPr>
          <a:xfrm>
            <a:off x="3673503" y="4574671"/>
            <a:ext cx="755374" cy="4505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422481-563F-3C71-C600-518957030FAC}"/>
              </a:ext>
            </a:extLst>
          </p:cNvPr>
          <p:cNvSpPr/>
          <p:nvPr/>
        </p:nvSpPr>
        <p:spPr>
          <a:xfrm>
            <a:off x="3229555" y="5500012"/>
            <a:ext cx="755374" cy="4505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C36E24-497C-1E0F-50CB-E7C0A65AB043}"/>
              </a:ext>
            </a:extLst>
          </p:cNvPr>
          <p:cNvSpPr/>
          <p:nvPr/>
        </p:nvSpPr>
        <p:spPr>
          <a:xfrm>
            <a:off x="1510748" y="6336897"/>
            <a:ext cx="365760" cy="4505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5C7CF63E-7E9D-46CC-2779-BFA99E859C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0925551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981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Freeform: Shape 8200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00" name="Freeform: Shape 8202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8202" name="Rectangle 8204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4" name="Freeform: Shape 8206">
            <a:extLst>
              <a:ext uri="{FF2B5EF4-FFF2-40B4-BE49-F238E27FC236}">
                <a16:creationId xmlns:a16="http://schemas.microsoft.com/office/drawing/2014/main" id="{D98B472A-D6EF-4DBE-8152-4B2AA75D8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746" y="1078631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4C22736-809B-75A5-C54F-B81F49A6C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956" y="1735115"/>
            <a:ext cx="3983505" cy="24213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IV. </a:t>
            </a:r>
            <a:r>
              <a:rPr lang="en-US" dirty="0" err="1"/>
              <a:t>Grammaire</a:t>
            </a:r>
            <a:r>
              <a:rPr lang="en-US" dirty="0"/>
              <a:t> : </a:t>
            </a:r>
            <a:br>
              <a:rPr lang="en-US" dirty="0"/>
            </a:br>
            <a:r>
              <a:rPr lang="en-US" dirty="0"/>
              <a:t>le </a:t>
            </a:r>
            <a:r>
              <a:rPr lang="en-US" dirty="0" err="1"/>
              <a:t>verbe</a:t>
            </a:r>
            <a:r>
              <a:rPr lang="en-US" dirty="0"/>
              <a:t> « </a:t>
            </a:r>
            <a:r>
              <a:rPr lang="en-US" dirty="0" err="1"/>
              <a:t>aller</a:t>
            </a:r>
            <a:r>
              <a:rPr lang="en-US" dirty="0"/>
              <a:t> »</a:t>
            </a:r>
          </a:p>
        </p:txBody>
      </p:sp>
      <p:sp>
        <p:nvSpPr>
          <p:cNvPr id="8209" name="Freeform: Shape 8208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11" name="Freeform: Shape 8210">
            <a:extLst>
              <a:ext uri="{FF2B5EF4-FFF2-40B4-BE49-F238E27FC236}">
                <a16:creationId xmlns:a16="http://schemas.microsoft.com/office/drawing/2014/main" id="{9752318E-D247-4ED8-8B91-ED4663F235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746" y="1000537"/>
            <a:ext cx="5776791" cy="5009321"/>
          </a:xfrm>
          <a:custGeom>
            <a:avLst/>
            <a:gdLst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341247 w 7832861"/>
              <a:gd name="connsiteY11" fmla="*/ 221774 h 6021285"/>
              <a:gd name="connsiteX12" fmla="*/ 2729122 w 7832861"/>
              <a:gd name="connsiteY12" fmla="*/ 145569 h 6021285"/>
              <a:gd name="connsiteX13" fmla="*/ 2759736 w 7832861"/>
              <a:gd name="connsiteY13" fmla="*/ 144080 h 6021285"/>
              <a:gd name="connsiteX14" fmla="*/ 2777664 w 7832861"/>
              <a:gd name="connsiteY14" fmla="*/ 140289 h 6021285"/>
              <a:gd name="connsiteX15" fmla="*/ 4237554 w 7832861"/>
              <a:gd name="connsiteY15" fmla="*/ 1051 h 6021285"/>
              <a:gd name="connsiteX0" fmla="*/ 4237554 w 7832861"/>
              <a:gd name="connsiteY0" fmla="*/ 1051 h 6021285"/>
              <a:gd name="connsiteX1" fmla="*/ 6794477 w 7832861"/>
              <a:gd name="connsiteY1" fmla="*/ 1540633 h 6021285"/>
              <a:gd name="connsiteX2" fmla="*/ 7189105 w 7832861"/>
              <a:gd name="connsiteY2" fmla="*/ 3895332 h 6021285"/>
              <a:gd name="connsiteX3" fmla="*/ 7832861 w 7832861"/>
              <a:gd name="connsiteY3" fmla="*/ 4544816 h 6021285"/>
              <a:gd name="connsiteX4" fmla="*/ 6807235 w 7832861"/>
              <a:gd name="connsiteY4" fmla="*/ 4774287 h 6021285"/>
              <a:gd name="connsiteX5" fmla="*/ 4462697 w 7832861"/>
              <a:gd name="connsiteY5" fmla="*/ 5728371 h 6021285"/>
              <a:gd name="connsiteX6" fmla="*/ 2015005 w 7832861"/>
              <a:gd name="connsiteY6" fmla="*/ 5896478 h 6021285"/>
              <a:gd name="connsiteX7" fmla="*/ 131003 w 7832861"/>
              <a:gd name="connsiteY7" fmla="*/ 4020686 h 6021285"/>
              <a:gd name="connsiteX8" fmla="*/ 1330810 w 7832861"/>
              <a:gd name="connsiteY8" fmla="*/ 518885 h 6021285"/>
              <a:gd name="connsiteX9" fmla="*/ 2228690 w 7832861"/>
              <a:gd name="connsiteY9" fmla="*/ 261285 h 6021285"/>
              <a:gd name="connsiteX10" fmla="*/ 2230235 w 7832861"/>
              <a:gd name="connsiteY10" fmla="*/ 260915 h 6021285"/>
              <a:gd name="connsiteX11" fmla="*/ 2729122 w 7832861"/>
              <a:gd name="connsiteY11" fmla="*/ 145569 h 6021285"/>
              <a:gd name="connsiteX12" fmla="*/ 2759736 w 7832861"/>
              <a:gd name="connsiteY12" fmla="*/ 144080 h 6021285"/>
              <a:gd name="connsiteX13" fmla="*/ 2777664 w 7832861"/>
              <a:gd name="connsiteY13" fmla="*/ 140289 h 6021285"/>
              <a:gd name="connsiteX14" fmla="*/ 4237554 w 7832861"/>
              <a:gd name="connsiteY14" fmla="*/ 1051 h 6021285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2759736 w 7832861"/>
              <a:gd name="connsiteY12" fmla="*/ 143029 h 6020234"/>
              <a:gd name="connsiteX13" fmla="*/ 4237554 w 7832861"/>
              <a:gd name="connsiteY13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230235 w 7832861"/>
              <a:gd name="connsiteY10" fmla="*/ 259864 h 6020234"/>
              <a:gd name="connsiteX11" fmla="*/ 2729122 w 7832861"/>
              <a:gd name="connsiteY11" fmla="*/ 144518 h 6020234"/>
              <a:gd name="connsiteX12" fmla="*/ 4237554 w 7832861"/>
              <a:gd name="connsiteY12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228690 w 7832861"/>
              <a:gd name="connsiteY9" fmla="*/ 260234 h 6020234"/>
              <a:gd name="connsiteX10" fmla="*/ 2729122 w 7832861"/>
              <a:gd name="connsiteY10" fmla="*/ 144518 h 6020234"/>
              <a:gd name="connsiteX11" fmla="*/ 4237554 w 7832861"/>
              <a:gd name="connsiteY11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29122 w 7832861"/>
              <a:gd name="connsiteY9" fmla="*/ 144518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20234"/>
              <a:gd name="connsiteX1" fmla="*/ 6794477 w 7832861"/>
              <a:gd name="connsiteY1" fmla="*/ 1539582 h 6020234"/>
              <a:gd name="connsiteX2" fmla="*/ 7189105 w 7832861"/>
              <a:gd name="connsiteY2" fmla="*/ 3894281 h 6020234"/>
              <a:gd name="connsiteX3" fmla="*/ 7832861 w 7832861"/>
              <a:gd name="connsiteY3" fmla="*/ 4543765 h 6020234"/>
              <a:gd name="connsiteX4" fmla="*/ 6807235 w 7832861"/>
              <a:gd name="connsiteY4" fmla="*/ 4773236 h 6020234"/>
              <a:gd name="connsiteX5" fmla="*/ 4462697 w 7832861"/>
              <a:gd name="connsiteY5" fmla="*/ 5727320 h 6020234"/>
              <a:gd name="connsiteX6" fmla="*/ 2015005 w 7832861"/>
              <a:gd name="connsiteY6" fmla="*/ 5895427 h 6020234"/>
              <a:gd name="connsiteX7" fmla="*/ 131003 w 7832861"/>
              <a:gd name="connsiteY7" fmla="*/ 4019635 h 6020234"/>
              <a:gd name="connsiteX8" fmla="*/ 1330810 w 7832861"/>
              <a:gd name="connsiteY8" fmla="*/ 517834 h 6020234"/>
              <a:gd name="connsiteX9" fmla="*/ 2780941 w 7832861"/>
              <a:gd name="connsiteY9" fmla="*/ 69783 h 6020234"/>
              <a:gd name="connsiteX10" fmla="*/ 4237554 w 7832861"/>
              <a:gd name="connsiteY10" fmla="*/ 0 h 6020234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84730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532781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37554 w 7832861"/>
              <a:gd name="connsiteY0" fmla="*/ 0 h 6035181"/>
              <a:gd name="connsiteX1" fmla="*/ 6794477 w 7832861"/>
              <a:gd name="connsiteY1" fmla="*/ 1554529 h 6035181"/>
              <a:gd name="connsiteX2" fmla="*/ 7189105 w 7832861"/>
              <a:gd name="connsiteY2" fmla="*/ 3909228 h 6035181"/>
              <a:gd name="connsiteX3" fmla="*/ 7832861 w 7832861"/>
              <a:gd name="connsiteY3" fmla="*/ 4558712 h 6035181"/>
              <a:gd name="connsiteX4" fmla="*/ 6807235 w 7832861"/>
              <a:gd name="connsiteY4" fmla="*/ 4788183 h 6035181"/>
              <a:gd name="connsiteX5" fmla="*/ 4462697 w 7832861"/>
              <a:gd name="connsiteY5" fmla="*/ 5742267 h 6035181"/>
              <a:gd name="connsiteX6" fmla="*/ 2015005 w 7832861"/>
              <a:gd name="connsiteY6" fmla="*/ 5910374 h 6035181"/>
              <a:gd name="connsiteX7" fmla="*/ 131003 w 7832861"/>
              <a:gd name="connsiteY7" fmla="*/ 4034582 h 6035181"/>
              <a:gd name="connsiteX8" fmla="*/ 1330810 w 7832861"/>
              <a:gd name="connsiteY8" fmla="*/ 607516 h 6035181"/>
              <a:gd name="connsiteX9" fmla="*/ 2780941 w 7832861"/>
              <a:gd name="connsiteY9" fmla="*/ 144519 h 6035181"/>
              <a:gd name="connsiteX10" fmla="*/ 4237554 w 7832861"/>
              <a:gd name="connsiteY10" fmla="*/ 0 h 6035181"/>
              <a:gd name="connsiteX0" fmla="*/ 4265780 w 7861087"/>
              <a:gd name="connsiteY0" fmla="*/ 0 h 6035181"/>
              <a:gd name="connsiteX1" fmla="*/ 6822703 w 7861087"/>
              <a:gd name="connsiteY1" fmla="*/ 1554529 h 6035181"/>
              <a:gd name="connsiteX2" fmla="*/ 7217331 w 7861087"/>
              <a:gd name="connsiteY2" fmla="*/ 3909228 h 6035181"/>
              <a:gd name="connsiteX3" fmla="*/ 7861087 w 7861087"/>
              <a:gd name="connsiteY3" fmla="*/ 4558712 h 6035181"/>
              <a:gd name="connsiteX4" fmla="*/ 6835461 w 7861087"/>
              <a:gd name="connsiteY4" fmla="*/ 4788183 h 6035181"/>
              <a:gd name="connsiteX5" fmla="*/ 4490923 w 7861087"/>
              <a:gd name="connsiteY5" fmla="*/ 5742267 h 6035181"/>
              <a:gd name="connsiteX6" fmla="*/ 2043231 w 7861087"/>
              <a:gd name="connsiteY6" fmla="*/ 5910374 h 6035181"/>
              <a:gd name="connsiteX7" fmla="*/ 159229 w 7861087"/>
              <a:gd name="connsiteY7" fmla="*/ 4034582 h 6035181"/>
              <a:gd name="connsiteX8" fmla="*/ 1289943 w 7861087"/>
              <a:gd name="connsiteY8" fmla="*/ 622464 h 6035181"/>
              <a:gd name="connsiteX9" fmla="*/ 2809167 w 7861087"/>
              <a:gd name="connsiteY9" fmla="*/ 144519 h 6035181"/>
              <a:gd name="connsiteX10" fmla="*/ 4265780 w 7861087"/>
              <a:gd name="connsiteY10" fmla="*/ 0 h 6035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861087" h="6035181">
                <a:moveTo>
                  <a:pt x="4265780" y="0"/>
                </a:moveTo>
                <a:cubicBezTo>
                  <a:pt x="5338002" y="21445"/>
                  <a:pt x="6383269" y="390941"/>
                  <a:pt x="6822703" y="1554529"/>
                </a:cubicBezTo>
                <a:cubicBezTo>
                  <a:pt x="7159410" y="2314095"/>
                  <a:pt x="7103165" y="3447531"/>
                  <a:pt x="7217331" y="3909228"/>
                </a:cubicBezTo>
                <a:cubicBezTo>
                  <a:pt x="7342397" y="4433062"/>
                  <a:pt x="7861087" y="4558712"/>
                  <a:pt x="7861087" y="4558712"/>
                </a:cubicBezTo>
                <a:cubicBezTo>
                  <a:pt x="7709964" y="4623369"/>
                  <a:pt x="7377128" y="4620797"/>
                  <a:pt x="6835461" y="4788183"/>
                </a:cubicBezTo>
                <a:cubicBezTo>
                  <a:pt x="6293793" y="4955568"/>
                  <a:pt x="5289626" y="5555233"/>
                  <a:pt x="4490923" y="5742267"/>
                </a:cubicBezTo>
                <a:cubicBezTo>
                  <a:pt x="3692220" y="5929300"/>
                  <a:pt x="2765184" y="6194987"/>
                  <a:pt x="2043231" y="5910374"/>
                </a:cubicBezTo>
                <a:cubicBezTo>
                  <a:pt x="1321278" y="5625761"/>
                  <a:pt x="284777" y="4915900"/>
                  <a:pt x="159229" y="4034582"/>
                </a:cubicBezTo>
                <a:cubicBezTo>
                  <a:pt x="33681" y="3153264"/>
                  <a:pt x="-456595" y="1392285"/>
                  <a:pt x="1289943" y="622464"/>
                </a:cubicBezTo>
                <a:cubicBezTo>
                  <a:pt x="2241160" y="260608"/>
                  <a:pt x="2324710" y="230825"/>
                  <a:pt x="2809167" y="144519"/>
                </a:cubicBezTo>
                <a:cubicBezTo>
                  <a:pt x="3450164" y="31575"/>
                  <a:pt x="3780243" y="8313"/>
                  <a:pt x="4265780" y="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1BC460C-786F-CECC-D585-44CF2D554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036" y="1018353"/>
            <a:ext cx="5172496" cy="1873629"/>
          </a:xfrm>
          <a:prstGeom prst="rect">
            <a:avLst/>
          </a:prstGeom>
        </p:spPr>
      </p:pic>
      <p:pic>
        <p:nvPicPr>
          <p:cNvPr id="8196" name="Picture 4" descr="Spongebob Squarepants Laughing GIF">
            <a:extLst>
              <a:ext uri="{FF2B5EF4-FFF2-40B4-BE49-F238E27FC236}">
                <a16:creationId xmlns:a16="http://schemas.microsoft.com/office/drawing/2014/main" id="{F599A9FE-71A0-5862-0868-2B726165F3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4381" y="3578943"/>
            <a:ext cx="4995807" cy="264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78E4A1F-A805-861A-DCDC-710DDDF929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330565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921241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CCA2A2-8AB7-8988-C49E-802F9EE1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44" y="532252"/>
            <a:ext cx="10589912" cy="136154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Activité en ligne !</a:t>
            </a:r>
          </a:p>
        </p:txBody>
      </p:sp>
      <p:pic>
        <p:nvPicPr>
          <p:cNvPr id="4" name="Picture 5" descr="Qr code&#10;&#10;Description automatically generated">
            <a:extLst>
              <a:ext uri="{FF2B5EF4-FFF2-40B4-BE49-F238E27FC236}">
                <a16:creationId xmlns:a16="http://schemas.microsoft.com/office/drawing/2014/main" id="{BFD245FC-0D10-BE3C-3EF0-EE12D5A3B2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550" b="4382"/>
          <a:stretch/>
        </p:blipFill>
        <p:spPr>
          <a:xfrm>
            <a:off x="2206199" y="3299013"/>
            <a:ext cx="1810844" cy="1625388"/>
          </a:xfrm>
          <a:custGeom>
            <a:avLst/>
            <a:gdLst/>
            <a:ahLst/>
            <a:cxnLst/>
            <a:rect l="l" t="t" r="r" b="b"/>
            <a:pathLst>
              <a:path w="7503702" h="6405387">
                <a:moveTo>
                  <a:pt x="526155" y="35"/>
                </a:moveTo>
                <a:cubicBezTo>
                  <a:pt x="696890" y="424"/>
                  <a:pt x="910822" y="4062"/>
                  <a:pt x="1101865" y="9135"/>
                </a:cubicBezTo>
                <a:lnTo>
                  <a:pt x="6538681" y="39665"/>
                </a:lnTo>
                <a:lnTo>
                  <a:pt x="7503702" y="68449"/>
                </a:lnTo>
                <a:lnTo>
                  <a:pt x="7503702" y="6373015"/>
                </a:lnTo>
                <a:lnTo>
                  <a:pt x="7349407" y="6372590"/>
                </a:lnTo>
                <a:cubicBezTo>
                  <a:pt x="5503660" y="6369608"/>
                  <a:pt x="2945004" y="6405387"/>
                  <a:pt x="1220576" y="6405387"/>
                </a:cubicBezTo>
                <a:cubicBezTo>
                  <a:pt x="732036" y="6374856"/>
                  <a:pt x="383078" y="6405388"/>
                  <a:pt x="48079" y="6374856"/>
                </a:cubicBezTo>
                <a:cubicBezTo>
                  <a:pt x="-54281" y="4308922"/>
                  <a:pt x="24815" y="1433916"/>
                  <a:pt x="117871" y="131259"/>
                </a:cubicBezTo>
                <a:cubicBezTo>
                  <a:pt x="125872" y="-28778"/>
                  <a:pt x="119241" y="23587"/>
                  <a:pt x="279761" y="3233"/>
                </a:cubicBezTo>
                <a:cubicBezTo>
                  <a:pt x="336825" y="737"/>
                  <a:pt x="423715" y="-199"/>
                  <a:pt x="526155" y="35"/>
                </a:cubicBez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0B7ED2-473B-998F-6963-3C3C3FD9E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4497" y="2189828"/>
            <a:ext cx="5566459" cy="3988012"/>
          </a:xfrm>
        </p:spPr>
        <p:txBody>
          <a:bodyPr anchor="ctr">
            <a:normAutofit/>
          </a:bodyPr>
          <a:lstStyle/>
          <a:p>
            <a:pPr algn="ctr"/>
            <a:r>
              <a:rPr lang="fr-FR" dirty="0"/>
              <a:t>Verbe ALLER </a:t>
            </a:r>
            <a:endParaRPr lang="fr-FR"/>
          </a:p>
          <a:p>
            <a:pPr algn="ctr"/>
            <a:r>
              <a:rPr lang="fr-FR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https://wordwall.net/play/21436/684/349</a:t>
            </a:r>
            <a:endParaRPr lang="fr-FR" u="sng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223398E3-9AC8-E0AE-FCC5-8CAB29F417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330565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0617301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7" name="Rectangle 9222">
            <a:extLst>
              <a:ext uri="{FF2B5EF4-FFF2-40B4-BE49-F238E27FC236}">
                <a16:creationId xmlns:a16="http://schemas.microsoft.com/office/drawing/2014/main" id="{D9F6AA32-13C2-415E-B4CB-5A6D2336A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Le verbe ALLER au présent Le verbe ALLER au présent">
            <a:extLst>
              <a:ext uri="{FF2B5EF4-FFF2-40B4-BE49-F238E27FC236}">
                <a16:creationId xmlns:a16="http://schemas.microsoft.com/office/drawing/2014/main" id="{2BA73BE4-00E1-B4F5-A5D5-B2C4B6882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2" b="1518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p3-output-ttsfree(dot)com (16)">
            <a:hlinkClick r:id="" action="ppaction://media"/>
            <a:extLst>
              <a:ext uri="{FF2B5EF4-FFF2-40B4-BE49-F238E27FC236}">
                <a16:creationId xmlns:a16="http://schemas.microsoft.com/office/drawing/2014/main" id="{0B1EA562-E4F2-2DE2-8175-D41E8F661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28969" y="800411"/>
            <a:ext cx="712601" cy="712601"/>
          </a:xfrm>
          <a:prstGeom prst="rect">
            <a:avLst/>
          </a:prstGeom>
        </p:spPr>
      </p:pic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7876" y="494390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851CB982-1D53-3E40-9899-1FA25FA92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330565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2279537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D6A03ED-7B7A-4C88-8FFC-A4D862447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9ACF15B-DF75-A9D4-EF64-D8560EC603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112" r="-2" b="-2"/>
          <a:stretch/>
        </p:blipFill>
        <p:spPr>
          <a:xfrm>
            <a:off x="4561582" y="404592"/>
            <a:ext cx="7177672" cy="5810149"/>
          </a:xfrm>
          <a:custGeom>
            <a:avLst/>
            <a:gdLst/>
            <a:ahLst/>
            <a:cxnLst/>
            <a:rect l="l" t="t" r="r" b="b"/>
            <a:pathLst>
              <a:path w="7401982" h="6180550">
                <a:moveTo>
                  <a:pt x="468623" y="34"/>
                </a:moveTo>
                <a:cubicBezTo>
                  <a:pt x="635980" y="409"/>
                  <a:pt x="845682" y="3920"/>
                  <a:pt x="1032947" y="8815"/>
                </a:cubicBezTo>
                <a:lnTo>
                  <a:pt x="6362252" y="38273"/>
                </a:lnTo>
                <a:lnTo>
                  <a:pt x="7392971" y="78157"/>
                </a:lnTo>
                <a:cubicBezTo>
                  <a:pt x="7425268" y="2113988"/>
                  <a:pt x="7360673" y="4125596"/>
                  <a:pt x="7356636" y="6149315"/>
                </a:cubicBezTo>
                <a:lnTo>
                  <a:pt x="7156946" y="6148904"/>
                </a:lnTo>
                <a:lnTo>
                  <a:pt x="1149311" y="6180550"/>
                </a:lnTo>
                <a:cubicBezTo>
                  <a:pt x="670432" y="6151091"/>
                  <a:pt x="328375" y="6180551"/>
                  <a:pt x="0" y="6151091"/>
                </a:cubicBezTo>
                <a:cubicBezTo>
                  <a:pt x="20775" y="3685334"/>
                  <a:pt x="-22804" y="1383584"/>
                  <a:pt x="68412" y="126652"/>
                </a:cubicBezTo>
                <a:cubicBezTo>
                  <a:pt x="76255" y="-27768"/>
                  <a:pt x="69755" y="22759"/>
                  <a:pt x="227100" y="3120"/>
                </a:cubicBezTo>
                <a:cubicBezTo>
                  <a:pt x="283036" y="711"/>
                  <a:pt x="368207" y="-192"/>
                  <a:pt x="468623" y="34"/>
                </a:cubicBez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3975754-B125-4FFC-9140-F88A16E3D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60726" y="398616"/>
            <a:ext cx="7177671" cy="5810148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42118 w 7631470"/>
              <a:gd name="connsiteY0" fmla="*/ 6405352 h 6405386"/>
              <a:gd name="connsiteX1" fmla="*/ 6552830 w 7631470"/>
              <a:gd name="connsiteY1" fmla="*/ 6396252 h 6405386"/>
              <a:gd name="connsiteX2" fmla="*/ 987782 w 7631470"/>
              <a:gd name="connsiteY2" fmla="*/ 6365722 h 6405386"/>
              <a:gd name="connsiteX3" fmla="*/ 0 w 7631470"/>
              <a:gd name="connsiteY3" fmla="*/ 6336938 h 6405386"/>
              <a:gd name="connsiteX4" fmla="*/ 0 w 7631470"/>
              <a:gd name="connsiteY4" fmla="*/ 32372 h 6405386"/>
              <a:gd name="connsiteX5" fmla="*/ 157934 w 7631470"/>
              <a:gd name="connsiteY5" fmla="*/ 32797 h 6405386"/>
              <a:gd name="connsiteX6" fmla="*/ 6431319 w 7631470"/>
              <a:gd name="connsiteY6" fmla="*/ 0 h 6405386"/>
              <a:gd name="connsiteX7" fmla="*/ 7631470 w 7631470"/>
              <a:gd name="connsiteY7" fmla="*/ 30531 h 6405386"/>
              <a:gd name="connsiteX8" fmla="*/ 7560032 w 7631470"/>
              <a:gd name="connsiteY8" fmla="*/ 6274128 h 6405386"/>
              <a:gd name="connsiteX9" fmla="*/ 7394324 w 7631470"/>
              <a:gd name="connsiteY9" fmla="*/ 6402154 h 6405386"/>
              <a:gd name="connsiteX10" fmla="*/ 7142118 w 7631470"/>
              <a:gd name="connsiteY10" fmla="*/ 6405352 h 6405386"/>
              <a:gd name="connsiteX0" fmla="*/ 7154766 w 7644118"/>
              <a:gd name="connsiteY0" fmla="*/ 6405352 h 6405386"/>
              <a:gd name="connsiteX1" fmla="*/ 6565478 w 7644118"/>
              <a:gd name="connsiteY1" fmla="*/ 6396252 h 6405386"/>
              <a:gd name="connsiteX2" fmla="*/ 1000430 w 7644118"/>
              <a:gd name="connsiteY2" fmla="*/ 6365722 h 6405386"/>
              <a:gd name="connsiteX3" fmla="*/ 0 w 7644118"/>
              <a:gd name="connsiteY3" fmla="*/ 6324387 h 6405386"/>
              <a:gd name="connsiteX4" fmla="*/ 12648 w 7644118"/>
              <a:gd name="connsiteY4" fmla="*/ 32372 h 6405386"/>
              <a:gd name="connsiteX5" fmla="*/ 170582 w 7644118"/>
              <a:gd name="connsiteY5" fmla="*/ 32797 h 6405386"/>
              <a:gd name="connsiteX6" fmla="*/ 6443967 w 7644118"/>
              <a:gd name="connsiteY6" fmla="*/ 0 h 6405386"/>
              <a:gd name="connsiteX7" fmla="*/ 7644118 w 7644118"/>
              <a:gd name="connsiteY7" fmla="*/ 30531 h 6405386"/>
              <a:gd name="connsiteX8" fmla="*/ 7572680 w 7644118"/>
              <a:gd name="connsiteY8" fmla="*/ 6274128 h 6405386"/>
              <a:gd name="connsiteX9" fmla="*/ 7406972 w 7644118"/>
              <a:gd name="connsiteY9" fmla="*/ 6402154 h 6405386"/>
              <a:gd name="connsiteX10" fmla="*/ 7154766 w 7644118"/>
              <a:gd name="connsiteY10" fmla="*/ 6405352 h 6405386"/>
              <a:gd name="connsiteX0" fmla="*/ 7167747 w 7657099"/>
              <a:gd name="connsiteY0" fmla="*/ 6405352 h 6405386"/>
              <a:gd name="connsiteX1" fmla="*/ 6578459 w 7657099"/>
              <a:gd name="connsiteY1" fmla="*/ 6396252 h 6405386"/>
              <a:gd name="connsiteX2" fmla="*/ 1013411 w 7657099"/>
              <a:gd name="connsiteY2" fmla="*/ 6365722 h 6405386"/>
              <a:gd name="connsiteX3" fmla="*/ 12981 w 7657099"/>
              <a:gd name="connsiteY3" fmla="*/ 6324387 h 6405386"/>
              <a:gd name="connsiteX4" fmla="*/ 25629 w 7657099"/>
              <a:gd name="connsiteY4" fmla="*/ 32372 h 6405386"/>
              <a:gd name="connsiteX5" fmla="*/ 183563 w 7657099"/>
              <a:gd name="connsiteY5" fmla="*/ 32797 h 6405386"/>
              <a:gd name="connsiteX6" fmla="*/ 6456948 w 7657099"/>
              <a:gd name="connsiteY6" fmla="*/ 0 h 6405386"/>
              <a:gd name="connsiteX7" fmla="*/ 7657099 w 7657099"/>
              <a:gd name="connsiteY7" fmla="*/ 30531 h 6405386"/>
              <a:gd name="connsiteX8" fmla="*/ 7585661 w 7657099"/>
              <a:gd name="connsiteY8" fmla="*/ 6274128 h 6405386"/>
              <a:gd name="connsiteX9" fmla="*/ 7419953 w 7657099"/>
              <a:gd name="connsiteY9" fmla="*/ 6402154 h 6405386"/>
              <a:gd name="connsiteX10" fmla="*/ 7167747 w 7657099"/>
              <a:gd name="connsiteY10" fmla="*/ 6405352 h 6405386"/>
              <a:gd name="connsiteX0" fmla="*/ 7236700 w 7726052"/>
              <a:gd name="connsiteY0" fmla="*/ 6405352 h 6405386"/>
              <a:gd name="connsiteX1" fmla="*/ 6647412 w 7726052"/>
              <a:gd name="connsiteY1" fmla="*/ 6396252 h 6405386"/>
              <a:gd name="connsiteX2" fmla="*/ 1082364 w 7726052"/>
              <a:gd name="connsiteY2" fmla="*/ 6365722 h 6405386"/>
              <a:gd name="connsiteX3" fmla="*/ 6051 w 7726052"/>
              <a:gd name="connsiteY3" fmla="*/ 6324387 h 6405386"/>
              <a:gd name="connsiteX4" fmla="*/ 94582 w 7726052"/>
              <a:gd name="connsiteY4" fmla="*/ 32372 h 6405386"/>
              <a:gd name="connsiteX5" fmla="*/ 252516 w 7726052"/>
              <a:gd name="connsiteY5" fmla="*/ 32797 h 6405386"/>
              <a:gd name="connsiteX6" fmla="*/ 6525901 w 7726052"/>
              <a:gd name="connsiteY6" fmla="*/ 0 h 6405386"/>
              <a:gd name="connsiteX7" fmla="*/ 7726052 w 7726052"/>
              <a:gd name="connsiteY7" fmla="*/ 30531 h 6405386"/>
              <a:gd name="connsiteX8" fmla="*/ 7654614 w 7726052"/>
              <a:gd name="connsiteY8" fmla="*/ 6274128 h 6405386"/>
              <a:gd name="connsiteX9" fmla="*/ 7488906 w 7726052"/>
              <a:gd name="connsiteY9" fmla="*/ 6402154 h 6405386"/>
              <a:gd name="connsiteX10" fmla="*/ 7236700 w 7726052"/>
              <a:gd name="connsiteY10" fmla="*/ 6405352 h 6405386"/>
              <a:gd name="connsiteX0" fmla="*/ 7240058 w 7729410"/>
              <a:gd name="connsiteY0" fmla="*/ 6405352 h 6405386"/>
              <a:gd name="connsiteX1" fmla="*/ 6650770 w 7729410"/>
              <a:gd name="connsiteY1" fmla="*/ 6396252 h 6405386"/>
              <a:gd name="connsiteX2" fmla="*/ 1085722 w 7729410"/>
              <a:gd name="connsiteY2" fmla="*/ 6365722 h 6405386"/>
              <a:gd name="connsiteX3" fmla="*/ 9409 w 7729410"/>
              <a:gd name="connsiteY3" fmla="*/ 6324387 h 6405386"/>
              <a:gd name="connsiteX4" fmla="*/ 47351 w 7729410"/>
              <a:gd name="connsiteY4" fmla="*/ 32372 h 6405386"/>
              <a:gd name="connsiteX5" fmla="*/ 255874 w 7729410"/>
              <a:gd name="connsiteY5" fmla="*/ 32797 h 6405386"/>
              <a:gd name="connsiteX6" fmla="*/ 6529259 w 7729410"/>
              <a:gd name="connsiteY6" fmla="*/ 0 h 6405386"/>
              <a:gd name="connsiteX7" fmla="*/ 7729410 w 7729410"/>
              <a:gd name="connsiteY7" fmla="*/ 30531 h 6405386"/>
              <a:gd name="connsiteX8" fmla="*/ 7657972 w 7729410"/>
              <a:gd name="connsiteY8" fmla="*/ 6274128 h 6405386"/>
              <a:gd name="connsiteX9" fmla="*/ 7492264 w 7729410"/>
              <a:gd name="connsiteY9" fmla="*/ 6402154 h 6405386"/>
              <a:gd name="connsiteX10" fmla="*/ 7240058 w 7729410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29410" h="6405386">
                <a:moveTo>
                  <a:pt x="7240058" y="6405352"/>
                </a:moveTo>
                <a:cubicBezTo>
                  <a:pt x="7065297" y="6404963"/>
                  <a:pt x="6846319" y="6401325"/>
                  <a:pt x="6650770" y="6396252"/>
                </a:cubicBezTo>
                <a:lnTo>
                  <a:pt x="1085722" y="6365722"/>
                </a:lnTo>
                <a:lnTo>
                  <a:pt x="9409" y="6324387"/>
                </a:lnTo>
                <a:cubicBezTo>
                  <a:pt x="-24317" y="4214496"/>
                  <a:pt x="43135" y="2129710"/>
                  <a:pt x="47351" y="32372"/>
                </a:cubicBezTo>
                <a:lnTo>
                  <a:pt x="255874" y="32797"/>
                </a:lnTo>
                <a:lnTo>
                  <a:pt x="6529259" y="0"/>
                </a:lnTo>
                <a:cubicBezTo>
                  <a:pt x="7029322" y="30531"/>
                  <a:pt x="7386510" y="-1"/>
                  <a:pt x="7729410" y="30531"/>
                </a:cubicBezTo>
                <a:cubicBezTo>
                  <a:pt x="7707716" y="2585987"/>
                  <a:pt x="7753223" y="4971471"/>
                  <a:pt x="7657972" y="6274128"/>
                </a:cubicBezTo>
                <a:cubicBezTo>
                  <a:pt x="7649782" y="6434165"/>
                  <a:pt x="7656570" y="6381800"/>
                  <a:pt x="7492264" y="6402154"/>
                </a:cubicBezTo>
                <a:cubicBezTo>
                  <a:pt x="7433854" y="6404650"/>
                  <a:pt x="7344915" y="6405586"/>
                  <a:pt x="7240058" y="640535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C673667-46AA-4DF0-A85B-F7D6E52DB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539370" flipH="1" flipV="1">
            <a:off x="617882" y="494866"/>
            <a:ext cx="4036224" cy="2597228"/>
          </a:xfrm>
          <a:custGeom>
            <a:avLst/>
            <a:gdLst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403600 w 3637280"/>
              <a:gd name="connsiteY39" fmla="*/ 3505200 h 4023360"/>
              <a:gd name="connsiteX40" fmla="*/ 3505200 w 3637280"/>
              <a:gd name="connsiteY40" fmla="*/ 3596640 h 4023360"/>
              <a:gd name="connsiteX41" fmla="*/ 3545840 w 3637280"/>
              <a:gd name="connsiteY41" fmla="*/ 3637280 h 4023360"/>
              <a:gd name="connsiteX42" fmla="*/ 3596640 w 3637280"/>
              <a:gd name="connsiteY42" fmla="*/ 3667760 h 4023360"/>
              <a:gd name="connsiteX43" fmla="*/ 3637280 w 3637280"/>
              <a:gd name="connsiteY43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45840 w 3637280"/>
              <a:gd name="connsiteY40" fmla="*/ 3637280 h 4023360"/>
              <a:gd name="connsiteX41" fmla="*/ 3596640 w 3637280"/>
              <a:gd name="connsiteY41" fmla="*/ 3667760 h 4023360"/>
              <a:gd name="connsiteX42" fmla="*/ 3637280 w 3637280"/>
              <a:gd name="connsiteY42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96640 w 3637280"/>
              <a:gd name="connsiteY40" fmla="*/ 3667760 h 4023360"/>
              <a:gd name="connsiteX41" fmla="*/ 3637280 w 3637280"/>
              <a:gd name="connsiteY41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96640 w 3637280"/>
              <a:gd name="connsiteY40" fmla="*/ 366776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0" fmla="*/ 3637280 w 3820160"/>
              <a:gd name="connsiteY0" fmla="*/ 3352800 h 4023360"/>
              <a:gd name="connsiteX1" fmla="*/ 3606800 w 3820160"/>
              <a:gd name="connsiteY1" fmla="*/ 3403600 h 4023360"/>
              <a:gd name="connsiteX2" fmla="*/ 3556000 w 3820160"/>
              <a:gd name="connsiteY2" fmla="*/ 3474720 h 4023360"/>
              <a:gd name="connsiteX3" fmla="*/ 3535680 w 3820160"/>
              <a:gd name="connsiteY3" fmla="*/ 3505200 h 4023360"/>
              <a:gd name="connsiteX4" fmla="*/ 3515360 w 3820160"/>
              <a:gd name="connsiteY4" fmla="*/ 3525520 h 4023360"/>
              <a:gd name="connsiteX5" fmla="*/ 3474720 w 3820160"/>
              <a:gd name="connsiteY5" fmla="*/ 3576320 h 4023360"/>
              <a:gd name="connsiteX6" fmla="*/ 3230880 w 3820160"/>
              <a:gd name="connsiteY6" fmla="*/ 3749040 h 4023360"/>
              <a:gd name="connsiteX7" fmla="*/ 2763520 w 3820160"/>
              <a:gd name="connsiteY7" fmla="*/ 3931920 h 4023360"/>
              <a:gd name="connsiteX8" fmla="*/ 2407920 w 3820160"/>
              <a:gd name="connsiteY8" fmla="*/ 4013200 h 4023360"/>
              <a:gd name="connsiteX9" fmla="*/ 2204720 w 3820160"/>
              <a:gd name="connsiteY9" fmla="*/ 4023360 h 4023360"/>
              <a:gd name="connsiteX10" fmla="*/ 1869440 w 3820160"/>
              <a:gd name="connsiteY10" fmla="*/ 4013200 h 4023360"/>
              <a:gd name="connsiteX11" fmla="*/ 1483360 w 3820160"/>
              <a:gd name="connsiteY11" fmla="*/ 3942080 h 4023360"/>
              <a:gd name="connsiteX12" fmla="*/ 1259840 w 3820160"/>
              <a:gd name="connsiteY12" fmla="*/ 3870960 h 4023360"/>
              <a:gd name="connsiteX13" fmla="*/ 1056640 w 3820160"/>
              <a:gd name="connsiteY13" fmla="*/ 3779520 h 4023360"/>
              <a:gd name="connsiteX14" fmla="*/ 792480 w 3820160"/>
              <a:gd name="connsiteY14" fmla="*/ 3616960 h 4023360"/>
              <a:gd name="connsiteX15" fmla="*/ 355600 w 3820160"/>
              <a:gd name="connsiteY15" fmla="*/ 3017520 h 4023360"/>
              <a:gd name="connsiteX16" fmla="*/ 152400 w 3820160"/>
              <a:gd name="connsiteY16" fmla="*/ 2611120 h 4023360"/>
              <a:gd name="connsiteX17" fmla="*/ 30480 w 3820160"/>
              <a:gd name="connsiteY17" fmla="*/ 2204720 h 4023360"/>
              <a:gd name="connsiteX18" fmla="*/ 0 w 3820160"/>
              <a:gd name="connsiteY18" fmla="*/ 1981200 h 4023360"/>
              <a:gd name="connsiteX19" fmla="*/ 71120 w 3820160"/>
              <a:gd name="connsiteY19" fmla="*/ 1158240 h 4023360"/>
              <a:gd name="connsiteX20" fmla="*/ 132080 w 3820160"/>
              <a:gd name="connsiteY20" fmla="*/ 975360 h 4023360"/>
              <a:gd name="connsiteX21" fmla="*/ 294640 w 3820160"/>
              <a:gd name="connsiteY21" fmla="*/ 690880 h 4023360"/>
              <a:gd name="connsiteX22" fmla="*/ 751840 w 3820160"/>
              <a:gd name="connsiteY22" fmla="*/ 254000 h 4023360"/>
              <a:gd name="connsiteX23" fmla="*/ 1127760 w 3820160"/>
              <a:gd name="connsiteY23" fmla="*/ 71120 h 4023360"/>
              <a:gd name="connsiteX24" fmla="*/ 1432560 w 3820160"/>
              <a:gd name="connsiteY24" fmla="*/ 10160 h 4023360"/>
              <a:gd name="connsiteX25" fmla="*/ 1625600 w 3820160"/>
              <a:gd name="connsiteY25" fmla="*/ 0 h 4023360"/>
              <a:gd name="connsiteX26" fmla="*/ 2174240 w 3820160"/>
              <a:gd name="connsiteY26" fmla="*/ 20320 h 4023360"/>
              <a:gd name="connsiteX27" fmla="*/ 2407920 w 3820160"/>
              <a:gd name="connsiteY27" fmla="*/ 101600 h 4023360"/>
              <a:gd name="connsiteX28" fmla="*/ 2580640 w 3820160"/>
              <a:gd name="connsiteY28" fmla="*/ 223520 h 4023360"/>
              <a:gd name="connsiteX29" fmla="*/ 2794000 w 3820160"/>
              <a:gd name="connsiteY29" fmla="*/ 599440 h 4023360"/>
              <a:gd name="connsiteX30" fmla="*/ 2885440 w 3820160"/>
              <a:gd name="connsiteY30" fmla="*/ 853440 h 4023360"/>
              <a:gd name="connsiteX31" fmla="*/ 3007360 w 3820160"/>
              <a:gd name="connsiteY31" fmla="*/ 1361440 h 4023360"/>
              <a:gd name="connsiteX32" fmla="*/ 3078480 w 3820160"/>
              <a:gd name="connsiteY32" fmla="*/ 1899920 h 4023360"/>
              <a:gd name="connsiteX33" fmla="*/ 3078480 w 3820160"/>
              <a:gd name="connsiteY33" fmla="*/ 2570480 h 4023360"/>
              <a:gd name="connsiteX34" fmla="*/ 3037840 w 3820160"/>
              <a:gd name="connsiteY34" fmla="*/ 2844800 h 4023360"/>
              <a:gd name="connsiteX35" fmla="*/ 3017520 w 3820160"/>
              <a:gd name="connsiteY35" fmla="*/ 2926080 h 4023360"/>
              <a:gd name="connsiteX36" fmla="*/ 2997200 w 3820160"/>
              <a:gd name="connsiteY36" fmla="*/ 2966720 h 4023360"/>
              <a:gd name="connsiteX37" fmla="*/ 3068320 w 3820160"/>
              <a:gd name="connsiteY37" fmla="*/ 3098800 h 4023360"/>
              <a:gd name="connsiteX38" fmla="*/ 3108960 w 3820160"/>
              <a:gd name="connsiteY38" fmla="*/ 3169920 h 4023360"/>
              <a:gd name="connsiteX39" fmla="*/ 3820160 w 3820160"/>
              <a:gd name="connsiteY39" fmla="*/ 3078480 h 4023360"/>
              <a:gd name="connsiteX0" fmla="*/ 3606800 w 3820160"/>
              <a:gd name="connsiteY0" fmla="*/ 3403600 h 4023360"/>
              <a:gd name="connsiteX1" fmla="*/ 3556000 w 3820160"/>
              <a:gd name="connsiteY1" fmla="*/ 3474720 h 4023360"/>
              <a:gd name="connsiteX2" fmla="*/ 3535680 w 3820160"/>
              <a:gd name="connsiteY2" fmla="*/ 3505200 h 4023360"/>
              <a:gd name="connsiteX3" fmla="*/ 3515360 w 3820160"/>
              <a:gd name="connsiteY3" fmla="*/ 3525520 h 4023360"/>
              <a:gd name="connsiteX4" fmla="*/ 3474720 w 3820160"/>
              <a:gd name="connsiteY4" fmla="*/ 3576320 h 4023360"/>
              <a:gd name="connsiteX5" fmla="*/ 3230880 w 3820160"/>
              <a:gd name="connsiteY5" fmla="*/ 3749040 h 4023360"/>
              <a:gd name="connsiteX6" fmla="*/ 2763520 w 3820160"/>
              <a:gd name="connsiteY6" fmla="*/ 3931920 h 4023360"/>
              <a:gd name="connsiteX7" fmla="*/ 2407920 w 3820160"/>
              <a:gd name="connsiteY7" fmla="*/ 4013200 h 4023360"/>
              <a:gd name="connsiteX8" fmla="*/ 2204720 w 3820160"/>
              <a:gd name="connsiteY8" fmla="*/ 4023360 h 4023360"/>
              <a:gd name="connsiteX9" fmla="*/ 1869440 w 3820160"/>
              <a:gd name="connsiteY9" fmla="*/ 4013200 h 4023360"/>
              <a:gd name="connsiteX10" fmla="*/ 1483360 w 3820160"/>
              <a:gd name="connsiteY10" fmla="*/ 3942080 h 4023360"/>
              <a:gd name="connsiteX11" fmla="*/ 1259840 w 3820160"/>
              <a:gd name="connsiteY11" fmla="*/ 3870960 h 4023360"/>
              <a:gd name="connsiteX12" fmla="*/ 1056640 w 3820160"/>
              <a:gd name="connsiteY12" fmla="*/ 3779520 h 4023360"/>
              <a:gd name="connsiteX13" fmla="*/ 792480 w 3820160"/>
              <a:gd name="connsiteY13" fmla="*/ 3616960 h 4023360"/>
              <a:gd name="connsiteX14" fmla="*/ 355600 w 3820160"/>
              <a:gd name="connsiteY14" fmla="*/ 3017520 h 4023360"/>
              <a:gd name="connsiteX15" fmla="*/ 152400 w 3820160"/>
              <a:gd name="connsiteY15" fmla="*/ 2611120 h 4023360"/>
              <a:gd name="connsiteX16" fmla="*/ 30480 w 3820160"/>
              <a:gd name="connsiteY16" fmla="*/ 2204720 h 4023360"/>
              <a:gd name="connsiteX17" fmla="*/ 0 w 3820160"/>
              <a:gd name="connsiteY17" fmla="*/ 1981200 h 4023360"/>
              <a:gd name="connsiteX18" fmla="*/ 71120 w 3820160"/>
              <a:gd name="connsiteY18" fmla="*/ 1158240 h 4023360"/>
              <a:gd name="connsiteX19" fmla="*/ 132080 w 3820160"/>
              <a:gd name="connsiteY19" fmla="*/ 975360 h 4023360"/>
              <a:gd name="connsiteX20" fmla="*/ 294640 w 3820160"/>
              <a:gd name="connsiteY20" fmla="*/ 690880 h 4023360"/>
              <a:gd name="connsiteX21" fmla="*/ 751840 w 3820160"/>
              <a:gd name="connsiteY21" fmla="*/ 254000 h 4023360"/>
              <a:gd name="connsiteX22" fmla="*/ 1127760 w 3820160"/>
              <a:gd name="connsiteY22" fmla="*/ 71120 h 4023360"/>
              <a:gd name="connsiteX23" fmla="*/ 1432560 w 3820160"/>
              <a:gd name="connsiteY23" fmla="*/ 10160 h 4023360"/>
              <a:gd name="connsiteX24" fmla="*/ 1625600 w 3820160"/>
              <a:gd name="connsiteY24" fmla="*/ 0 h 4023360"/>
              <a:gd name="connsiteX25" fmla="*/ 2174240 w 3820160"/>
              <a:gd name="connsiteY25" fmla="*/ 20320 h 4023360"/>
              <a:gd name="connsiteX26" fmla="*/ 2407920 w 3820160"/>
              <a:gd name="connsiteY26" fmla="*/ 101600 h 4023360"/>
              <a:gd name="connsiteX27" fmla="*/ 2580640 w 3820160"/>
              <a:gd name="connsiteY27" fmla="*/ 223520 h 4023360"/>
              <a:gd name="connsiteX28" fmla="*/ 2794000 w 3820160"/>
              <a:gd name="connsiteY28" fmla="*/ 599440 h 4023360"/>
              <a:gd name="connsiteX29" fmla="*/ 2885440 w 3820160"/>
              <a:gd name="connsiteY29" fmla="*/ 853440 h 4023360"/>
              <a:gd name="connsiteX30" fmla="*/ 3007360 w 3820160"/>
              <a:gd name="connsiteY30" fmla="*/ 1361440 h 4023360"/>
              <a:gd name="connsiteX31" fmla="*/ 3078480 w 3820160"/>
              <a:gd name="connsiteY31" fmla="*/ 1899920 h 4023360"/>
              <a:gd name="connsiteX32" fmla="*/ 3078480 w 3820160"/>
              <a:gd name="connsiteY32" fmla="*/ 2570480 h 4023360"/>
              <a:gd name="connsiteX33" fmla="*/ 3037840 w 3820160"/>
              <a:gd name="connsiteY33" fmla="*/ 2844800 h 4023360"/>
              <a:gd name="connsiteX34" fmla="*/ 3017520 w 3820160"/>
              <a:gd name="connsiteY34" fmla="*/ 2926080 h 4023360"/>
              <a:gd name="connsiteX35" fmla="*/ 2997200 w 3820160"/>
              <a:gd name="connsiteY35" fmla="*/ 2966720 h 4023360"/>
              <a:gd name="connsiteX36" fmla="*/ 3068320 w 3820160"/>
              <a:gd name="connsiteY36" fmla="*/ 3098800 h 4023360"/>
              <a:gd name="connsiteX37" fmla="*/ 3108960 w 3820160"/>
              <a:gd name="connsiteY37" fmla="*/ 3169920 h 4023360"/>
              <a:gd name="connsiteX38" fmla="*/ 3820160 w 3820160"/>
              <a:gd name="connsiteY38" fmla="*/ 3078480 h 4023360"/>
              <a:gd name="connsiteX0" fmla="*/ 3556000 w 3820160"/>
              <a:gd name="connsiteY0" fmla="*/ 3474720 h 4023360"/>
              <a:gd name="connsiteX1" fmla="*/ 3535680 w 3820160"/>
              <a:gd name="connsiteY1" fmla="*/ 3505200 h 4023360"/>
              <a:gd name="connsiteX2" fmla="*/ 3515360 w 3820160"/>
              <a:gd name="connsiteY2" fmla="*/ 3525520 h 4023360"/>
              <a:gd name="connsiteX3" fmla="*/ 3474720 w 3820160"/>
              <a:gd name="connsiteY3" fmla="*/ 3576320 h 4023360"/>
              <a:gd name="connsiteX4" fmla="*/ 3230880 w 3820160"/>
              <a:gd name="connsiteY4" fmla="*/ 3749040 h 4023360"/>
              <a:gd name="connsiteX5" fmla="*/ 2763520 w 3820160"/>
              <a:gd name="connsiteY5" fmla="*/ 3931920 h 4023360"/>
              <a:gd name="connsiteX6" fmla="*/ 2407920 w 3820160"/>
              <a:gd name="connsiteY6" fmla="*/ 4013200 h 4023360"/>
              <a:gd name="connsiteX7" fmla="*/ 2204720 w 3820160"/>
              <a:gd name="connsiteY7" fmla="*/ 4023360 h 4023360"/>
              <a:gd name="connsiteX8" fmla="*/ 1869440 w 3820160"/>
              <a:gd name="connsiteY8" fmla="*/ 4013200 h 4023360"/>
              <a:gd name="connsiteX9" fmla="*/ 1483360 w 3820160"/>
              <a:gd name="connsiteY9" fmla="*/ 3942080 h 4023360"/>
              <a:gd name="connsiteX10" fmla="*/ 1259840 w 3820160"/>
              <a:gd name="connsiteY10" fmla="*/ 3870960 h 4023360"/>
              <a:gd name="connsiteX11" fmla="*/ 1056640 w 3820160"/>
              <a:gd name="connsiteY11" fmla="*/ 3779520 h 4023360"/>
              <a:gd name="connsiteX12" fmla="*/ 792480 w 3820160"/>
              <a:gd name="connsiteY12" fmla="*/ 3616960 h 4023360"/>
              <a:gd name="connsiteX13" fmla="*/ 355600 w 3820160"/>
              <a:gd name="connsiteY13" fmla="*/ 3017520 h 4023360"/>
              <a:gd name="connsiteX14" fmla="*/ 152400 w 3820160"/>
              <a:gd name="connsiteY14" fmla="*/ 2611120 h 4023360"/>
              <a:gd name="connsiteX15" fmla="*/ 30480 w 3820160"/>
              <a:gd name="connsiteY15" fmla="*/ 2204720 h 4023360"/>
              <a:gd name="connsiteX16" fmla="*/ 0 w 3820160"/>
              <a:gd name="connsiteY16" fmla="*/ 1981200 h 4023360"/>
              <a:gd name="connsiteX17" fmla="*/ 71120 w 3820160"/>
              <a:gd name="connsiteY17" fmla="*/ 1158240 h 4023360"/>
              <a:gd name="connsiteX18" fmla="*/ 132080 w 3820160"/>
              <a:gd name="connsiteY18" fmla="*/ 975360 h 4023360"/>
              <a:gd name="connsiteX19" fmla="*/ 294640 w 3820160"/>
              <a:gd name="connsiteY19" fmla="*/ 690880 h 4023360"/>
              <a:gd name="connsiteX20" fmla="*/ 751840 w 3820160"/>
              <a:gd name="connsiteY20" fmla="*/ 254000 h 4023360"/>
              <a:gd name="connsiteX21" fmla="*/ 1127760 w 3820160"/>
              <a:gd name="connsiteY21" fmla="*/ 71120 h 4023360"/>
              <a:gd name="connsiteX22" fmla="*/ 1432560 w 3820160"/>
              <a:gd name="connsiteY22" fmla="*/ 10160 h 4023360"/>
              <a:gd name="connsiteX23" fmla="*/ 1625600 w 3820160"/>
              <a:gd name="connsiteY23" fmla="*/ 0 h 4023360"/>
              <a:gd name="connsiteX24" fmla="*/ 2174240 w 3820160"/>
              <a:gd name="connsiteY24" fmla="*/ 20320 h 4023360"/>
              <a:gd name="connsiteX25" fmla="*/ 2407920 w 3820160"/>
              <a:gd name="connsiteY25" fmla="*/ 101600 h 4023360"/>
              <a:gd name="connsiteX26" fmla="*/ 2580640 w 3820160"/>
              <a:gd name="connsiteY26" fmla="*/ 223520 h 4023360"/>
              <a:gd name="connsiteX27" fmla="*/ 2794000 w 3820160"/>
              <a:gd name="connsiteY27" fmla="*/ 599440 h 4023360"/>
              <a:gd name="connsiteX28" fmla="*/ 2885440 w 3820160"/>
              <a:gd name="connsiteY28" fmla="*/ 853440 h 4023360"/>
              <a:gd name="connsiteX29" fmla="*/ 3007360 w 3820160"/>
              <a:gd name="connsiteY29" fmla="*/ 1361440 h 4023360"/>
              <a:gd name="connsiteX30" fmla="*/ 3078480 w 3820160"/>
              <a:gd name="connsiteY30" fmla="*/ 1899920 h 4023360"/>
              <a:gd name="connsiteX31" fmla="*/ 3078480 w 3820160"/>
              <a:gd name="connsiteY31" fmla="*/ 2570480 h 4023360"/>
              <a:gd name="connsiteX32" fmla="*/ 3037840 w 3820160"/>
              <a:gd name="connsiteY32" fmla="*/ 2844800 h 4023360"/>
              <a:gd name="connsiteX33" fmla="*/ 3017520 w 3820160"/>
              <a:gd name="connsiteY33" fmla="*/ 2926080 h 4023360"/>
              <a:gd name="connsiteX34" fmla="*/ 2997200 w 3820160"/>
              <a:gd name="connsiteY34" fmla="*/ 2966720 h 4023360"/>
              <a:gd name="connsiteX35" fmla="*/ 3068320 w 3820160"/>
              <a:gd name="connsiteY35" fmla="*/ 3098800 h 4023360"/>
              <a:gd name="connsiteX36" fmla="*/ 3108960 w 3820160"/>
              <a:gd name="connsiteY36" fmla="*/ 3169920 h 4023360"/>
              <a:gd name="connsiteX37" fmla="*/ 3820160 w 3820160"/>
              <a:gd name="connsiteY37" fmla="*/ 3078480 h 4023360"/>
              <a:gd name="connsiteX0" fmla="*/ 3535680 w 3820160"/>
              <a:gd name="connsiteY0" fmla="*/ 3505200 h 4023360"/>
              <a:gd name="connsiteX1" fmla="*/ 3515360 w 3820160"/>
              <a:gd name="connsiteY1" fmla="*/ 3525520 h 4023360"/>
              <a:gd name="connsiteX2" fmla="*/ 3474720 w 3820160"/>
              <a:gd name="connsiteY2" fmla="*/ 3576320 h 4023360"/>
              <a:gd name="connsiteX3" fmla="*/ 3230880 w 3820160"/>
              <a:gd name="connsiteY3" fmla="*/ 3749040 h 4023360"/>
              <a:gd name="connsiteX4" fmla="*/ 2763520 w 3820160"/>
              <a:gd name="connsiteY4" fmla="*/ 3931920 h 4023360"/>
              <a:gd name="connsiteX5" fmla="*/ 2407920 w 3820160"/>
              <a:gd name="connsiteY5" fmla="*/ 4013200 h 4023360"/>
              <a:gd name="connsiteX6" fmla="*/ 2204720 w 3820160"/>
              <a:gd name="connsiteY6" fmla="*/ 4023360 h 4023360"/>
              <a:gd name="connsiteX7" fmla="*/ 1869440 w 3820160"/>
              <a:gd name="connsiteY7" fmla="*/ 4013200 h 4023360"/>
              <a:gd name="connsiteX8" fmla="*/ 1483360 w 3820160"/>
              <a:gd name="connsiteY8" fmla="*/ 3942080 h 4023360"/>
              <a:gd name="connsiteX9" fmla="*/ 1259840 w 3820160"/>
              <a:gd name="connsiteY9" fmla="*/ 3870960 h 4023360"/>
              <a:gd name="connsiteX10" fmla="*/ 1056640 w 3820160"/>
              <a:gd name="connsiteY10" fmla="*/ 3779520 h 4023360"/>
              <a:gd name="connsiteX11" fmla="*/ 792480 w 3820160"/>
              <a:gd name="connsiteY11" fmla="*/ 3616960 h 4023360"/>
              <a:gd name="connsiteX12" fmla="*/ 355600 w 3820160"/>
              <a:gd name="connsiteY12" fmla="*/ 3017520 h 4023360"/>
              <a:gd name="connsiteX13" fmla="*/ 152400 w 3820160"/>
              <a:gd name="connsiteY13" fmla="*/ 2611120 h 4023360"/>
              <a:gd name="connsiteX14" fmla="*/ 30480 w 3820160"/>
              <a:gd name="connsiteY14" fmla="*/ 2204720 h 4023360"/>
              <a:gd name="connsiteX15" fmla="*/ 0 w 3820160"/>
              <a:gd name="connsiteY15" fmla="*/ 1981200 h 4023360"/>
              <a:gd name="connsiteX16" fmla="*/ 71120 w 3820160"/>
              <a:gd name="connsiteY16" fmla="*/ 1158240 h 4023360"/>
              <a:gd name="connsiteX17" fmla="*/ 132080 w 3820160"/>
              <a:gd name="connsiteY17" fmla="*/ 975360 h 4023360"/>
              <a:gd name="connsiteX18" fmla="*/ 294640 w 3820160"/>
              <a:gd name="connsiteY18" fmla="*/ 690880 h 4023360"/>
              <a:gd name="connsiteX19" fmla="*/ 751840 w 3820160"/>
              <a:gd name="connsiteY19" fmla="*/ 254000 h 4023360"/>
              <a:gd name="connsiteX20" fmla="*/ 1127760 w 3820160"/>
              <a:gd name="connsiteY20" fmla="*/ 71120 h 4023360"/>
              <a:gd name="connsiteX21" fmla="*/ 1432560 w 3820160"/>
              <a:gd name="connsiteY21" fmla="*/ 10160 h 4023360"/>
              <a:gd name="connsiteX22" fmla="*/ 1625600 w 3820160"/>
              <a:gd name="connsiteY22" fmla="*/ 0 h 4023360"/>
              <a:gd name="connsiteX23" fmla="*/ 2174240 w 3820160"/>
              <a:gd name="connsiteY23" fmla="*/ 20320 h 4023360"/>
              <a:gd name="connsiteX24" fmla="*/ 2407920 w 3820160"/>
              <a:gd name="connsiteY24" fmla="*/ 101600 h 4023360"/>
              <a:gd name="connsiteX25" fmla="*/ 2580640 w 3820160"/>
              <a:gd name="connsiteY25" fmla="*/ 223520 h 4023360"/>
              <a:gd name="connsiteX26" fmla="*/ 2794000 w 3820160"/>
              <a:gd name="connsiteY26" fmla="*/ 599440 h 4023360"/>
              <a:gd name="connsiteX27" fmla="*/ 2885440 w 3820160"/>
              <a:gd name="connsiteY27" fmla="*/ 853440 h 4023360"/>
              <a:gd name="connsiteX28" fmla="*/ 3007360 w 3820160"/>
              <a:gd name="connsiteY28" fmla="*/ 1361440 h 4023360"/>
              <a:gd name="connsiteX29" fmla="*/ 3078480 w 3820160"/>
              <a:gd name="connsiteY29" fmla="*/ 1899920 h 4023360"/>
              <a:gd name="connsiteX30" fmla="*/ 3078480 w 3820160"/>
              <a:gd name="connsiteY30" fmla="*/ 2570480 h 4023360"/>
              <a:gd name="connsiteX31" fmla="*/ 3037840 w 3820160"/>
              <a:gd name="connsiteY31" fmla="*/ 2844800 h 4023360"/>
              <a:gd name="connsiteX32" fmla="*/ 3017520 w 3820160"/>
              <a:gd name="connsiteY32" fmla="*/ 2926080 h 4023360"/>
              <a:gd name="connsiteX33" fmla="*/ 2997200 w 3820160"/>
              <a:gd name="connsiteY33" fmla="*/ 2966720 h 4023360"/>
              <a:gd name="connsiteX34" fmla="*/ 3068320 w 3820160"/>
              <a:gd name="connsiteY34" fmla="*/ 3098800 h 4023360"/>
              <a:gd name="connsiteX35" fmla="*/ 3108960 w 3820160"/>
              <a:gd name="connsiteY35" fmla="*/ 3169920 h 4023360"/>
              <a:gd name="connsiteX36" fmla="*/ 3820160 w 3820160"/>
              <a:gd name="connsiteY36" fmla="*/ 3078480 h 4023360"/>
              <a:gd name="connsiteX0" fmla="*/ 3535680 w 3820160"/>
              <a:gd name="connsiteY0" fmla="*/ 3505200 h 4023360"/>
              <a:gd name="connsiteX1" fmla="*/ 3474720 w 3820160"/>
              <a:gd name="connsiteY1" fmla="*/ 3576320 h 4023360"/>
              <a:gd name="connsiteX2" fmla="*/ 3230880 w 3820160"/>
              <a:gd name="connsiteY2" fmla="*/ 3749040 h 4023360"/>
              <a:gd name="connsiteX3" fmla="*/ 2763520 w 3820160"/>
              <a:gd name="connsiteY3" fmla="*/ 3931920 h 4023360"/>
              <a:gd name="connsiteX4" fmla="*/ 2407920 w 3820160"/>
              <a:gd name="connsiteY4" fmla="*/ 4013200 h 4023360"/>
              <a:gd name="connsiteX5" fmla="*/ 2204720 w 3820160"/>
              <a:gd name="connsiteY5" fmla="*/ 4023360 h 4023360"/>
              <a:gd name="connsiteX6" fmla="*/ 1869440 w 3820160"/>
              <a:gd name="connsiteY6" fmla="*/ 4013200 h 4023360"/>
              <a:gd name="connsiteX7" fmla="*/ 1483360 w 3820160"/>
              <a:gd name="connsiteY7" fmla="*/ 3942080 h 4023360"/>
              <a:gd name="connsiteX8" fmla="*/ 1259840 w 3820160"/>
              <a:gd name="connsiteY8" fmla="*/ 3870960 h 4023360"/>
              <a:gd name="connsiteX9" fmla="*/ 1056640 w 3820160"/>
              <a:gd name="connsiteY9" fmla="*/ 3779520 h 4023360"/>
              <a:gd name="connsiteX10" fmla="*/ 792480 w 3820160"/>
              <a:gd name="connsiteY10" fmla="*/ 3616960 h 4023360"/>
              <a:gd name="connsiteX11" fmla="*/ 355600 w 3820160"/>
              <a:gd name="connsiteY11" fmla="*/ 3017520 h 4023360"/>
              <a:gd name="connsiteX12" fmla="*/ 152400 w 3820160"/>
              <a:gd name="connsiteY12" fmla="*/ 2611120 h 4023360"/>
              <a:gd name="connsiteX13" fmla="*/ 30480 w 3820160"/>
              <a:gd name="connsiteY13" fmla="*/ 2204720 h 4023360"/>
              <a:gd name="connsiteX14" fmla="*/ 0 w 3820160"/>
              <a:gd name="connsiteY14" fmla="*/ 1981200 h 4023360"/>
              <a:gd name="connsiteX15" fmla="*/ 71120 w 3820160"/>
              <a:gd name="connsiteY15" fmla="*/ 1158240 h 4023360"/>
              <a:gd name="connsiteX16" fmla="*/ 132080 w 3820160"/>
              <a:gd name="connsiteY16" fmla="*/ 975360 h 4023360"/>
              <a:gd name="connsiteX17" fmla="*/ 294640 w 3820160"/>
              <a:gd name="connsiteY17" fmla="*/ 690880 h 4023360"/>
              <a:gd name="connsiteX18" fmla="*/ 751840 w 3820160"/>
              <a:gd name="connsiteY18" fmla="*/ 254000 h 4023360"/>
              <a:gd name="connsiteX19" fmla="*/ 1127760 w 3820160"/>
              <a:gd name="connsiteY19" fmla="*/ 71120 h 4023360"/>
              <a:gd name="connsiteX20" fmla="*/ 1432560 w 3820160"/>
              <a:gd name="connsiteY20" fmla="*/ 10160 h 4023360"/>
              <a:gd name="connsiteX21" fmla="*/ 1625600 w 3820160"/>
              <a:gd name="connsiteY21" fmla="*/ 0 h 4023360"/>
              <a:gd name="connsiteX22" fmla="*/ 2174240 w 3820160"/>
              <a:gd name="connsiteY22" fmla="*/ 20320 h 4023360"/>
              <a:gd name="connsiteX23" fmla="*/ 2407920 w 3820160"/>
              <a:gd name="connsiteY23" fmla="*/ 101600 h 4023360"/>
              <a:gd name="connsiteX24" fmla="*/ 2580640 w 3820160"/>
              <a:gd name="connsiteY24" fmla="*/ 223520 h 4023360"/>
              <a:gd name="connsiteX25" fmla="*/ 2794000 w 3820160"/>
              <a:gd name="connsiteY25" fmla="*/ 599440 h 4023360"/>
              <a:gd name="connsiteX26" fmla="*/ 2885440 w 3820160"/>
              <a:gd name="connsiteY26" fmla="*/ 853440 h 4023360"/>
              <a:gd name="connsiteX27" fmla="*/ 3007360 w 3820160"/>
              <a:gd name="connsiteY27" fmla="*/ 1361440 h 4023360"/>
              <a:gd name="connsiteX28" fmla="*/ 3078480 w 3820160"/>
              <a:gd name="connsiteY28" fmla="*/ 1899920 h 4023360"/>
              <a:gd name="connsiteX29" fmla="*/ 3078480 w 3820160"/>
              <a:gd name="connsiteY29" fmla="*/ 2570480 h 4023360"/>
              <a:gd name="connsiteX30" fmla="*/ 3037840 w 3820160"/>
              <a:gd name="connsiteY30" fmla="*/ 2844800 h 4023360"/>
              <a:gd name="connsiteX31" fmla="*/ 3017520 w 3820160"/>
              <a:gd name="connsiteY31" fmla="*/ 2926080 h 4023360"/>
              <a:gd name="connsiteX32" fmla="*/ 2997200 w 3820160"/>
              <a:gd name="connsiteY32" fmla="*/ 2966720 h 4023360"/>
              <a:gd name="connsiteX33" fmla="*/ 3068320 w 3820160"/>
              <a:gd name="connsiteY33" fmla="*/ 3098800 h 4023360"/>
              <a:gd name="connsiteX34" fmla="*/ 3108960 w 3820160"/>
              <a:gd name="connsiteY34" fmla="*/ 3169920 h 4023360"/>
              <a:gd name="connsiteX35" fmla="*/ 3820160 w 3820160"/>
              <a:gd name="connsiteY35" fmla="*/ 3078480 h 4023360"/>
              <a:gd name="connsiteX0" fmla="*/ 3810000 w 3820160"/>
              <a:gd name="connsiteY0" fmla="*/ 3271520 h 4023360"/>
              <a:gd name="connsiteX1" fmla="*/ 3474720 w 3820160"/>
              <a:gd name="connsiteY1" fmla="*/ 3576320 h 4023360"/>
              <a:gd name="connsiteX2" fmla="*/ 3230880 w 3820160"/>
              <a:gd name="connsiteY2" fmla="*/ 3749040 h 4023360"/>
              <a:gd name="connsiteX3" fmla="*/ 2763520 w 3820160"/>
              <a:gd name="connsiteY3" fmla="*/ 3931920 h 4023360"/>
              <a:gd name="connsiteX4" fmla="*/ 2407920 w 3820160"/>
              <a:gd name="connsiteY4" fmla="*/ 4013200 h 4023360"/>
              <a:gd name="connsiteX5" fmla="*/ 2204720 w 3820160"/>
              <a:gd name="connsiteY5" fmla="*/ 4023360 h 4023360"/>
              <a:gd name="connsiteX6" fmla="*/ 1869440 w 3820160"/>
              <a:gd name="connsiteY6" fmla="*/ 4013200 h 4023360"/>
              <a:gd name="connsiteX7" fmla="*/ 1483360 w 3820160"/>
              <a:gd name="connsiteY7" fmla="*/ 3942080 h 4023360"/>
              <a:gd name="connsiteX8" fmla="*/ 1259840 w 3820160"/>
              <a:gd name="connsiteY8" fmla="*/ 3870960 h 4023360"/>
              <a:gd name="connsiteX9" fmla="*/ 1056640 w 3820160"/>
              <a:gd name="connsiteY9" fmla="*/ 3779520 h 4023360"/>
              <a:gd name="connsiteX10" fmla="*/ 792480 w 3820160"/>
              <a:gd name="connsiteY10" fmla="*/ 3616960 h 4023360"/>
              <a:gd name="connsiteX11" fmla="*/ 355600 w 3820160"/>
              <a:gd name="connsiteY11" fmla="*/ 3017520 h 4023360"/>
              <a:gd name="connsiteX12" fmla="*/ 152400 w 3820160"/>
              <a:gd name="connsiteY12" fmla="*/ 2611120 h 4023360"/>
              <a:gd name="connsiteX13" fmla="*/ 30480 w 3820160"/>
              <a:gd name="connsiteY13" fmla="*/ 2204720 h 4023360"/>
              <a:gd name="connsiteX14" fmla="*/ 0 w 3820160"/>
              <a:gd name="connsiteY14" fmla="*/ 1981200 h 4023360"/>
              <a:gd name="connsiteX15" fmla="*/ 71120 w 3820160"/>
              <a:gd name="connsiteY15" fmla="*/ 1158240 h 4023360"/>
              <a:gd name="connsiteX16" fmla="*/ 132080 w 3820160"/>
              <a:gd name="connsiteY16" fmla="*/ 975360 h 4023360"/>
              <a:gd name="connsiteX17" fmla="*/ 294640 w 3820160"/>
              <a:gd name="connsiteY17" fmla="*/ 690880 h 4023360"/>
              <a:gd name="connsiteX18" fmla="*/ 751840 w 3820160"/>
              <a:gd name="connsiteY18" fmla="*/ 254000 h 4023360"/>
              <a:gd name="connsiteX19" fmla="*/ 1127760 w 3820160"/>
              <a:gd name="connsiteY19" fmla="*/ 71120 h 4023360"/>
              <a:gd name="connsiteX20" fmla="*/ 1432560 w 3820160"/>
              <a:gd name="connsiteY20" fmla="*/ 10160 h 4023360"/>
              <a:gd name="connsiteX21" fmla="*/ 1625600 w 3820160"/>
              <a:gd name="connsiteY21" fmla="*/ 0 h 4023360"/>
              <a:gd name="connsiteX22" fmla="*/ 2174240 w 3820160"/>
              <a:gd name="connsiteY22" fmla="*/ 20320 h 4023360"/>
              <a:gd name="connsiteX23" fmla="*/ 2407920 w 3820160"/>
              <a:gd name="connsiteY23" fmla="*/ 101600 h 4023360"/>
              <a:gd name="connsiteX24" fmla="*/ 2580640 w 3820160"/>
              <a:gd name="connsiteY24" fmla="*/ 223520 h 4023360"/>
              <a:gd name="connsiteX25" fmla="*/ 2794000 w 3820160"/>
              <a:gd name="connsiteY25" fmla="*/ 599440 h 4023360"/>
              <a:gd name="connsiteX26" fmla="*/ 2885440 w 3820160"/>
              <a:gd name="connsiteY26" fmla="*/ 853440 h 4023360"/>
              <a:gd name="connsiteX27" fmla="*/ 3007360 w 3820160"/>
              <a:gd name="connsiteY27" fmla="*/ 1361440 h 4023360"/>
              <a:gd name="connsiteX28" fmla="*/ 3078480 w 3820160"/>
              <a:gd name="connsiteY28" fmla="*/ 1899920 h 4023360"/>
              <a:gd name="connsiteX29" fmla="*/ 3078480 w 3820160"/>
              <a:gd name="connsiteY29" fmla="*/ 2570480 h 4023360"/>
              <a:gd name="connsiteX30" fmla="*/ 3037840 w 3820160"/>
              <a:gd name="connsiteY30" fmla="*/ 2844800 h 4023360"/>
              <a:gd name="connsiteX31" fmla="*/ 3017520 w 3820160"/>
              <a:gd name="connsiteY31" fmla="*/ 2926080 h 4023360"/>
              <a:gd name="connsiteX32" fmla="*/ 2997200 w 3820160"/>
              <a:gd name="connsiteY32" fmla="*/ 2966720 h 4023360"/>
              <a:gd name="connsiteX33" fmla="*/ 3068320 w 3820160"/>
              <a:gd name="connsiteY33" fmla="*/ 3098800 h 4023360"/>
              <a:gd name="connsiteX34" fmla="*/ 3108960 w 3820160"/>
              <a:gd name="connsiteY34" fmla="*/ 3169920 h 4023360"/>
              <a:gd name="connsiteX35" fmla="*/ 3820160 w 3820160"/>
              <a:gd name="connsiteY35" fmla="*/ 307848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281680 w 3810000"/>
              <a:gd name="connsiteY28" fmla="*/ 17983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261360 w 3810000"/>
              <a:gd name="connsiteY27" fmla="*/ 1290320 h 4023360"/>
              <a:gd name="connsiteX28" fmla="*/ 3281680 w 3810000"/>
              <a:gd name="connsiteY28" fmla="*/ 17983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10000 w 3810000"/>
              <a:gd name="connsiteY33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10000 w 3810000"/>
              <a:gd name="connsiteY33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786592 w 3810000"/>
              <a:gd name="connsiteY33" fmla="*/ 3236276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09999 w 3810000"/>
              <a:gd name="connsiteY33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108960 w 3810000"/>
              <a:gd name="connsiteY31" fmla="*/ 3169920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2997200 w 3810000"/>
              <a:gd name="connsiteY30" fmla="*/ 2966720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436071 w 3810000"/>
              <a:gd name="connsiteY28" fmla="*/ 2265991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436071 w 3810000"/>
              <a:gd name="connsiteY27" fmla="*/ 2265991 h 4023360"/>
              <a:gd name="connsiteX28" fmla="*/ 3373317 w 3810000"/>
              <a:gd name="connsiteY28" fmla="*/ 2711759 h 4023360"/>
              <a:gd name="connsiteX29" fmla="*/ 3306183 w 3810000"/>
              <a:gd name="connsiteY29" fmla="*/ 2962752 h 4023360"/>
              <a:gd name="connsiteX30" fmla="*/ 3277496 w 3810000"/>
              <a:gd name="connsiteY30" fmla="*/ 3058791 h 4023360"/>
              <a:gd name="connsiteX31" fmla="*/ 3809999 w 3810000"/>
              <a:gd name="connsiteY31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359674 w 3810000"/>
              <a:gd name="connsiteY26" fmla="*/ 1222849 h 4023360"/>
              <a:gd name="connsiteX27" fmla="*/ 3436071 w 3810000"/>
              <a:gd name="connsiteY27" fmla="*/ 2265991 h 4023360"/>
              <a:gd name="connsiteX28" fmla="*/ 3373317 w 3810000"/>
              <a:gd name="connsiteY28" fmla="*/ 2711759 h 4023360"/>
              <a:gd name="connsiteX29" fmla="*/ 3306183 w 3810000"/>
              <a:gd name="connsiteY29" fmla="*/ 2962752 h 4023360"/>
              <a:gd name="connsiteX30" fmla="*/ 3277496 w 3810000"/>
              <a:gd name="connsiteY30" fmla="*/ 3058791 h 4023360"/>
              <a:gd name="connsiteX31" fmla="*/ 3809999 w 3810000"/>
              <a:gd name="connsiteY31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359674 w 3810000"/>
              <a:gd name="connsiteY25" fmla="*/ 1222849 h 4023360"/>
              <a:gd name="connsiteX26" fmla="*/ 3436071 w 3810000"/>
              <a:gd name="connsiteY26" fmla="*/ 2265991 h 4023360"/>
              <a:gd name="connsiteX27" fmla="*/ 3373317 w 3810000"/>
              <a:gd name="connsiteY27" fmla="*/ 2711759 h 4023360"/>
              <a:gd name="connsiteX28" fmla="*/ 3306183 w 3810000"/>
              <a:gd name="connsiteY28" fmla="*/ 2962752 h 4023360"/>
              <a:gd name="connsiteX29" fmla="*/ 3277496 w 3810000"/>
              <a:gd name="connsiteY29" fmla="*/ 3058791 h 4023360"/>
              <a:gd name="connsiteX30" fmla="*/ 3809999 w 3810000"/>
              <a:gd name="connsiteY30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3001978 w 3810000"/>
              <a:gd name="connsiteY24" fmla="*/ 421964 h 4023360"/>
              <a:gd name="connsiteX25" fmla="*/ 3359674 w 3810000"/>
              <a:gd name="connsiteY25" fmla="*/ 1222849 h 4023360"/>
              <a:gd name="connsiteX26" fmla="*/ 3436071 w 3810000"/>
              <a:gd name="connsiteY26" fmla="*/ 2265991 h 4023360"/>
              <a:gd name="connsiteX27" fmla="*/ 3373317 w 3810000"/>
              <a:gd name="connsiteY27" fmla="*/ 2711759 h 4023360"/>
              <a:gd name="connsiteX28" fmla="*/ 3306183 w 3810000"/>
              <a:gd name="connsiteY28" fmla="*/ 2962752 h 4023360"/>
              <a:gd name="connsiteX29" fmla="*/ 3277496 w 3810000"/>
              <a:gd name="connsiteY29" fmla="*/ 3058791 h 4023360"/>
              <a:gd name="connsiteX30" fmla="*/ 3809999 w 3810000"/>
              <a:gd name="connsiteY30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407920 w 3810000"/>
              <a:gd name="connsiteY22" fmla="*/ 101600 h 4023360"/>
              <a:gd name="connsiteX23" fmla="*/ 3001978 w 3810000"/>
              <a:gd name="connsiteY23" fmla="*/ 421964 h 4023360"/>
              <a:gd name="connsiteX24" fmla="*/ 3359674 w 3810000"/>
              <a:gd name="connsiteY24" fmla="*/ 1222849 h 4023360"/>
              <a:gd name="connsiteX25" fmla="*/ 3436071 w 3810000"/>
              <a:gd name="connsiteY25" fmla="*/ 2265991 h 4023360"/>
              <a:gd name="connsiteX26" fmla="*/ 3373317 w 3810000"/>
              <a:gd name="connsiteY26" fmla="*/ 2711759 h 4023360"/>
              <a:gd name="connsiteX27" fmla="*/ 3306183 w 3810000"/>
              <a:gd name="connsiteY27" fmla="*/ 2962752 h 4023360"/>
              <a:gd name="connsiteX28" fmla="*/ 3277496 w 3810000"/>
              <a:gd name="connsiteY28" fmla="*/ 3058791 h 4023360"/>
              <a:gd name="connsiteX29" fmla="*/ 3809999 w 3810000"/>
              <a:gd name="connsiteY29" fmla="*/ 3287872 h 4023360"/>
              <a:gd name="connsiteX0" fmla="*/ 3810000 w 3810000"/>
              <a:gd name="connsiteY0" fmla="*/ 3272025 h 4023865"/>
              <a:gd name="connsiteX1" fmla="*/ 3474720 w 3810000"/>
              <a:gd name="connsiteY1" fmla="*/ 3576825 h 4023865"/>
              <a:gd name="connsiteX2" fmla="*/ 3230880 w 3810000"/>
              <a:gd name="connsiteY2" fmla="*/ 3749545 h 4023865"/>
              <a:gd name="connsiteX3" fmla="*/ 2763520 w 3810000"/>
              <a:gd name="connsiteY3" fmla="*/ 3932425 h 4023865"/>
              <a:gd name="connsiteX4" fmla="*/ 2407920 w 3810000"/>
              <a:gd name="connsiteY4" fmla="*/ 4013705 h 4023865"/>
              <a:gd name="connsiteX5" fmla="*/ 2204720 w 3810000"/>
              <a:gd name="connsiteY5" fmla="*/ 4023865 h 4023865"/>
              <a:gd name="connsiteX6" fmla="*/ 1869440 w 3810000"/>
              <a:gd name="connsiteY6" fmla="*/ 4013705 h 4023865"/>
              <a:gd name="connsiteX7" fmla="*/ 1483360 w 3810000"/>
              <a:gd name="connsiteY7" fmla="*/ 3942585 h 4023865"/>
              <a:gd name="connsiteX8" fmla="*/ 1259840 w 3810000"/>
              <a:gd name="connsiteY8" fmla="*/ 3871465 h 4023865"/>
              <a:gd name="connsiteX9" fmla="*/ 1056640 w 3810000"/>
              <a:gd name="connsiteY9" fmla="*/ 3780025 h 4023865"/>
              <a:gd name="connsiteX10" fmla="*/ 792480 w 3810000"/>
              <a:gd name="connsiteY10" fmla="*/ 3617465 h 4023865"/>
              <a:gd name="connsiteX11" fmla="*/ 355600 w 3810000"/>
              <a:gd name="connsiteY11" fmla="*/ 3018025 h 4023865"/>
              <a:gd name="connsiteX12" fmla="*/ 152400 w 3810000"/>
              <a:gd name="connsiteY12" fmla="*/ 2611625 h 4023865"/>
              <a:gd name="connsiteX13" fmla="*/ 30480 w 3810000"/>
              <a:gd name="connsiteY13" fmla="*/ 2205225 h 4023865"/>
              <a:gd name="connsiteX14" fmla="*/ 0 w 3810000"/>
              <a:gd name="connsiteY14" fmla="*/ 1981705 h 4023865"/>
              <a:gd name="connsiteX15" fmla="*/ 71120 w 3810000"/>
              <a:gd name="connsiteY15" fmla="*/ 1158745 h 4023865"/>
              <a:gd name="connsiteX16" fmla="*/ 132080 w 3810000"/>
              <a:gd name="connsiteY16" fmla="*/ 975865 h 4023865"/>
              <a:gd name="connsiteX17" fmla="*/ 294640 w 3810000"/>
              <a:gd name="connsiteY17" fmla="*/ 691385 h 4023865"/>
              <a:gd name="connsiteX18" fmla="*/ 751840 w 3810000"/>
              <a:gd name="connsiteY18" fmla="*/ 254505 h 4023865"/>
              <a:gd name="connsiteX19" fmla="*/ 1127760 w 3810000"/>
              <a:gd name="connsiteY19" fmla="*/ 71625 h 4023865"/>
              <a:gd name="connsiteX20" fmla="*/ 1625600 w 3810000"/>
              <a:gd name="connsiteY20" fmla="*/ 505 h 4023865"/>
              <a:gd name="connsiteX21" fmla="*/ 2407920 w 3810000"/>
              <a:gd name="connsiteY21" fmla="*/ 102105 h 4023865"/>
              <a:gd name="connsiteX22" fmla="*/ 3001978 w 3810000"/>
              <a:gd name="connsiteY22" fmla="*/ 422469 h 4023865"/>
              <a:gd name="connsiteX23" fmla="*/ 3359674 w 3810000"/>
              <a:gd name="connsiteY23" fmla="*/ 1223354 h 4023865"/>
              <a:gd name="connsiteX24" fmla="*/ 3436071 w 3810000"/>
              <a:gd name="connsiteY24" fmla="*/ 2266496 h 4023865"/>
              <a:gd name="connsiteX25" fmla="*/ 3373317 w 3810000"/>
              <a:gd name="connsiteY25" fmla="*/ 2712264 h 4023865"/>
              <a:gd name="connsiteX26" fmla="*/ 3306183 w 3810000"/>
              <a:gd name="connsiteY26" fmla="*/ 2963257 h 4023865"/>
              <a:gd name="connsiteX27" fmla="*/ 3277496 w 3810000"/>
              <a:gd name="connsiteY27" fmla="*/ 3059296 h 4023865"/>
              <a:gd name="connsiteX28" fmla="*/ 3809999 w 3810000"/>
              <a:gd name="connsiteY28" fmla="*/ 3288377 h 4023865"/>
              <a:gd name="connsiteX0" fmla="*/ 3810000 w 3810000"/>
              <a:gd name="connsiteY0" fmla="*/ 3281919 h 4033759"/>
              <a:gd name="connsiteX1" fmla="*/ 3474720 w 3810000"/>
              <a:gd name="connsiteY1" fmla="*/ 3586719 h 4033759"/>
              <a:gd name="connsiteX2" fmla="*/ 3230880 w 3810000"/>
              <a:gd name="connsiteY2" fmla="*/ 3759439 h 4033759"/>
              <a:gd name="connsiteX3" fmla="*/ 2763520 w 3810000"/>
              <a:gd name="connsiteY3" fmla="*/ 3942319 h 4033759"/>
              <a:gd name="connsiteX4" fmla="*/ 2407920 w 3810000"/>
              <a:gd name="connsiteY4" fmla="*/ 4023599 h 4033759"/>
              <a:gd name="connsiteX5" fmla="*/ 2204720 w 3810000"/>
              <a:gd name="connsiteY5" fmla="*/ 4033759 h 4033759"/>
              <a:gd name="connsiteX6" fmla="*/ 1869440 w 3810000"/>
              <a:gd name="connsiteY6" fmla="*/ 4023599 h 4033759"/>
              <a:gd name="connsiteX7" fmla="*/ 1483360 w 3810000"/>
              <a:gd name="connsiteY7" fmla="*/ 3952479 h 4033759"/>
              <a:gd name="connsiteX8" fmla="*/ 1259840 w 3810000"/>
              <a:gd name="connsiteY8" fmla="*/ 3881359 h 4033759"/>
              <a:gd name="connsiteX9" fmla="*/ 1056640 w 3810000"/>
              <a:gd name="connsiteY9" fmla="*/ 3789919 h 4033759"/>
              <a:gd name="connsiteX10" fmla="*/ 792480 w 3810000"/>
              <a:gd name="connsiteY10" fmla="*/ 3627359 h 4033759"/>
              <a:gd name="connsiteX11" fmla="*/ 355600 w 3810000"/>
              <a:gd name="connsiteY11" fmla="*/ 3027919 h 4033759"/>
              <a:gd name="connsiteX12" fmla="*/ 152400 w 3810000"/>
              <a:gd name="connsiteY12" fmla="*/ 2621519 h 4033759"/>
              <a:gd name="connsiteX13" fmla="*/ 30480 w 3810000"/>
              <a:gd name="connsiteY13" fmla="*/ 2215119 h 4033759"/>
              <a:gd name="connsiteX14" fmla="*/ 0 w 3810000"/>
              <a:gd name="connsiteY14" fmla="*/ 1991599 h 4033759"/>
              <a:gd name="connsiteX15" fmla="*/ 71120 w 3810000"/>
              <a:gd name="connsiteY15" fmla="*/ 1168639 h 4033759"/>
              <a:gd name="connsiteX16" fmla="*/ 132080 w 3810000"/>
              <a:gd name="connsiteY16" fmla="*/ 985759 h 4033759"/>
              <a:gd name="connsiteX17" fmla="*/ 294640 w 3810000"/>
              <a:gd name="connsiteY17" fmla="*/ 701279 h 4033759"/>
              <a:gd name="connsiteX18" fmla="*/ 1127760 w 3810000"/>
              <a:gd name="connsiteY18" fmla="*/ 81519 h 4033759"/>
              <a:gd name="connsiteX19" fmla="*/ 1625600 w 3810000"/>
              <a:gd name="connsiteY19" fmla="*/ 10399 h 4033759"/>
              <a:gd name="connsiteX20" fmla="*/ 2407920 w 3810000"/>
              <a:gd name="connsiteY20" fmla="*/ 111999 h 4033759"/>
              <a:gd name="connsiteX21" fmla="*/ 3001978 w 3810000"/>
              <a:gd name="connsiteY21" fmla="*/ 432363 h 4033759"/>
              <a:gd name="connsiteX22" fmla="*/ 3359674 w 3810000"/>
              <a:gd name="connsiteY22" fmla="*/ 1233248 h 4033759"/>
              <a:gd name="connsiteX23" fmla="*/ 3436071 w 3810000"/>
              <a:gd name="connsiteY23" fmla="*/ 2276390 h 4033759"/>
              <a:gd name="connsiteX24" fmla="*/ 3373317 w 3810000"/>
              <a:gd name="connsiteY24" fmla="*/ 2722158 h 4033759"/>
              <a:gd name="connsiteX25" fmla="*/ 3306183 w 3810000"/>
              <a:gd name="connsiteY25" fmla="*/ 2973151 h 4033759"/>
              <a:gd name="connsiteX26" fmla="*/ 3277496 w 3810000"/>
              <a:gd name="connsiteY26" fmla="*/ 3069190 h 4033759"/>
              <a:gd name="connsiteX27" fmla="*/ 3809999 w 3810000"/>
              <a:gd name="connsiteY27" fmla="*/ 3298271 h 4033759"/>
              <a:gd name="connsiteX0" fmla="*/ 3810000 w 3810000"/>
              <a:gd name="connsiteY0" fmla="*/ 3271645 h 4023485"/>
              <a:gd name="connsiteX1" fmla="*/ 3474720 w 3810000"/>
              <a:gd name="connsiteY1" fmla="*/ 3576445 h 4023485"/>
              <a:gd name="connsiteX2" fmla="*/ 3230880 w 3810000"/>
              <a:gd name="connsiteY2" fmla="*/ 3749165 h 4023485"/>
              <a:gd name="connsiteX3" fmla="*/ 2763520 w 3810000"/>
              <a:gd name="connsiteY3" fmla="*/ 3932045 h 4023485"/>
              <a:gd name="connsiteX4" fmla="*/ 2407920 w 3810000"/>
              <a:gd name="connsiteY4" fmla="*/ 4013325 h 4023485"/>
              <a:gd name="connsiteX5" fmla="*/ 2204720 w 3810000"/>
              <a:gd name="connsiteY5" fmla="*/ 4023485 h 4023485"/>
              <a:gd name="connsiteX6" fmla="*/ 1869440 w 3810000"/>
              <a:gd name="connsiteY6" fmla="*/ 4013325 h 4023485"/>
              <a:gd name="connsiteX7" fmla="*/ 1483360 w 3810000"/>
              <a:gd name="connsiteY7" fmla="*/ 3942205 h 4023485"/>
              <a:gd name="connsiteX8" fmla="*/ 1259840 w 3810000"/>
              <a:gd name="connsiteY8" fmla="*/ 3871085 h 4023485"/>
              <a:gd name="connsiteX9" fmla="*/ 1056640 w 3810000"/>
              <a:gd name="connsiteY9" fmla="*/ 3779645 h 4023485"/>
              <a:gd name="connsiteX10" fmla="*/ 792480 w 3810000"/>
              <a:gd name="connsiteY10" fmla="*/ 3617085 h 4023485"/>
              <a:gd name="connsiteX11" fmla="*/ 355600 w 3810000"/>
              <a:gd name="connsiteY11" fmla="*/ 3017645 h 4023485"/>
              <a:gd name="connsiteX12" fmla="*/ 152400 w 3810000"/>
              <a:gd name="connsiteY12" fmla="*/ 2611245 h 4023485"/>
              <a:gd name="connsiteX13" fmla="*/ 30480 w 3810000"/>
              <a:gd name="connsiteY13" fmla="*/ 2204845 h 4023485"/>
              <a:gd name="connsiteX14" fmla="*/ 0 w 3810000"/>
              <a:gd name="connsiteY14" fmla="*/ 1981325 h 4023485"/>
              <a:gd name="connsiteX15" fmla="*/ 71120 w 3810000"/>
              <a:gd name="connsiteY15" fmla="*/ 1158365 h 4023485"/>
              <a:gd name="connsiteX16" fmla="*/ 132080 w 3810000"/>
              <a:gd name="connsiteY16" fmla="*/ 975485 h 4023485"/>
              <a:gd name="connsiteX17" fmla="*/ 294640 w 3810000"/>
              <a:gd name="connsiteY17" fmla="*/ 691005 h 4023485"/>
              <a:gd name="connsiteX18" fmla="*/ 893683 w 3810000"/>
              <a:gd name="connsiteY18" fmla="*/ 261752 h 4023485"/>
              <a:gd name="connsiteX19" fmla="*/ 1625600 w 3810000"/>
              <a:gd name="connsiteY19" fmla="*/ 125 h 4023485"/>
              <a:gd name="connsiteX20" fmla="*/ 2407920 w 3810000"/>
              <a:gd name="connsiteY20" fmla="*/ 101725 h 4023485"/>
              <a:gd name="connsiteX21" fmla="*/ 3001978 w 3810000"/>
              <a:gd name="connsiteY21" fmla="*/ 422089 h 4023485"/>
              <a:gd name="connsiteX22" fmla="*/ 3359674 w 3810000"/>
              <a:gd name="connsiteY22" fmla="*/ 1222974 h 4023485"/>
              <a:gd name="connsiteX23" fmla="*/ 3436071 w 3810000"/>
              <a:gd name="connsiteY23" fmla="*/ 2266116 h 4023485"/>
              <a:gd name="connsiteX24" fmla="*/ 3373317 w 3810000"/>
              <a:gd name="connsiteY24" fmla="*/ 2711884 h 4023485"/>
              <a:gd name="connsiteX25" fmla="*/ 3306183 w 3810000"/>
              <a:gd name="connsiteY25" fmla="*/ 2962877 h 4023485"/>
              <a:gd name="connsiteX26" fmla="*/ 3277496 w 3810000"/>
              <a:gd name="connsiteY26" fmla="*/ 3058916 h 4023485"/>
              <a:gd name="connsiteX27" fmla="*/ 3809999 w 3810000"/>
              <a:gd name="connsiteY27" fmla="*/ 3287997 h 4023485"/>
              <a:gd name="connsiteX0" fmla="*/ 3810000 w 3810000"/>
              <a:gd name="connsiteY0" fmla="*/ 3220097 h 3971937"/>
              <a:gd name="connsiteX1" fmla="*/ 3474720 w 3810000"/>
              <a:gd name="connsiteY1" fmla="*/ 3524897 h 3971937"/>
              <a:gd name="connsiteX2" fmla="*/ 3230880 w 3810000"/>
              <a:gd name="connsiteY2" fmla="*/ 3697617 h 3971937"/>
              <a:gd name="connsiteX3" fmla="*/ 2763520 w 3810000"/>
              <a:gd name="connsiteY3" fmla="*/ 3880497 h 3971937"/>
              <a:gd name="connsiteX4" fmla="*/ 2407920 w 3810000"/>
              <a:gd name="connsiteY4" fmla="*/ 3961777 h 3971937"/>
              <a:gd name="connsiteX5" fmla="*/ 2204720 w 3810000"/>
              <a:gd name="connsiteY5" fmla="*/ 3971937 h 3971937"/>
              <a:gd name="connsiteX6" fmla="*/ 1869440 w 3810000"/>
              <a:gd name="connsiteY6" fmla="*/ 3961777 h 3971937"/>
              <a:gd name="connsiteX7" fmla="*/ 1483360 w 3810000"/>
              <a:gd name="connsiteY7" fmla="*/ 3890657 h 3971937"/>
              <a:gd name="connsiteX8" fmla="*/ 1259840 w 3810000"/>
              <a:gd name="connsiteY8" fmla="*/ 3819537 h 3971937"/>
              <a:gd name="connsiteX9" fmla="*/ 1056640 w 3810000"/>
              <a:gd name="connsiteY9" fmla="*/ 3728097 h 3971937"/>
              <a:gd name="connsiteX10" fmla="*/ 792480 w 3810000"/>
              <a:gd name="connsiteY10" fmla="*/ 3565537 h 3971937"/>
              <a:gd name="connsiteX11" fmla="*/ 355600 w 3810000"/>
              <a:gd name="connsiteY11" fmla="*/ 2966097 h 3971937"/>
              <a:gd name="connsiteX12" fmla="*/ 152400 w 3810000"/>
              <a:gd name="connsiteY12" fmla="*/ 2559697 h 3971937"/>
              <a:gd name="connsiteX13" fmla="*/ 30480 w 3810000"/>
              <a:gd name="connsiteY13" fmla="*/ 2153297 h 3971937"/>
              <a:gd name="connsiteX14" fmla="*/ 0 w 3810000"/>
              <a:gd name="connsiteY14" fmla="*/ 1929777 h 3971937"/>
              <a:gd name="connsiteX15" fmla="*/ 71120 w 3810000"/>
              <a:gd name="connsiteY15" fmla="*/ 1106817 h 3971937"/>
              <a:gd name="connsiteX16" fmla="*/ 132080 w 3810000"/>
              <a:gd name="connsiteY16" fmla="*/ 923937 h 3971937"/>
              <a:gd name="connsiteX17" fmla="*/ 294640 w 3810000"/>
              <a:gd name="connsiteY17" fmla="*/ 639457 h 3971937"/>
              <a:gd name="connsiteX18" fmla="*/ 893683 w 3810000"/>
              <a:gd name="connsiteY18" fmla="*/ 210204 h 3971937"/>
              <a:gd name="connsiteX19" fmla="*/ 1625600 w 3810000"/>
              <a:gd name="connsiteY19" fmla="*/ 172 h 3971937"/>
              <a:gd name="connsiteX20" fmla="*/ 2407920 w 3810000"/>
              <a:gd name="connsiteY20" fmla="*/ 50177 h 3971937"/>
              <a:gd name="connsiteX21" fmla="*/ 3001978 w 3810000"/>
              <a:gd name="connsiteY21" fmla="*/ 370541 h 3971937"/>
              <a:gd name="connsiteX22" fmla="*/ 3359674 w 3810000"/>
              <a:gd name="connsiteY22" fmla="*/ 1171426 h 3971937"/>
              <a:gd name="connsiteX23" fmla="*/ 3436071 w 3810000"/>
              <a:gd name="connsiteY23" fmla="*/ 2214568 h 3971937"/>
              <a:gd name="connsiteX24" fmla="*/ 3373317 w 3810000"/>
              <a:gd name="connsiteY24" fmla="*/ 2660336 h 3971937"/>
              <a:gd name="connsiteX25" fmla="*/ 3306183 w 3810000"/>
              <a:gd name="connsiteY25" fmla="*/ 2911329 h 3971937"/>
              <a:gd name="connsiteX26" fmla="*/ 3277496 w 3810000"/>
              <a:gd name="connsiteY26" fmla="*/ 3007368 h 3971937"/>
              <a:gd name="connsiteX27" fmla="*/ 3809999 w 3810000"/>
              <a:gd name="connsiteY27" fmla="*/ 3236449 h 3971937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94640 w 3810000"/>
              <a:gd name="connsiteY17" fmla="*/ 639285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75913 w 3810000"/>
              <a:gd name="connsiteY17" fmla="*/ 940921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75913 w 3810000"/>
              <a:gd name="connsiteY17" fmla="*/ 940921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937609 w 3810000"/>
              <a:gd name="connsiteY10" fmla="*/ 3434392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937609 w 3810000"/>
              <a:gd name="connsiteY10" fmla="*/ 3434392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937609 w 3810000"/>
              <a:gd name="connsiteY9" fmla="*/ 3434392 h 3971765"/>
              <a:gd name="connsiteX10" fmla="*/ 266650 w 3810000"/>
              <a:gd name="connsiteY10" fmla="*/ 3001646 h 3971765"/>
              <a:gd name="connsiteX11" fmla="*/ 152400 w 3810000"/>
              <a:gd name="connsiteY11" fmla="*/ 2559525 h 3971765"/>
              <a:gd name="connsiteX12" fmla="*/ 30480 w 3810000"/>
              <a:gd name="connsiteY12" fmla="*/ 2153125 h 3971765"/>
              <a:gd name="connsiteX13" fmla="*/ 0 w 3810000"/>
              <a:gd name="connsiteY13" fmla="*/ 1929605 h 3971765"/>
              <a:gd name="connsiteX14" fmla="*/ 61757 w 3810000"/>
              <a:gd name="connsiteY14" fmla="*/ 1344779 h 3971765"/>
              <a:gd name="connsiteX15" fmla="*/ 275913 w 3810000"/>
              <a:gd name="connsiteY15" fmla="*/ 940921 h 3971765"/>
              <a:gd name="connsiteX16" fmla="*/ 893683 w 3810000"/>
              <a:gd name="connsiteY16" fmla="*/ 210032 h 3971765"/>
              <a:gd name="connsiteX17" fmla="*/ 1625600 w 3810000"/>
              <a:gd name="connsiteY17" fmla="*/ 0 h 3971765"/>
              <a:gd name="connsiteX18" fmla="*/ 2407920 w 3810000"/>
              <a:gd name="connsiteY18" fmla="*/ 50005 h 3971765"/>
              <a:gd name="connsiteX19" fmla="*/ 3001978 w 3810000"/>
              <a:gd name="connsiteY19" fmla="*/ 370369 h 3971765"/>
              <a:gd name="connsiteX20" fmla="*/ 3359674 w 3810000"/>
              <a:gd name="connsiteY20" fmla="*/ 1171254 h 3971765"/>
              <a:gd name="connsiteX21" fmla="*/ 3436071 w 3810000"/>
              <a:gd name="connsiteY21" fmla="*/ 2214396 h 3971765"/>
              <a:gd name="connsiteX22" fmla="*/ 3373317 w 3810000"/>
              <a:gd name="connsiteY22" fmla="*/ 2660164 h 3971765"/>
              <a:gd name="connsiteX23" fmla="*/ 3306183 w 3810000"/>
              <a:gd name="connsiteY23" fmla="*/ 2911157 h 3971765"/>
              <a:gd name="connsiteX24" fmla="*/ 3277496 w 3810000"/>
              <a:gd name="connsiteY24" fmla="*/ 3007196 h 3971765"/>
              <a:gd name="connsiteX25" fmla="*/ 3809999 w 3810000"/>
              <a:gd name="connsiteY25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483360 w 3810000"/>
              <a:gd name="connsiteY6" fmla="*/ 3890485 h 3971765"/>
              <a:gd name="connsiteX7" fmla="*/ 1259840 w 3810000"/>
              <a:gd name="connsiteY7" fmla="*/ 3819365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259840 w 3810000"/>
              <a:gd name="connsiteY7" fmla="*/ 3819365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372197 w 3810000"/>
              <a:gd name="connsiteY7" fmla="*/ 3581231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372197 w 3810000"/>
              <a:gd name="connsiteY7" fmla="*/ 3581231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0326"/>
              <a:gd name="connsiteX1" fmla="*/ 3474720 w 3810000"/>
              <a:gd name="connsiteY1" fmla="*/ 3524725 h 3970326"/>
              <a:gd name="connsiteX2" fmla="*/ 3230880 w 3810000"/>
              <a:gd name="connsiteY2" fmla="*/ 3697445 h 3970326"/>
              <a:gd name="connsiteX3" fmla="*/ 2763520 w 3810000"/>
              <a:gd name="connsiteY3" fmla="*/ 3880325 h 3970326"/>
              <a:gd name="connsiteX4" fmla="*/ 2407920 w 3810000"/>
              <a:gd name="connsiteY4" fmla="*/ 3961605 h 3970326"/>
              <a:gd name="connsiteX5" fmla="*/ 1665941 w 3810000"/>
              <a:gd name="connsiteY5" fmla="*/ 3644413 h 3970326"/>
              <a:gd name="connsiteX6" fmla="*/ 1372197 w 3810000"/>
              <a:gd name="connsiteY6" fmla="*/ 3581231 h 3970326"/>
              <a:gd name="connsiteX7" fmla="*/ 937609 w 3810000"/>
              <a:gd name="connsiteY7" fmla="*/ 3434392 h 3970326"/>
              <a:gd name="connsiteX8" fmla="*/ 266650 w 3810000"/>
              <a:gd name="connsiteY8" fmla="*/ 3001646 h 3970326"/>
              <a:gd name="connsiteX9" fmla="*/ 152400 w 3810000"/>
              <a:gd name="connsiteY9" fmla="*/ 2559525 h 3970326"/>
              <a:gd name="connsiteX10" fmla="*/ 30480 w 3810000"/>
              <a:gd name="connsiteY10" fmla="*/ 2153125 h 3970326"/>
              <a:gd name="connsiteX11" fmla="*/ 0 w 3810000"/>
              <a:gd name="connsiteY11" fmla="*/ 1929605 h 3970326"/>
              <a:gd name="connsiteX12" fmla="*/ 61757 w 3810000"/>
              <a:gd name="connsiteY12" fmla="*/ 1344779 h 3970326"/>
              <a:gd name="connsiteX13" fmla="*/ 275913 w 3810000"/>
              <a:gd name="connsiteY13" fmla="*/ 940921 h 3970326"/>
              <a:gd name="connsiteX14" fmla="*/ 893683 w 3810000"/>
              <a:gd name="connsiteY14" fmla="*/ 210032 h 3970326"/>
              <a:gd name="connsiteX15" fmla="*/ 1625600 w 3810000"/>
              <a:gd name="connsiteY15" fmla="*/ 0 h 3970326"/>
              <a:gd name="connsiteX16" fmla="*/ 2407920 w 3810000"/>
              <a:gd name="connsiteY16" fmla="*/ 50005 h 3970326"/>
              <a:gd name="connsiteX17" fmla="*/ 3001978 w 3810000"/>
              <a:gd name="connsiteY17" fmla="*/ 370369 h 3970326"/>
              <a:gd name="connsiteX18" fmla="*/ 3359674 w 3810000"/>
              <a:gd name="connsiteY18" fmla="*/ 1171254 h 3970326"/>
              <a:gd name="connsiteX19" fmla="*/ 3436071 w 3810000"/>
              <a:gd name="connsiteY19" fmla="*/ 2214396 h 3970326"/>
              <a:gd name="connsiteX20" fmla="*/ 3373317 w 3810000"/>
              <a:gd name="connsiteY20" fmla="*/ 2660164 h 3970326"/>
              <a:gd name="connsiteX21" fmla="*/ 3306183 w 3810000"/>
              <a:gd name="connsiteY21" fmla="*/ 2911157 h 3970326"/>
              <a:gd name="connsiteX22" fmla="*/ 3277496 w 3810000"/>
              <a:gd name="connsiteY22" fmla="*/ 3007196 h 3970326"/>
              <a:gd name="connsiteX23" fmla="*/ 3809999 w 3810000"/>
              <a:gd name="connsiteY23" fmla="*/ 3236277 h 3970326"/>
              <a:gd name="connsiteX0" fmla="*/ 3810000 w 3810000"/>
              <a:gd name="connsiteY0" fmla="*/ 3219925 h 3880478"/>
              <a:gd name="connsiteX1" fmla="*/ 3474720 w 3810000"/>
              <a:gd name="connsiteY1" fmla="*/ 3524725 h 3880478"/>
              <a:gd name="connsiteX2" fmla="*/ 3230880 w 3810000"/>
              <a:gd name="connsiteY2" fmla="*/ 3697445 h 3880478"/>
              <a:gd name="connsiteX3" fmla="*/ 2763520 w 3810000"/>
              <a:gd name="connsiteY3" fmla="*/ 3880325 h 3880478"/>
              <a:gd name="connsiteX4" fmla="*/ 2384513 w 3810000"/>
              <a:gd name="connsiteY4" fmla="*/ 3727441 h 3880478"/>
              <a:gd name="connsiteX5" fmla="*/ 1665941 w 3810000"/>
              <a:gd name="connsiteY5" fmla="*/ 3644413 h 3880478"/>
              <a:gd name="connsiteX6" fmla="*/ 1372197 w 3810000"/>
              <a:gd name="connsiteY6" fmla="*/ 3581231 h 3880478"/>
              <a:gd name="connsiteX7" fmla="*/ 937609 w 3810000"/>
              <a:gd name="connsiteY7" fmla="*/ 3434392 h 3880478"/>
              <a:gd name="connsiteX8" fmla="*/ 266650 w 3810000"/>
              <a:gd name="connsiteY8" fmla="*/ 3001646 h 3880478"/>
              <a:gd name="connsiteX9" fmla="*/ 152400 w 3810000"/>
              <a:gd name="connsiteY9" fmla="*/ 2559525 h 3880478"/>
              <a:gd name="connsiteX10" fmla="*/ 30480 w 3810000"/>
              <a:gd name="connsiteY10" fmla="*/ 2153125 h 3880478"/>
              <a:gd name="connsiteX11" fmla="*/ 0 w 3810000"/>
              <a:gd name="connsiteY11" fmla="*/ 1929605 h 3880478"/>
              <a:gd name="connsiteX12" fmla="*/ 61757 w 3810000"/>
              <a:gd name="connsiteY12" fmla="*/ 1344779 h 3880478"/>
              <a:gd name="connsiteX13" fmla="*/ 275913 w 3810000"/>
              <a:gd name="connsiteY13" fmla="*/ 940921 h 3880478"/>
              <a:gd name="connsiteX14" fmla="*/ 893683 w 3810000"/>
              <a:gd name="connsiteY14" fmla="*/ 210032 h 3880478"/>
              <a:gd name="connsiteX15" fmla="*/ 1625600 w 3810000"/>
              <a:gd name="connsiteY15" fmla="*/ 0 h 3880478"/>
              <a:gd name="connsiteX16" fmla="*/ 2407920 w 3810000"/>
              <a:gd name="connsiteY16" fmla="*/ 50005 h 3880478"/>
              <a:gd name="connsiteX17" fmla="*/ 3001978 w 3810000"/>
              <a:gd name="connsiteY17" fmla="*/ 370369 h 3880478"/>
              <a:gd name="connsiteX18" fmla="*/ 3359674 w 3810000"/>
              <a:gd name="connsiteY18" fmla="*/ 1171254 h 3880478"/>
              <a:gd name="connsiteX19" fmla="*/ 3436071 w 3810000"/>
              <a:gd name="connsiteY19" fmla="*/ 2214396 h 3880478"/>
              <a:gd name="connsiteX20" fmla="*/ 3373317 w 3810000"/>
              <a:gd name="connsiteY20" fmla="*/ 2660164 h 3880478"/>
              <a:gd name="connsiteX21" fmla="*/ 3306183 w 3810000"/>
              <a:gd name="connsiteY21" fmla="*/ 2911157 h 3880478"/>
              <a:gd name="connsiteX22" fmla="*/ 3277496 w 3810000"/>
              <a:gd name="connsiteY22" fmla="*/ 3007196 h 3880478"/>
              <a:gd name="connsiteX23" fmla="*/ 3809999 w 3810000"/>
              <a:gd name="connsiteY23" fmla="*/ 3236277 h 3880478"/>
              <a:gd name="connsiteX0" fmla="*/ 3810000 w 3810000"/>
              <a:gd name="connsiteY0" fmla="*/ 3219925 h 3735785"/>
              <a:gd name="connsiteX1" fmla="*/ 3474720 w 3810000"/>
              <a:gd name="connsiteY1" fmla="*/ 3524725 h 3735785"/>
              <a:gd name="connsiteX2" fmla="*/ 3230880 w 3810000"/>
              <a:gd name="connsiteY2" fmla="*/ 3697445 h 3735785"/>
              <a:gd name="connsiteX3" fmla="*/ 2688614 w 3810000"/>
              <a:gd name="connsiteY3" fmla="*/ 3729507 h 3735785"/>
              <a:gd name="connsiteX4" fmla="*/ 2384513 w 3810000"/>
              <a:gd name="connsiteY4" fmla="*/ 3727441 h 3735785"/>
              <a:gd name="connsiteX5" fmla="*/ 1665941 w 3810000"/>
              <a:gd name="connsiteY5" fmla="*/ 3644413 h 3735785"/>
              <a:gd name="connsiteX6" fmla="*/ 1372197 w 3810000"/>
              <a:gd name="connsiteY6" fmla="*/ 3581231 h 3735785"/>
              <a:gd name="connsiteX7" fmla="*/ 937609 w 3810000"/>
              <a:gd name="connsiteY7" fmla="*/ 3434392 h 3735785"/>
              <a:gd name="connsiteX8" fmla="*/ 266650 w 3810000"/>
              <a:gd name="connsiteY8" fmla="*/ 3001646 h 3735785"/>
              <a:gd name="connsiteX9" fmla="*/ 152400 w 3810000"/>
              <a:gd name="connsiteY9" fmla="*/ 2559525 h 3735785"/>
              <a:gd name="connsiteX10" fmla="*/ 30480 w 3810000"/>
              <a:gd name="connsiteY10" fmla="*/ 2153125 h 3735785"/>
              <a:gd name="connsiteX11" fmla="*/ 0 w 3810000"/>
              <a:gd name="connsiteY11" fmla="*/ 1929605 h 3735785"/>
              <a:gd name="connsiteX12" fmla="*/ 61757 w 3810000"/>
              <a:gd name="connsiteY12" fmla="*/ 1344779 h 3735785"/>
              <a:gd name="connsiteX13" fmla="*/ 275913 w 3810000"/>
              <a:gd name="connsiteY13" fmla="*/ 940921 h 3735785"/>
              <a:gd name="connsiteX14" fmla="*/ 893683 w 3810000"/>
              <a:gd name="connsiteY14" fmla="*/ 210032 h 3735785"/>
              <a:gd name="connsiteX15" fmla="*/ 1625600 w 3810000"/>
              <a:gd name="connsiteY15" fmla="*/ 0 h 3735785"/>
              <a:gd name="connsiteX16" fmla="*/ 2407920 w 3810000"/>
              <a:gd name="connsiteY16" fmla="*/ 50005 h 3735785"/>
              <a:gd name="connsiteX17" fmla="*/ 3001978 w 3810000"/>
              <a:gd name="connsiteY17" fmla="*/ 370369 h 3735785"/>
              <a:gd name="connsiteX18" fmla="*/ 3359674 w 3810000"/>
              <a:gd name="connsiteY18" fmla="*/ 1171254 h 3735785"/>
              <a:gd name="connsiteX19" fmla="*/ 3436071 w 3810000"/>
              <a:gd name="connsiteY19" fmla="*/ 2214396 h 3735785"/>
              <a:gd name="connsiteX20" fmla="*/ 3373317 w 3810000"/>
              <a:gd name="connsiteY20" fmla="*/ 2660164 h 3735785"/>
              <a:gd name="connsiteX21" fmla="*/ 3306183 w 3810000"/>
              <a:gd name="connsiteY21" fmla="*/ 2911157 h 3735785"/>
              <a:gd name="connsiteX22" fmla="*/ 3277496 w 3810000"/>
              <a:gd name="connsiteY22" fmla="*/ 3007196 h 3735785"/>
              <a:gd name="connsiteX23" fmla="*/ 3809999 w 3810000"/>
              <a:gd name="connsiteY23" fmla="*/ 3236277 h 3735785"/>
              <a:gd name="connsiteX0" fmla="*/ 3810000 w 3810000"/>
              <a:gd name="connsiteY0" fmla="*/ 3219925 h 3736003"/>
              <a:gd name="connsiteX1" fmla="*/ 3474720 w 3810000"/>
              <a:gd name="connsiteY1" fmla="*/ 3524725 h 3736003"/>
              <a:gd name="connsiteX2" fmla="*/ 3062345 w 3810000"/>
              <a:gd name="connsiteY2" fmla="*/ 3693477 h 3736003"/>
              <a:gd name="connsiteX3" fmla="*/ 2688614 w 3810000"/>
              <a:gd name="connsiteY3" fmla="*/ 3729507 h 3736003"/>
              <a:gd name="connsiteX4" fmla="*/ 2384513 w 3810000"/>
              <a:gd name="connsiteY4" fmla="*/ 3727441 h 3736003"/>
              <a:gd name="connsiteX5" fmla="*/ 1665941 w 3810000"/>
              <a:gd name="connsiteY5" fmla="*/ 3644413 h 3736003"/>
              <a:gd name="connsiteX6" fmla="*/ 1372197 w 3810000"/>
              <a:gd name="connsiteY6" fmla="*/ 3581231 h 3736003"/>
              <a:gd name="connsiteX7" fmla="*/ 937609 w 3810000"/>
              <a:gd name="connsiteY7" fmla="*/ 3434392 h 3736003"/>
              <a:gd name="connsiteX8" fmla="*/ 266650 w 3810000"/>
              <a:gd name="connsiteY8" fmla="*/ 3001646 h 3736003"/>
              <a:gd name="connsiteX9" fmla="*/ 152400 w 3810000"/>
              <a:gd name="connsiteY9" fmla="*/ 2559525 h 3736003"/>
              <a:gd name="connsiteX10" fmla="*/ 30480 w 3810000"/>
              <a:gd name="connsiteY10" fmla="*/ 2153125 h 3736003"/>
              <a:gd name="connsiteX11" fmla="*/ 0 w 3810000"/>
              <a:gd name="connsiteY11" fmla="*/ 1929605 h 3736003"/>
              <a:gd name="connsiteX12" fmla="*/ 61757 w 3810000"/>
              <a:gd name="connsiteY12" fmla="*/ 1344779 h 3736003"/>
              <a:gd name="connsiteX13" fmla="*/ 275913 w 3810000"/>
              <a:gd name="connsiteY13" fmla="*/ 940921 h 3736003"/>
              <a:gd name="connsiteX14" fmla="*/ 893683 w 3810000"/>
              <a:gd name="connsiteY14" fmla="*/ 210032 h 3736003"/>
              <a:gd name="connsiteX15" fmla="*/ 1625600 w 3810000"/>
              <a:gd name="connsiteY15" fmla="*/ 0 h 3736003"/>
              <a:gd name="connsiteX16" fmla="*/ 2407920 w 3810000"/>
              <a:gd name="connsiteY16" fmla="*/ 50005 h 3736003"/>
              <a:gd name="connsiteX17" fmla="*/ 3001978 w 3810000"/>
              <a:gd name="connsiteY17" fmla="*/ 370369 h 3736003"/>
              <a:gd name="connsiteX18" fmla="*/ 3359674 w 3810000"/>
              <a:gd name="connsiteY18" fmla="*/ 1171254 h 3736003"/>
              <a:gd name="connsiteX19" fmla="*/ 3436071 w 3810000"/>
              <a:gd name="connsiteY19" fmla="*/ 2214396 h 3736003"/>
              <a:gd name="connsiteX20" fmla="*/ 3373317 w 3810000"/>
              <a:gd name="connsiteY20" fmla="*/ 2660164 h 3736003"/>
              <a:gd name="connsiteX21" fmla="*/ 3306183 w 3810000"/>
              <a:gd name="connsiteY21" fmla="*/ 2911157 h 3736003"/>
              <a:gd name="connsiteX22" fmla="*/ 3277496 w 3810000"/>
              <a:gd name="connsiteY22" fmla="*/ 3007196 h 3736003"/>
              <a:gd name="connsiteX23" fmla="*/ 3809999 w 3810000"/>
              <a:gd name="connsiteY23" fmla="*/ 3236277 h 3736003"/>
              <a:gd name="connsiteX0" fmla="*/ 3810000 w 3810000"/>
              <a:gd name="connsiteY0" fmla="*/ 3219925 h 3730351"/>
              <a:gd name="connsiteX1" fmla="*/ 3474720 w 3810000"/>
              <a:gd name="connsiteY1" fmla="*/ 3524725 h 3730351"/>
              <a:gd name="connsiteX2" fmla="*/ 3062345 w 3810000"/>
              <a:gd name="connsiteY2" fmla="*/ 3693477 h 3730351"/>
              <a:gd name="connsiteX3" fmla="*/ 2384513 w 3810000"/>
              <a:gd name="connsiteY3" fmla="*/ 3727441 h 3730351"/>
              <a:gd name="connsiteX4" fmla="*/ 1665941 w 3810000"/>
              <a:gd name="connsiteY4" fmla="*/ 3644413 h 3730351"/>
              <a:gd name="connsiteX5" fmla="*/ 1372197 w 3810000"/>
              <a:gd name="connsiteY5" fmla="*/ 3581231 h 3730351"/>
              <a:gd name="connsiteX6" fmla="*/ 937609 w 3810000"/>
              <a:gd name="connsiteY6" fmla="*/ 3434392 h 3730351"/>
              <a:gd name="connsiteX7" fmla="*/ 266650 w 3810000"/>
              <a:gd name="connsiteY7" fmla="*/ 3001646 h 3730351"/>
              <a:gd name="connsiteX8" fmla="*/ 152400 w 3810000"/>
              <a:gd name="connsiteY8" fmla="*/ 2559525 h 3730351"/>
              <a:gd name="connsiteX9" fmla="*/ 30480 w 3810000"/>
              <a:gd name="connsiteY9" fmla="*/ 2153125 h 3730351"/>
              <a:gd name="connsiteX10" fmla="*/ 0 w 3810000"/>
              <a:gd name="connsiteY10" fmla="*/ 1929605 h 3730351"/>
              <a:gd name="connsiteX11" fmla="*/ 61757 w 3810000"/>
              <a:gd name="connsiteY11" fmla="*/ 1344779 h 3730351"/>
              <a:gd name="connsiteX12" fmla="*/ 275913 w 3810000"/>
              <a:gd name="connsiteY12" fmla="*/ 940921 h 3730351"/>
              <a:gd name="connsiteX13" fmla="*/ 893683 w 3810000"/>
              <a:gd name="connsiteY13" fmla="*/ 210032 h 3730351"/>
              <a:gd name="connsiteX14" fmla="*/ 1625600 w 3810000"/>
              <a:gd name="connsiteY14" fmla="*/ 0 h 3730351"/>
              <a:gd name="connsiteX15" fmla="*/ 2407920 w 3810000"/>
              <a:gd name="connsiteY15" fmla="*/ 50005 h 3730351"/>
              <a:gd name="connsiteX16" fmla="*/ 3001978 w 3810000"/>
              <a:gd name="connsiteY16" fmla="*/ 370369 h 3730351"/>
              <a:gd name="connsiteX17" fmla="*/ 3359674 w 3810000"/>
              <a:gd name="connsiteY17" fmla="*/ 1171254 h 3730351"/>
              <a:gd name="connsiteX18" fmla="*/ 3436071 w 3810000"/>
              <a:gd name="connsiteY18" fmla="*/ 2214396 h 3730351"/>
              <a:gd name="connsiteX19" fmla="*/ 3373317 w 3810000"/>
              <a:gd name="connsiteY19" fmla="*/ 2660164 h 3730351"/>
              <a:gd name="connsiteX20" fmla="*/ 3306183 w 3810000"/>
              <a:gd name="connsiteY20" fmla="*/ 2911157 h 3730351"/>
              <a:gd name="connsiteX21" fmla="*/ 3277496 w 3810000"/>
              <a:gd name="connsiteY21" fmla="*/ 3007196 h 3730351"/>
              <a:gd name="connsiteX22" fmla="*/ 3809999 w 3810000"/>
              <a:gd name="connsiteY22" fmla="*/ 3236277 h 3730351"/>
              <a:gd name="connsiteX0" fmla="*/ 3810000 w 3810000"/>
              <a:gd name="connsiteY0" fmla="*/ 3219925 h 3729628"/>
              <a:gd name="connsiteX1" fmla="*/ 3474720 w 3810000"/>
              <a:gd name="connsiteY1" fmla="*/ 3524725 h 3729628"/>
              <a:gd name="connsiteX2" fmla="*/ 3020211 w 3810000"/>
              <a:gd name="connsiteY2" fmla="*/ 3689508 h 3729628"/>
              <a:gd name="connsiteX3" fmla="*/ 2384513 w 3810000"/>
              <a:gd name="connsiteY3" fmla="*/ 3727441 h 3729628"/>
              <a:gd name="connsiteX4" fmla="*/ 1665941 w 3810000"/>
              <a:gd name="connsiteY4" fmla="*/ 3644413 h 3729628"/>
              <a:gd name="connsiteX5" fmla="*/ 1372197 w 3810000"/>
              <a:gd name="connsiteY5" fmla="*/ 3581231 h 3729628"/>
              <a:gd name="connsiteX6" fmla="*/ 937609 w 3810000"/>
              <a:gd name="connsiteY6" fmla="*/ 3434392 h 3729628"/>
              <a:gd name="connsiteX7" fmla="*/ 266650 w 3810000"/>
              <a:gd name="connsiteY7" fmla="*/ 3001646 h 3729628"/>
              <a:gd name="connsiteX8" fmla="*/ 152400 w 3810000"/>
              <a:gd name="connsiteY8" fmla="*/ 2559525 h 3729628"/>
              <a:gd name="connsiteX9" fmla="*/ 30480 w 3810000"/>
              <a:gd name="connsiteY9" fmla="*/ 2153125 h 3729628"/>
              <a:gd name="connsiteX10" fmla="*/ 0 w 3810000"/>
              <a:gd name="connsiteY10" fmla="*/ 1929605 h 3729628"/>
              <a:gd name="connsiteX11" fmla="*/ 61757 w 3810000"/>
              <a:gd name="connsiteY11" fmla="*/ 1344779 h 3729628"/>
              <a:gd name="connsiteX12" fmla="*/ 275913 w 3810000"/>
              <a:gd name="connsiteY12" fmla="*/ 940921 h 3729628"/>
              <a:gd name="connsiteX13" fmla="*/ 893683 w 3810000"/>
              <a:gd name="connsiteY13" fmla="*/ 210032 h 3729628"/>
              <a:gd name="connsiteX14" fmla="*/ 1625600 w 3810000"/>
              <a:gd name="connsiteY14" fmla="*/ 0 h 3729628"/>
              <a:gd name="connsiteX15" fmla="*/ 2407920 w 3810000"/>
              <a:gd name="connsiteY15" fmla="*/ 50005 h 3729628"/>
              <a:gd name="connsiteX16" fmla="*/ 3001978 w 3810000"/>
              <a:gd name="connsiteY16" fmla="*/ 370369 h 3729628"/>
              <a:gd name="connsiteX17" fmla="*/ 3359674 w 3810000"/>
              <a:gd name="connsiteY17" fmla="*/ 1171254 h 3729628"/>
              <a:gd name="connsiteX18" fmla="*/ 3436071 w 3810000"/>
              <a:gd name="connsiteY18" fmla="*/ 2214396 h 3729628"/>
              <a:gd name="connsiteX19" fmla="*/ 3373317 w 3810000"/>
              <a:gd name="connsiteY19" fmla="*/ 2660164 h 3729628"/>
              <a:gd name="connsiteX20" fmla="*/ 3306183 w 3810000"/>
              <a:gd name="connsiteY20" fmla="*/ 2911157 h 3729628"/>
              <a:gd name="connsiteX21" fmla="*/ 3277496 w 3810000"/>
              <a:gd name="connsiteY21" fmla="*/ 3007196 h 3729628"/>
              <a:gd name="connsiteX22" fmla="*/ 3809999 w 3810000"/>
              <a:gd name="connsiteY22" fmla="*/ 3236277 h 3729628"/>
              <a:gd name="connsiteX0" fmla="*/ 3810000 w 3810000"/>
              <a:gd name="connsiteY0" fmla="*/ 3219925 h 3729629"/>
              <a:gd name="connsiteX1" fmla="*/ 3474720 w 3810000"/>
              <a:gd name="connsiteY1" fmla="*/ 3524725 h 3729629"/>
              <a:gd name="connsiteX2" fmla="*/ 3020211 w 3810000"/>
              <a:gd name="connsiteY2" fmla="*/ 3689508 h 3729629"/>
              <a:gd name="connsiteX3" fmla="*/ 2309608 w 3810000"/>
              <a:gd name="connsiteY3" fmla="*/ 3727442 h 3729629"/>
              <a:gd name="connsiteX4" fmla="*/ 1665941 w 3810000"/>
              <a:gd name="connsiteY4" fmla="*/ 3644413 h 3729629"/>
              <a:gd name="connsiteX5" fmla="*/ 1372197 w 3810000"/>
              <a:gd name="connsiteY5" fmla="*/ 3581231 h 3729629"/>
              <a:gd name="connsiteX6" fmla="*/ 937609 w 3810000"/>
              <a:gd name="connsiteY6" fmla="*/ 3434392 h 3729629"/>
              <a:gd name="connsiteX7" fmla="*/ 266650 w 3810000"/>
              <a:gd name="connsiteY7" fmla="*/ 3001646 h 3729629"/>
              <a:gd name="connsiteX8" fmla="*/ 152400 w 3810000"/>
              <a:gd name="connsiteY8" fmla="*/ 2559525 h 3729629"/>
              <a:gd name="connsiteX9" fmla="*/ 30480 w 3810000"/>
              <a:gd name="connsiteY9" fmla="*/ 2153125 h 3729629"/>
              <a:gd name="connsiteX10" fmla="*/ 0 w 3810000"/>
              <a:gd name="connsiteY10" fmla="*/ 1929605 h 3729629"/>
              <a:gd name="connsiteX11" fmla="*/ 61757 w 3810000"/>
              <a:gd name="connsiteY11" fmla="*/ 1344779 h 3729629"/>
              <a:gd name="connsiteX12" fmla="*/ 275913 w 3810000"/>
              <a:gd name="connsiteY12" fmla="*/ 940921 h 3729629"/>
              <a:gd name="connsiteX13" fmla="*/ 893683 w 3810000"/>
              <a:gd name="connsiteY13" fmla="*/ 210032 h 3729629"/>
              <a:gd name="connsiteX14" fmla="*/ 1625600 w 3810000"/>
              <a:gd name="connsiteY14" fmla="*/ 0 h 3729629"/>
              <a:gd name="connsiteX15" fmla="*/ 2407920 w 3810000"/>
              <a:gd name="connsiteY15" fmla="*/ 50005 h 3729629"/>
              <a:gd name="connsiteX16" fmla="*/ 3001978 w 3810000"/>
              <a:gd name="connsiteY16" fmla="*/ 370369 h 3729629"/>
              <a:gd name="connsiteX17" fmla="*/ 3359674 w 3810000"/>
              <a:gd name="connsiteY17" fmla="*/ 1171254 h 3729629"/>
              <a:gd name="connsiteX18" fmla="*/ 3436071 w 3810000"/>
              <a:gd name="connsiteY18" fmla="*/ 2214396 h 3729629"/>
              <a:gd name="connsiteX19" fmla="*/ 3373317 w 3810000"/>
              <a:gd name="connsiteY19" fmla="*/ 2660164 h 3729629"/>
              <a:gd name="connsiteX20" fmla="*/ 3306183 w 3810000"/>
              <a:gd name="connsiteY20" fmla="*/ 2911157 h 3729629"/>
              <a:gd name="connsiteX21" fmla="*/ 3277496 w 3810000"/>
              <a:gd name="connsiteY21" fmla="*/ 3007196 h 3729629"/>
              <a:gd name="connsiteX22" fmla="*/ 3809999 w 3810000"/>
              <a:gd name="connsiteY22" fmla="*/ 3236277 h 3729629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66650 w 3810000"/>
              <a:gd name="connsiteY7" fmla="*/ 3001646 h 3729312"/>
              <a:gd name="connsiteX8" fmla="*/ 152400 w 3810000"/>
              <a:gd name="connsiteY8" fmla="*/ 2559525 h 3729312"/>
              <a:gd name="connsiteX9" fmla="*/ 30480 w 3810000"/>
              <a:gd name="connsiteY9" fmla="*/ 2153125 h 3729312"/>
              <a:gd name="connsiteX10" fmla="*/ 0 w 3810000"/>
              <a:gd name="connsiteY10" fmla="*/ 1929605 h 3729312"/>
              <a:gd name="connsiteX11" fmla="*/ 61757 w 3810000"/>
              <a:gd name="connsiteY11" fmla="*/ 1344779 h 3729312"/>
              <a:gd name="connsiteX12" fmla="*/ 275913 w 3810000"/>
              <a:gd name="connsiteY12" fmla="*/ 940921 h 3729312"/>
              <a:gd name="connsiteX13" fmla="*/ 893683 w 3810000"/>
              <a:gd name="connsiteY13" fmla="*/ 210032 h 3729312"/>
              <a:gd name="connsiteX14" fmla="*/ 1625600 w 3810000"/>
              <a:gd name="connsiteY14" fmla="*/ 0 h 3729312"/>
              <a:gd name="connsiteX15" fmla="*/ 2407920 w 3810000"/>
              <a:gd name="connsiteY15" fmla="*/ 50005 h 3729312"/>
              <a:gd name="connsiteX16" fmla="*/ 3001978 w 3810000"/>
              <a:gd name="connsiteY16" fmla="*/ 370369 h 3729312"/>
              <a:gd name="connsiteX17" fmla="*/ 3359674 w 3810000"/>
              <a:gd name="connsiteY17" fmla="*/ 1171254 h 3729312"/>
              <a:gd name="connsiteX18" fmla="*/ 3436071 w 3810000"/>
              <a:gd name="connsiteY18" fmla="*/ 2214396 h 3729312"/>
              <a:gd name="connsiteX19" fmla="*/ 3373317 w 3810000"/>
              <a:gd name="connsiteY19" fmla="*/ 2660164 h 3729312"/>
              <a:gd name="connsiteX20" fmla="*/ 3306183 w 3810000"/>
              <a:gd name="connsiteY20" fmla="*/ 2911157 h 3729312"/>
              <a:gd name="connsiteX21" fmla="*/ 3277496 w 3810000"/>
              <a:gd name="connsiteY21" fmla="*/ 3007196 h 3729312"/>
              <a:gd name="connsiteX22" fmla="*/ 3809999 w 3810000"/>
              <a:gd name="connsiteY22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66650 w 3810000"/>
              <a:gd name="connsiteY7" fmla="*/ 3001646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929605 h 3729312"/>
              <a:gd name="connsiteX9" fmla="*/ 83357 w 3831600"/>
              <a:gd name="connsiteY9" fmla="*/ 1344779 h 3729312"/>
              <a:gd name="connsiteX10" fmla="*/ 297513 w 3831600"/>
              <a:gd name="connsiteY10" fmla="*/ 940921 h 3729312"/>
              <a:gd name="connsiteX11" fmla="*/ 915283 w 3831600"/>
              <a:gd name="connsiteY11" fmla="*/ 210032 h 3729312"/>
              <a:gd name="connsiteX12" fmla="*/ 1647200 w 3831600"/>
              <a:gd name="connsiteY12" fmla="*/ 0 h 3729312"/>
              <a:gd name="connsiteX13" fmla="*/ 2429520 w 3831600"/>
              <a:gd name="connsiteY13" fmla="*/ 50005 h 3729312"/>
              <a:gd name="connsiteX14" fmla="*/ 3023578 w 3831600"/>
              <a:gd name="connsiteY14" fmla="*/ 370369 h 3729312"/>
              <a:gd name="connsiteX15" fmla="*/ 3381274 w 3831600"/>
              <a:gd name="connsiteY15" fmla="*/ 1171254 h 3729312"/>
              <a:gd name="connsiteX16" fmla="*/ 3457671 w 3831600"/>
              <a:gd name="connsiteY16" fmla="*/ 2214396 h 3729312"/>
              <a:gd name="connsiteX17" fmla="*/ 3394917 w 3831600"/>
              <a:gd name="connsiteY17" fmla="*/ 2660164 h 3729312"/>
              <a:gd name="connsiteX18" fmla="*/ 3327783 w 3831600"/>
              <a:gd name="connsiteY18" fmla="*/ 2911157 h 3729312"/>
              <a:gd name="connsiteX19" fmla="*/ 3299096 w 3831600"/>
              <a:gd name="connsiteY19" fmla="*/ 3007196 h 3729312"/>
              <a:gd name="connsiteX20" fmla="*/ 3831599 w 3831600"/>
              <a:gd name="connsiteY20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929605 h 3729312"/>
              <a:gd name="connsiteX9" fmla="*/ 297513 w 3831600"/>
              <a:gd name="connsiteY9" fmla="*/ 940921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854197 h 3729312"/>
              <a:gd name="connsiteX9" fmla="*/ 297513 w 3831600"/>
              <a:gd name="connsiteY9" fmla="*/ 940921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854197 h 3729312"/>
              <a:gd name="connsiteX9" fmla="*/ 311558 w 3831600"/>
              <a:gd name="connsiteY9" fmla="*/ 841700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27607 w 3827607"/>
              <a:gd name="connsiteY0" fmla="*/ 3219925 h 3729312"/>
              <a:gd name="connsiteX1" fmla="*/ 3412740 w 3827607"/>
              <a:gd name="connsiteY1" fmla="*/ 3548539 h 3729312"/>
              <a:gd name="connsiteX2" fmla="*/ 3037818 w 3827607"/>
              <a:gd name="connsiteY2" fmla="*/ 3689508 h 3729312"/>
              <a:gd name="connsiteX3" fmla="*/ 2327215 w 3827607"/>
              <a:gd name="connsiteY3" fmla="*/ 3727442 h 3729312"/>
              <a:gd name="connsiteX4" fmla="*/ 1683548 w 3827607"/>
              <a:gd name="connsiteY4" fmla="*/ 3644413 h 3729312"/>
              <a:gd name="connsiteX5" fmla="*/ 1038687 w 3827607"/>
              <a:gd name="connsiteY5" fmla="*/ 3462165 h 3729312"/>
              <a:gd name="connsiteX6" fmla="*/ 260849 w 3827607"/>
              <a:gd name="connsiteY6" fmla="*/ 2950050 h 3729312"/>
              <a:gd name="connsiteX7" fmla="*/ 10635 w 3827607"/>
              <a:gd name="connsiteY7" fmla="*/ 2200752 h 3729312"/>
              <a:gd name="connsiteX8" fmla="*/ 17607 w 3827607"/>
              <a:gd name="connsiteY8" fmla="*/ 1854197 h 3729312"/>
              <a:gd name="connsiteX9" fmla="*/ 307565 w 3827607"/>
              <a:gd name="connsiteY9" fmla="*/ 841700 h 3729312"/>
              <a:gd name="connsiteX10" fmla="*/ 911290 w 3827607"/>
              <a:gd name="connsiteY10" fmla="*/ 210032 h 3729312"/>
              <a:gd name="connsiteX11" fmla="*/ 1643207 w 3827607"/>
              <a:gd name="connsiteY11" fmla="*/ 0 h 3729312"/>
              <a:gd name="connsiteX12" fmla="*/ 2425527 w 3827607"/>
              <a:gd name="connsiteY12" fmla="*/ 50005 h 3729312"/>
              <a:gd name="connsiteX13" fmla="*/ 3019585 w 3827607"/>
              <a:gd name="connsiteY13" fmla="*/ 370369 h 3729312"/>
              <a:gd name="connsiteX14" fmla="*/ 3377281 w 3827607"/>
              <a:gd name="connsiteY14" fmla="*/ 1171254 h 3729312"/>
              <a:gd name="connsiteX15" fmla="*/ 3453678 w 3827607"/>
              <a:gd name="connsiteY15" fmla="*/ 2214396 h 3729312"/>
              <a:gd name="connsiteX16" fmla="*/ 3390924 w 3827607"/>
              <a:gd name="connsiteY16" fmla="*/ 2660164 h 3729312"/>
              <a:gd name="connsiteX17" fmla="*/ 3323790 w 3827607"/>
              <a:gd name="connsiteY17" fmla="*/ 2911157 h 3729312"/>
              <a:gd name="connsiteX18" fmla="*/ 3295103 w 3827607"/>
              <a:gd name="connsiteY18" fmla="*/ 3007196 h 3729312"/>
              <a:gd name="connsiteX19" fmla="*/ 3827606 w 3827607"/>
              <a:gd name="connsiteY19" fmla="*/ 3236277 h 3729312"/>
              <a:gd name="connsiteX0" fmla="*/ 3833194 w 3833194"/>
              <a:gd name="connsiteY0" fmla="*/ 3219925 h 3729312"/>
              <a:gd name="connsiteX1" fmla="*/ 3418327 w 3833194"/>
              <a:gd name="connsiteY1" fmla="*/ 3548539 h 3729312"/>
              <a:gd name="connsiteX2" fmla="*/ 3043405 w 3833194"/>
              <a:gd name="connsiteY2" fmla="*/ 3689508 h 3729312"/>
              <a:gd name="connsiteX3" fmla="*/ 2332802 w 3833194"/>
              <a:gd name="connsiteY3" fmla="*/ 3727442 h 3729312"/>
              <a:gd name="connsiteX4" fmla="*/ 1689135 w 3833194"/>
              <a:gd name="connsiteY4" fmla="*/ 3644413 h 3729312"/>
              <a:gd name="connsiteX5" fmla="*/ 1044274 w 3833194"/>
              <a:gd name="connsiteY5" fmla="*/ 3462165 h 3729312"/>
              <a:gd name="connsiteX6" fmla="*/ 266436 w 3833194"/>
              <a:gd name="connsiteY6" fmla="*/ 2950050 h 3729312"/>
              <a:gd name="connsiteX7" fmla="*/ 16222 w 3833194"/>
              <a:gd name="connsiteY7" fmla="*/ 2200752 h 3729312"/>
              <a:gd name="connsiteX8" fmla="*/ 23194 w 3833194"/>
              <a:gd name="connsiteY8" fmla="*/ 1854197 h 3729312"/>
              <a:gd name="connsiteX9" fmla="*/ 313152 w 3833194"/>
              <a:gd name="connsiteY9" fmla="*/ 841700 h 3729312"/>
              <a:gd name="connsiteX10" fmla="*/ 916877 w 3833194"/>
              <a:gd name="connsiteY10" fmla="*/ 210032 h 3729312"/>
              <a:gd name="connsiteX11" fmla="*/ 1648794 w 3833194"/>
              <a:gd name="connsiteY11" fmla="*/ 0 h 3729312"/>
              <a:gd name="connsiteX12" fmla="*/ 2431114 w 3833194"/>
              <a:gd name="connsiteY12" fmla="*/ 50005 h 3729312"/>
              <a:gd name="connsiteX13" fmla="*/ 3025172 w 3833194"/>
              <a:gd name="connsiteY13" fmla="*/ 370369 h 3729312"/>
              <a:gd name="connsiteX14" fmla="*/ 3382868 w 3833194"/>
              <a:gd name="connsiteY14" fmla="*/ 1171254 h 3729312"/>
              <a:gd name="connsiteX15" fmla="*/ 3459265 w 3833194"/>
              <a:gd name="connsiteY15" fmla="*/ 2214396 h 3729312"/>
              <a:gd name="connsiteX16" fmla="*/ 3396511 w 3833194"/>
              <a:gd name="connsiteY16" fmla="*/ 2660164 h 3729312"/>
              <a:gd name="connsiteX17" fmla="*/ 3329377 w 3833194"/>
              <a:gd name="connsiteY17" fmla="*/ 2911157 h 3729312"/>
              <a:gd name="connsiteX18" fmla="*/ 3300690 w 3833194"/>
              <a:gd name="connsiteY18" fmla="*/ 3007196 h 3729312"/>
              <a:gd name="connsiteX19" fmla="*/ 3833193 w 3833194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15574 w 3835616"/>
              <a:gd name="connsiteY9" fmla="*/ 841700 h 3729312"/>
              <a:gd name="connsiteX10" fmla="*/ 919299 w 3835616"/>
              <a:gd name="connsiteY10" fmla="*/ 210032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919299 w 3835616"/>
              <a:gd name="connsiteY10" fmla="*/ 210032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171595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29746 w 3835616"/>
              <a:gd name="connsiteY19" fmla="*/ 3216376 h 3729312"/>
              <a:gd name="connsiteX0" fmla="*/ 3835616 w 3841659"/>
              <a:gd name="connsiteY0" fmla="*/ 3219925 h 3729312"/>
              <a:gd name="connsiteX1" fmla="*/ 3420749 w 3841659"/>
              <a:gd name="connsiteY1" fmla="*/ 3548539 h 3729312"/>
              <a:gd name="connsiteX2" fmla="*/ 3045827 w 3841659"/>
              <a:gd name="connsiteY2" fmla="*/ 3689508 h 3729312"/>
              <a:gd name="connsiteX3" fmla="*/ 2335224 w 3841659"/>
              <a:gd name="connsiteY3" fmla="*/ 3727442 h 3729312"/>
              <a:gd name="connsiteX4" fmla="*/ 1691557 w 3841659"/>
              <a:gd name="connsiteY4" fmla="*/ 3644413 h 3729312"/>
              <a:gd name="connsiteX5" fmla="*/ 1046696 w 3841659"/>
              <a:gd name="connsiteY5" fmla="*/ 3462165 h 3729312"/>
              <a:gd name="connsiteX6" fmla="*/ 268858 w 3841659"/>
              <a:gd name="connsiteY6" fmla="*/ 2950050 h 3729312"/>
              <a:gd name="connsiteX7" fmla="*/ 18644 w 3841659"/>
              <a:gd name="connsiteY7" fmla="*/ 2200752 h 3729312"/>
              <a:gd name="connsiteX8" fmla="*/ 30297 w 3841659"/>
              <a:gd name="connsiteY8" fmla="*/ 1762911 h 3729312"/>
              <a:gd name="connsiteX9" fmla="*/ 301529 w 3841659"/>
              <a:gd name="connsiteY9" fmla="*/ 901232 h 3729312"/>
              <a:gd name="connsiteX10" fmla="*/ 717992 w 3841659"/>
              <a:gd name="connsiteY10" fmla="*/ 341005 h 3729312"/>
              <a:gd name="connsiteX11" fmla="*/ 1651216 w 3841659"/>
              <a:gd name="connsiteY11" fmla="*/ 0 h 3729312"/>
              <a:gd name="connsiteX12" fmla="*/ 2433536 w 3841659"/>
              <a:gd name="connsiteY12" fmla="*/ 50005 h 3729312"/>
              <a:gd name="connsiteX13" fmla="*/ 3027594 w 3841659"/>
              <a:gd name="connsiteY13" fmla="*/ 370369 h 3729312"/>
              <a:gd name="connsiteX14" fmla="*/ 3385290 w 3841659"/>
              <a:gd name="connsiteY14" fmla="*/ 1171254 h 3729312"/>
              <a:gd name="connsiteX15" fmla="*/ 3461687 w 3841659"/>
              <a:gd name="connsiteY15" fmla="*/ 2214396 h 3729312"/>
              <a:gd name="connsiteX16" fmla="*/ 3398933 w 3841659"/>
              <a:gd name="connsiteY16" fmla="*/ 2660164 h 3729312"/>
              <a:gd name="connsiteX17" fmla="*/ 3331799 w 3841659"/>
              <a:gd name="connsiteY17" fmla="*/ 2911157 h 3729312"/>
              <a:gd name="connsiteX18" fmla="*/ 3303112 w 3841659"/>
              <a:gd name="connsiteY18" fmla="*/ 3007196 h 3729312"/>
              <a:gd name="connsiteX19" fmla="*/ 3841659 w 3841659"/>
              <a:gd name="connsiteY19" fmla="*/ 3223109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762243 w 3835616"/>
              <a:gd name="connsiteY19" fmla="*/ 3112020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03112 w 3841661"/>
              <a:gd name="connsiteY18" fmla="*/ 3007196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03112 w 3841661"/>
              <a:gd name="connsiteY18" fmla="*/ 3007196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65486"/>
              <a:gd name="connsiteY0" fmla="*/ 3219925 h 3729312"/>
              <a:gd name="connsiteX1" fmla="*/ 3420749 w 3865486"/>
              <a:gd name="connsiteY1" fmla="*/ 3548539 h 3729312"/>
              <a:gd name="connsiteX2" fmla="*/ 3045827 w 3865486"/>
              <a:gd name="connsiteY2" fmla="*/ 3689508 h 3729312"/>
              <a:gd name="connsiteX3" fmla="*/ 2335224 w 3865486"/>
              <a:gd name="connsiteY3" fmla="*/ 3727442 h 3729312"/>
              <a:gd name="connsiteX4" fmla="*/ 1691557 w 3865486"/>
              <a:gd name="connsiteY4" fmla="*/ 3644413 h 3729312"/>
              <a:gd name="connsiteX5" fmla="*/ 1046696 w 3865486"/>
              <a:gd name="connsiteY5" fmla="*/ 3462165 h 3729312"/>
              <a:gd name="connsiteX6" fmla="*/ 268858 w 3865486"/>
              <a:gd name="connsiteY6" fmla="*/ 2950050 h 3729312"/>
              <a:gd name="connsiteX7" fmla="*/ 18644 w 3865486"/>
              <a:gd name="connsiteY7" fmla="*/ 2200752 h 3729312"/>
              <a:gd name="connsiteX8" fmla="*/ 30297 w 3865486"/>
              <a:gd name="connsiteY8" fmla="*/ 1762911 h 3729312"/>
              <a:gd name="connsiteX9" fmla="*/ 301529 w 3865486"/>
              <a:gd name="connsiteY9" fmla="*/ 901232 h 3729312"/>
              <a:gd name="connsiteX10" fmla="*/ 717992 w 3865486"/>
              <a:gd name="connsiteY10" fmla="*/ 341005 h 3729312"/>
              <a:gd name="connsiteX11" fmla="*/ 1651216 w 3865486"/>
              <a:gd name="connsiteY11" fmla="*/ 0 h 3729312"/>
              <a:gd name="connsiteX12" fmla="*/ 2433536 w 3865486"/>
              <a:gd name="connsiteY12" fmla="*/ 50005 h 3729312"/>
              <a:gd name="connsiteX13" fmla="*/ 3027594 w 3865486"/>
              <a:gd name="connsiteY13" fmla="*/ 370369 h 3729312"/>
              <a:gd name="connsiteX14" fmla="*/ 3385290 w 3865486"/>
              <a:gd name="connsiteY14" fmla="*/ 1171254 h 3729312"/>
              <a:gd name="connsiteX15" fmla="*/ 3461687 w 3865486"/>
              <a:gd name="connsiteY15" fmla="*/ 2214396 h 3729312"/>
              <a:gd name="connsiteX16" fmla="*/ 3398933 w 3865486"/>
              <a:gd name="connsiteY16" fmla="*/ 2660164 h 3729312"/>
              <a:gd name="connsiteX17" fmla="*/ 3331799 w 3865486"/>
              <a:gd name="connsiteY17" fmla="*/ 2911157 h 3729312"/>
              <a:gd name="connsiteX18" fmla="*/ 3865486 w 3865486"/>
              <a:gd name="connsiteY18" fmla="*/ 313895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430700 w 3837690"/>
              <a:gd name="connsiteY16" fmla="*/ 2656798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430700 w 3837690"/>
              <a:gd name="connsiteY16" fmla="*/ 2656798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576"/>
              <a:gd name="connsiteX1" fmla="*/ 3416779 w 3837690"/>
              <a:gd name="connsiteY1" fmla="*/ 3528340 h 3729576"/>
              <a:gd name="connsiteX2" fmla="*/ 3045827 w 3837690"/>
              <a:gd name="connsiteY2" fmla="*/ 3689508 h 3729576"/>
              <a:gd name="connsiteX3" fmla="*/ 2335224 w 3837690"/>
              <a:gd name="connsiteY3" fmla="*/ 3727442 h 3729576"/>
              <a:gd name="connsiteX4" fmla="*/ 1691557 w 3837690"/>
              <a:gd name="connsiteY4" fmla="*/ 3644413 h 3729576"/>
              <a:gd name="connsiteX5" fmla="*/ 1046696 w 3837690"/>
              <a:gd name="connsiteY5" fmla="*/ 3462165 h 3729576"/>
              <a:gd name="connsiteX6" fmla="*/ 268858 w 3837690"/>
              <a:gd name="connsiteY6" fmla="*/ 2950050 h 3729576"/>
              <a:gd name="connsiteX7" fmla="*/ 18644 w 3837690"/>
              <a:gd name="connsiteY7" fmla="*/ 2200752 h 3729576"/>
              <a:gd name="connsiteX8" fmla="*/ 30297 w 3837690"/>
              <a:gd name="connsiteY8" fmla="*/ 1762911 h 3729576"/>
              <a:gd name="connsiteX9" fmla="*/ 301529 w 3837690"/>
              <a:gd name="connsiteY9" fmla="*/ 901232 h 3729576"/>
              <a:gd name="connsiteX10" fmla="*/ 717992 w 3837690"/>
              <a:gd name="connsiteY10" fmla="*/ 341005 h 3729576"/>
              <a:gd name="connsiteX11" fmla="*/ 1651216 w 3837690"/>
              <a:gd name="connsiteY11" fmla="*/ 0 h 3729576"/>
              <a:gd name="connsiteX12" fmla="*/ 2433536 w 3837690"/>
              <a:gd name="connsiteY12" fmla="*/ 50005 h 3729576"/>
              <a:gd name="connsiteX13" fmla="*/ 3027594 w 3837690"/>
              <a:gd name="connsiteY13" fmla="*/ 370369 h 3729576"/>
              <a:gd name="connsiteX14" fmla="*/ 3385290 w 3837690"/>
              <a:gd name="connsiteY14" fmla="*/ 1171254 h 3729576"/>
              <a:gd name="connsiteX15" fmla="*/ 3461687 w 3837690"/>
              <a:gd name="connsiteY15" fmla="*/ 2214396 h 3729576"/>
              <a:gd name="connsiteX16" fmla="*/ 3430700 w 3837690"/>
              <a:gd name="connsiteY16" fmla="*/ 2656798 h 3729576"/>
              <a:gd name="connsiteX17" fmla="*/ 3292091 w 3837690"/>
              <a:gd name="connsiteY17" fmla="*/ 2978484 h 3729576"/>
              <a:gd name="connsiteX18" fmla="*/ 3837690 w 3837690"/>
              <a:gd name="connsiteY18" fmla="*/ 3213012 h 3729576"/>
              <a:gd name="connsiteX0" fmla="*/ 3835616 w 3837690"/>
              <a:gd name="connsiteY0" fmla="*/ 3219925 h 3727718"/>
              <a:gd name="connsiteX1" fmla="*/ 3416779 w 3837690"/>
              <a:gd name="connsiteY1" fmla="*/ 3528340 h 3727718"/>
              <a:gd name="connsiteX2" fmla="*/ 2986264 w 3837690"/>
              <a:gd name="connsiteY2" fmla="*/ 3665944 h 3727718"/>
              <a:gd name="connsiteX3" fmla="*/ 2335224 w 3837690"/>
              <a:gd name="connsiteY3" fmla="*/ 3727442 h 3727718"/>
              <a:gd name="connsiteX4" fmla="*/ 1691557 w 3837690"/>
              <a:gd name="connsiteY4" fmla="*/ 3644413 h 3727718"/>
              <a:gd name="connsiteX5" fmla="*/ 1046696 w 3837690"/>
              <a:gd name="connsiteY5" fmla="*/ 3462165 h 3727718"/>
              <a:gd name="connsiteX6" fmla="*/ 268858 w 3837690"/>
              <a:gd name="connsiteY6" fmla="*/ 2950050 h 3727718"/>
              <a:gd name="connsiteX7" fmla="*/ 18644 w 3837690"/>
              <a:gd name="connsiteY7" fmla="*/ 2200752 h 3727718"/>
              <a:gd name="connsiteX8" fmla="*/ 30297 w 3837690"/>
              <a:gd name="connsiteY8" fmla="*/ 1762911 h 3727718"/>
              <a:gd name="connsiteX9" fmla="*/ 301529 w 3837690"/>
              <a:gd name="connsiteY9" fmla="*/ 901232 h 3727718"/>
              <a:gd name="connsiteX10" fmla="*/ 717992 w 3837690"/>
              <a:gd name="connsiteY10" fmla="*/ 341005 h 3727718"/>
              <a:gd name="connsiteX11" fmla="*/ 1651216 w 3837690"/>
              <a:gd name="connsiteY11" fmla="*/ 0 h 3727718"/>
              <a:gd name="connsiteX12" fmla="*/ 2433536 w 3837690"/>
              <a:gd name="connsiteY12" fmla="*/ 50005 h 3727718"/>
              <a:gd name="connsiteX13" fmla="*/ 3027594 w 3837690"/>
              <a:gd name="connsiteY13" fmla="*/ 370369 h 3727718"/>
              <a:gd name="connsiteX14" fmla="*/ 3385290 w 3837690"/>
              <a:gd name="connsiteY14" fmla="*/ 1171254 h 3727718"/>
              <a:gd name="connsiteX15" fmla="*/ 3461687 w 3837690"/>
              <a:gd name="connsiteY15" fmla="*/ 2214396 h 3727718"/>
              <a:gd name="connsiteX16" fmla="*/ 3430700 w 3837690"/>
              <a:gd name="connsiteY16" fmla="*/ 2656798 h 3727718"/>
              <a:gd name="connsiteX17" fmla="*/ 3292091 w 3837690"/>
              <a:gd name="connsiteY17" fmla="*/ 2978484 h 3727718"/>
              <a:gd name="connsiteX18" fmla="*/ 3837690 w 3837690"/>
              <a:gd name="connsiteY18" fmla="*/ 3213012 h 3727718"/>
              <a:gd name="connsiteX0" fmla="*/ 3835616 w 3837690"/>
              <a:gd name="connsiteY0" fmla="*/ 3219925 h 3727718"/>
              <a:gd name="connsiteX1" fmla="*/ 3416779 w 3837690"/>
              <a:gd name="connsiteY1" fmla="*/ 3528340 h 3727718"/>
              <a:gd name="connsiteX2" fmla="*/ 2986264 w 3837690"/>
              <a:gd name="connsiteY2" fmla="*/ 3665944 h 3727718"/>
              <a:gd name="connsiteX3" fmla="*/ 2335224 w 3837690"/>
              <a:gd name="connsiteY3" fmla="*/ 3727442 h 3727718"/>
              <a:gd name="connsiteX4" fmla="*/ 1691557 w 3837690"/>
              <a:gd name="connsiteY4" fmla="*/ 3644413 h 3727718"/>
              <a:gd name="connsiteX5" fmla="*/ 1046696 w 3837690"/>
              <a:gd name="connsiteY5" fmla="*/ 3462165 h 3727718"/>
              <a:gd name="connsiteX6" fmla="*/ 268858 w 3837690"/>
              <a:gd name="connsiteY6" fmla="*/ 2950050 h 3727718"/>
              <a:gd name="connsiteX7" fmla="*/ 18644 w 3837690"/>
              <a:gd name="connsiteY7" fmla="*/ 2200752 h 3727718"/>
              <a:gd name="connsiteX8" fmla="*/ 30297 w 3837690"/>
              <a:gd name="connsiteY8" fmla="*/ 1762911 h 3727718"/>
              <a:gd name="connsiteX9" fmla="*/ 301529 w 3837690"/>
              <a:gd name="connsiteY9" fmla="*/ 901232 h 3727718"/>
              <a:gd name="connsiteX10" fmla="*/ 717992 w 3837690"/>
              <a:gd name="connsiteY10" fmla="*/ 341005 h 3727718"/>
              <a:gd name="connsiteX11" fmla="*/ 1651216 w 3837690"/>
              <a:gd name="connsiteY11" fmla="*/ 0 h 3727718"/>
              <a:gd name="connsiteX12" fmla="*/ 2433536 w 3837690"/>
              <a:gd name="connsiteY12" fmla="*/ 50005 h 3727718"/>
              <a:gd name="connsiteX13" fmla="*/ 3027594 w 3837690"/>
              <a:gd name="connsiteY13" fmla="*/ 370369 h 3727718"/>
              <a:gd name="connsiteX14" fmla="*/ 3385290 w 3837690"/>
              <a:gd name="connsiteY14" fmla="*/ 1171254 h 3727718"/>
              <a:gd name="connsiteX15" fmla="*/ 3461687 w 3837690"/>
              <a:gd name="connsiteY15" fmla="*/ 2214396 h 3727718"/>
              <a:gd name="connsiteX16" fmla="*/ 3430700 w 3837690"/>
              <a:gd name="connsiteY16" fmla="*/ 2656798 h 3727718"/>
              <a:gd name="connsiteX17" fmla="*/ 3292091 w 3837690"/>
              <a:gd name="connsiteY17" fmla="*/ 2978484 h 3727718"/>
              <a:gd name="connsiteX18" fmla="*/ 3837690 w 3837690"/>
              <a:gd name="connsiteY18" fmla="*/ 3223110 h 3727718"/>
              <a:gd name="connsiteX0" fmla="*/ 3835616 w 3837690"/>
              <a:gd name="connsiteY0" fmla="*/ 3219925 h 3729804"/>
              <a:gd name="connsiteX1" fmla="*/ 3416779 w 3837690"/>
              <a:gd name="connsiteY1" fmla="*/ 3528340 h 3729804"/>
              <a:gd name="connsiteX2" fmla="*/ 2964477 w 3837690"/>
              <a:gd name="connsiteY2" fmla="*/ 3558897 h 3729804"/>
              <a:gd name="connsiteX3" fmla="*/ 2335224 w 3837690"/>
              <a:gd name="connsiteY3" fmla="*/ 3727442 h 3729804"/>
              <a:gd name="connsiteX4" fmla="*/ 1691557 w 3837690"/>
              <a:gd name="connsiteY4" fmla="*/ 3644413 h 3729804"/>
              <a:gd name="connsiteX5" fmla="*/ 1046696 w 3837690"/>
              <a:gd name="connsiteY5" fmla="*/ 3462165 h 3729804"/>
              <a:gd name="connsiteX6" fmla="*/ 268858 w 3837690"/>
              <a:gd name="connsiteY6" fmla="*/ 2950050 h 3729804"/>
              <a:gd name="connsiteX7" fmla="*/ 18644 w 3837690"/>
              <a:gd name="connsiteY7" fmla="*/ 2200752 h 3729804"/>
              <a:gd name="connsiteX8" fmla="*/ 30297 w 3837690"/>
              <a:gd name="connsiteY8" fmla="*/ 1762911 h 3729804"/>
              <a:gd name="connsiteX9" fmla="*/ 301529 w 3837690"/>
              <a:gd name="connsiteY9" fmla="*/ 901232 h 3729804"/>
              <a:gd name="connsiteX10" fmla="*/ 717992 w 3837690"/>
              <a:gd name="connsiteY10" fmla="*/ 341005 h 3729804"/>
              <a:gd name="connsiteX11" fmla="*/ 1651216 w 3837690"/>
              <a:gd name="connsiteY11" fmla="*/ 0 h 3729804"/>
              <a:gd name="connsiteX12" fmla="*/ 2433536 w 3837690"/>
              <a:gd name="connsiteY12" fmla="*/ 50005 h 3729804"/>
              <a:gd name="connsiteX13" fmla="*/ 3027594 w 3837690"/>
              <a:gd name="connsiteY13" fmla="*/ 370369 h 3729804"/>
              <a:gd name="connsiteX14" fmla="*/ 3385290 w 3837690"/>
              <a:gd name="connsiteY14" fmla="*/ 1171254 h 3729804"/>
              <a:gd name="connsiteX15" fmla="*/ 3461687 w 3837690"/>
              <a:gd name="connsiteY15" fmla="*/ 2214396 h 3729804"/>
              <a:gd name="connsiteX16" fmla="*/ 3430700 w 3837690"/>
              <a:gd name="connsiteY16" fmla="*/ 2656798 h 3729804"/>
              <a:gd name="connsiteX17" fmla="*/ 3292091 w 3837690"/>
              <a:gd name="connsiteY17" fmla="*/ 2978484 h 3729804"/>
              <a:gd name="connsiteX18" fmla="*/ 3837690 w 3837690"/>
              <a:gd name="connsiteY18" fmla="*/ 3223110 h 3729804"/>
              <a:gd name="connsiteX0" fmla="*/ 3835616 w 3837690"/>
              <a:gd name="connsiteY0" fmla="*/ 3219925 h 3728640"/>
              <a:gd name="connsiteX1" fmla="*/ 3416779 w 3837690"/>
              <a:gd name="connsiteY1" fmla="*/ 3528340 h 3728640"/>
              <a:gd name="connsiteX2" fmla="*/ 2964477 w 3837690"/>
              <a:gd name="connsiteY2" fmla="*/ 3558897 h 3728640"/>
              <a:gd name="connsiteX3" fmla="*/ 2335224 w 3837690"/>
              <a:gd name="connsiteY3" fmla="*/ 3727442 h 3728640"/>
              <a:gd name="connsiteX4" fmla="*/ 1046696 w 3837690"/>
              <a:gd name="connsiteY4" fmla="*/ 3462165 h 3728640"/>
              <a:gd name="connsiteX5" fmla="*/ 268858 w 3837690"/>
              <a:gd name="connsiteY5" fmla="*/ 2950050 h 3728640"/>
              <a:gd name="connsiteX6" fmla="*/ 18644 w 3837690"/>
              <a:gd name="connsiteY6" fmla="*/ 2200752 h 3728640"/>
              <a:gd name="connsiteX7" fmla="*/ 30297 w 3837690"/>
              <a:gd name="connsiteY7" fmla="*/ 1762911 h 3728640"/>
              <a:gd name="connsiteX8" fmla="*/ 301529 w 3837690"/>
              <a:gd name="connsiteY8" fmla="*/ 901232 h 3728640"/>
              <a:gd name="connsiteX9" fmla="*/ 717992 w 3837690"/>
              <a:gd name="connsiteY9" fmla="*/ 341005 h 3728640"/>
              <a:gd name="connsiteX10" fmla="*/ 1651216 w 3837690"/>
              <a:gd name="connsiteY10" fmla="*/ 0 h 3728640"/>
              <a:gd name="connsiteX11" fmla="*/ 2433536 w 3837690"/>
              <a:gd name="connsiteY11" fmla="*/ 50005 h 3728640"/>
              <a:gd name="connsiteX12" fmla="*/ 3027594 w 3837690"/>
              <a:gd name="connsiteY12" fmla="*/ 370369 h 3728640"/>
              <a:gd name="connsiteX13" fmla="*/ 3385290 w 3837690"/>
              <a:gd name="connsiteY13" fmla="*/ 1171254 h 3728640"/>
              <a:gd name="connsiteX14" fmla="*/ 3461687 w 3837690"/>
              <a:gd name="connsiteY14" fmla="*/ 2214396 h 3728640"/>
              <a:gd name="connsiteX15" fmla="*/ 3430700 w 3837690"/>
              <a:gd name="connsiteY15" fmla="*/ 2656798 h 3728640"/>
              <a:gd name="connsiteX16" fmla="*/ 3292091 w 3837690"/>
              <a:gd name="connsiteY16" fmla="*/ 2978484 h 3728640"/>
              <a:gd name="connsiteX17" fmla="*/ 3837690 w 3837690"/>
              <a:gd name="connsiteY17" fmla="*/ 3223110 h 3728640"/>
              <a:gd name="connsiteX0" fmla="*/ 3835616 w 3837690"/>
              <a:gd name="connsiteY0" fmla="*/ 3219925 h 3728656"/>
              <a:gd name="connsiteX1" fmla="*/ 3417487 w 3837690"/>
              <a:gd name="connsiteY1" fmla="*/ 3513956 h 3728656"/>
              <a:gd name="connsiteX2" fmla="*/ 2964477 w 3837690"/>
              <a:gd name="connsiteY2" fmla="*/ 3558897 h 3728656"/>
              <a:gd name="connsiteX3" fmla="*/ 2335224 w 3837690"/>
              <a:gd name="connsiteY3" fmla="*/ 3727442 h 3728656"/>
              <a:gd name="connsiteX4" fmla="*/ 1046696 w 3837690"/>
              <a:gd name="connsiteY4" fmla="*/ 3462165 h 3728656"/>
              <a:gd name="connsiteX5" fmla="*/ 268858 w 3837690"/>
              <a:gd name="connsiteY5" fmla="*/ 2950050 h 3728656"/>
              <a:gd name="connsiteX6" fmla="*/ 18644 w 3837690"/>
              <a:gd name="connsiteY6" fmla="*/ 2200752 h 3728656"/>
              <a:gd name="connsiteX7" fmla="*/ 30297 w 3837690"/>
              <a:gd name="connsiteY7" fmla="*/ 1762911 h 3728656"/>
              <a:gd name="connsiteX8" fmla="*/ 301529 w 3837690"/>
              <a:gd name="connsiteY8" fmla="*/ 901232 h 3728656"/>
              <a:gd name="connsiteX9" fmla="*/ 717992 w 3837690"/>
              <a:gd name="connsiteY9" fmla="*/ 341005 h 3728656"/>
              <a:gd name="connsiteX10" fmla="*/ 1651216 w 3837690"/>
              <a:gd name="connsiteY10" fmla="*/ 0 h 3728656"/>
              <a:gd name="connsiteX11" fmla="*/ 2433536 w 3837690"/>
              <a:gd name="connsiteY11" fmla="*/ 50005 h 3728656"/>
              <a:gd name="connsiteX12" fmla="*/ 3027594 w 3837690"/>
              <a:gd name="connsiteY12" fmla="*/ 370369 h 3728656"/>
              <a:gd name="connsiteX13" fmla="*/ 3385290 w 3837690"/>
              <a:gd name="connsiteY13" fmla="*/ 1171254 h 3728656"/>
              <a:gd name="connsiteX14" fmla="*/ 3461687 w 3837690"/>
              <a:gd name="connsiteY14" fmla="*/ 2214396 h 3728656"/>
              <a:gd name="connsiteX15" fmla="*/ 3430700 w 3837690"/>
              <a:gd name="connsiteY15" fmla="*/ 2656798 h 3728656"/>
              <a:gd name="connsiteX16" fmla="*/ 3292091 w 3837690"/>
              <a:gd name="connsiteY16" fmla="*/ 2978484 h 3728656"/>
              <a:gd name="connsiteX17" fmla="*/ 3837690 w 3837690"/>
              <a:gd name="connsiteY17" fmla="*/ 3223110 h 3728656"/>
              <a:gd name="connsiteX0" fmla="*/ 3835616 w 3835616"/>
              <a:gd name="connsiteY0" fmla="*/ 3219925 h 3728656"/>
              <a:gd name="connsiteX1" fmla="*/ 3417487 w 3835616"/>
              <a:gd name="connsiteY1" fmla="*/ 3513956 h 3728656"/>
              <a:gd name="connsiteX2" fmla="*/ 2964477 w 3835616"/>
              <a:gd name="connsiteY2" fmla="*/ 3558897 h 3728656"/>
              <a:gd name="connsiteX3" fmla="*/ 2335224 w 3835616"/>
              <a:gd name="connsiteY3" fmla="*/ 3727442 h 3728656"/>
              <a:gd name="connsiteX4" fmla="*/ 1046696 w 3835616"/>
              <a:gd name="connsiteY4" fmla="*/ 3462165 h 3728656"/>
              <a:gd name="connsiteX5" fmla="*/ 268858 w 3835616"/>
              <a:gd name="connsiteY5" fmla="*/ 2950050 h 3728656"/>
              <a:gd name="connsiteX6" fmla="*/ 18644 w 3835616"/>
              <a:gd name="connsiteY6" fmla="*/ 2200752 h 3728656"/>
              <a:gd name="connsiteX7" fmla="*/ 30297 w 3835616"/>
              <a:gd name="connsiteY7" fmla="*/ 1762911 h 3728656"/>
              <a:gd name="connsiteX8" fmla="*/ 301529 w 3835616"/>
              <a:gd name="connsiteY8" fmla="*/ 901232 h 3728656"/>
              <a:gd name="connsiteX9" fmla="*/ 717992 w 3835616"/>
              <a:gd name="connsiteY9" fmla="*/ 341005 h 3728656"/>
              <a:gd name="connsiteX10" fmla="*/ 1651216 w 3835616"/>
              <a:gd name="connsiteY10" fmla="*/ 0 h 3728656"/>
              <a:gd name="connsiteX11" fmla="*/ 2433536 w 3835616"/>
              <a:gd name="connsiteY11" fmla="*/ 50005 h 3728656"/>
              <a:gd name="connsiteX12" fmla="*/ 3027594 w 3835616"/>
              <a:gd name="connsiteY12" fmla="*/ 370369 h 3728656"/>
              <a:gd name="connsiteX13" fmla="*/ 3385290 w 3835616"/>
              <a:gd name="connsiteY13" fmla="*/ 1171254 h 3728656"/>
              <a:gd name="connsiteX14" fmla="*/ 3461687 w 3835616"/>
              <a:gd name="connsiteY14" fmla="*/ 2214396 h 3728656"/>
              <a:gd name="connsiteX15" fmla="*/ 3430700 w 3835616"/>
              <a:gd name="connsiteY15" fmla="*/ 2656798 h 3728656"/>
              <a:gd name="connsiteX16" fmla="*/ 3292091 w 3835616"/>
              <a:gd name="connsiteY16" fmla="*/ 2978484 h 3728656"/>
              <a:gd name="connsiteX17" fmla="*/ 3751780 w 3835616"/>
              <a:gd name="connsiteY17" fmla="*/ 3256428 h 3728656"/>
              <a:gd name="connsiteX0" fmla="*/ 3835616 w 3835616"/>
              <a:gd name="connsiteY0" fmla="*/ 3219925 h 3729924"/>
              <a:gd name="connsiteX1" fmla="*/ 3417487 w 3835616"/>
              <a:gd name="connsiteY1" fmla="*/ 3513956 h 3729924"/>
              <a:gd name="connsiteX2" fmla="*/ 2964477 w 3835616"/>
              <a:gd name="connsiteY2" fmla="*/ 3558897 h 3729924"/>
              <a:gd name="connsiteX3" fmla="*/ 2222800 w 3835616"/>
              <a:gd name="connsiteY3" fmla="*/ 3728717 h 3729924"/>
              <a:gd name="connsiteX4" fmla="*/ 1046696 w 3835616"/>
              <a:gd name="connsiteY4" fmla="*/ 3462165 h 3729924"/>
              <a:gd name="connsiteX5" fmla="*/ 268858 w 3835616"/>
              <a:gd name="connsiteY5" fmla="*/ 2950050 h 3729924"/>
              <a:gd name="connsiteX6" fmla="*/ 18644 w 3835616"/>
              <a:gd name="connsiteY6" fmla="*/ 2200752 h 3729924"/>
              <a:gd name="connsiteX7" fmla="*/ 30297 w 3835616"/>
              <a:gd name="connsiteY7" fmla="*/ 1762911 h 3729924"/>
              <a:gd name="connsiteX8" fmla="*/ 301529 w 3835616"/>
              <a:gd name="connsiteY8" fmla="*/ 901232 h 3729924"/>
              <a:gd name="connsiteX9" fmla="*/ 717992 w 3835616"/>
              <a:gd name="connsiteY9" fmla="*/ 341005 h 3729924"/>
              <a:gd name="connsiteX10" fmla="*/ 1651216 w 3835616"/>
              <a:gd name="connsiteY10" fmla="*/ 0 h 3729924"/>
              <a:gd name="connsiteX11" fmla="*/ 2433536 w 3835616"/>
              <a:gd name="connsiteY11" fmla="*/ 50005 h 3729924"/>
              <a:gd name="connsiteX12" fmla="*/ 3027594 w 3835616"/>
              <a:gd name="connsiteY12" fmla="*/ 370369 h 3729924"/>
              <a:gd name="connsiteX13" fmla="*/ 3385290 w 3835616"/>
              <a:gd name="connsiteY13" fmla="*/ 1171254 h 3729924"/>
              <a:gd name="connsiteX14" fmla="*/ 3461687 w 3835616"/>
              <a:gd name="connsiteY14" fmla="*/ 2214396 h 3729924"/>
              <a:gd name="connsiteX15" fmla="*/ 3430700 w 3835616"/>
              <a:gd name="connsiteY15" fmla="*/ 2656798 h 3729924"/>
              <a:gd name="connsiteX16" fmla="*/ 3292091 w 3835616"/>
              <a:gd name="connsiteY16" fmla="*/ 2978484 h 3729924"/>
              <a:gd name="connsiteX17" fmla="*/ 3751780 w 3835616"/>
              <a:gd name="connsiteY17" fmla="*/ 3256428 h 3729924"/>
              <a:gd name="connsiteX0" fmla="*/ 3835616 w 3835616"/>
              <a:gd name="connsiteY0" fmla="*/ 3219925 h 3731978"/>
              <a:gd name="connsiteX1" fmla="*/ 3417487 w 3835616"/>
              <a:gd name="connsiteY1" fmla="*/ 3513956 h 3731978"/>
              <a:gd name="connsiteX2" fmla="*/ 2964477 w 3835616"/>
              <a:gd name="connsiteY2" fmla="*/ 3558897 h 3731978"/>
              <a:gd name="connsiteX3" fmla="*/ 2222800 w 3835616"/>
              <a:gd name="connsiteY3" fmla="*/ 3728717 h 3731978"/>
              <a:gd name="connsiteX4" fmla="*/ 1046696 w 3835616"/>
              <a:gd name="connsiteY4" fmla="*/ 3462165 h 3731978"/>
              <a:gd name="connsiteX5" fmla="*/ 268858 w 3835616"/>
              <a:gd name="connsiteY5" fmla="*/ 2950050 h 3731978"/>
              <a:gd name="connsiteX6" fmla="*/ 18644 w 3835616"/>
              <a:gd name="connsiteY6" fmla="*/ 2200752 h 3731978"/>
              <a:gd name="connsiteX7" fmla="*/ 30297 w 3835616"/>
              <a:gd name="connsiteY7" fmla="*/ 1762911 h 3731978"/>
              <a:gd name="connsiteX8" fmla="*/ 301529 w 3835616"/>
              <a:gd name="connsiteY8" fmla="*/ 901232 h 3731978"/>
              <a:gd name="connsiteX9" fmla="*/ 717992 w 3835616"/>
              <a:gd name="connsiteY9" fmla="*/ 341005 h 3731978"/>
              <a:gd name="connsiteX10" fmla="*/ 1651216 w 3835616"/>
              <a:gd name="connsiteY10" fmla="*/ 0 h 3731978"/>
              <a:gd name="connsiteX11" fmla="*/ 2433536 w 3835616"/>
              <a:gd name="connsiteY11" fmla="*/ 50005 h 3731978"/>
              <a:gd name="connsiteX12" fmla="*/ 3027594 w 3835616"/>
              <a:gd name="connsiteY12" fmla="*/ 370369 h 3731978"/>
              <a:gd name="connsiteX13" fmla="*/ 3385290 w 3835616"/>
              <a:gd name="connsiteY13" fmla="*/ 1171254 h 3731978"/>
              <a:gd name="connsiteX14" fmla="*/ 3461687 w 3835616"/>
              <a:gd name="connsiteY14" fmla="*/ 2214396 h 3731978"/>
              <a:gd name="connsiteX15" fmla="*/ 3430700 w 3835616"/>
              <a:gd name="connsiteY15" fmla="*/ 2656798 h 3731978"/>
              <a:gd name="connsiteX16" fmla="*/ 3292091 w 3835616"/>
              <a:gd name="connsiteY16" fmla="*/ 2978484 h 3731978"/>
              <a:gd name="connsiteX17" fmla="*/ 3751780 w 3835616"/>
              <a:gd name="connsiteY17" fmla="*/ 3256428 h 3731978"/>
              <a:gd name="connsiteX0" fmla="*/ 3835616 w 3835616"/>
              <a:gd name="connsiteY0" fmla="*/ 3219925 h 3731979"/>
              <a:gd name="connsiteX1" fmla="*/ 3417487 w 3835616"/>
              <a:gd name="connsiteY1" fmla="*/ 3513956 h 3731979"/>
              <a:gd name="connsiteX2" fmla="*/ 2964477 w 3835616"/>
              <a:gd name="connsiteY2" fmla="*/ 3558897 h 3731979"/>
              <a:gd name="connsiteX3" fmla="*/ 2222800 w 3835616"/>
              <a:gd name="connsiteY3" fmla="*/ 3728717 h 3731979"/>
              <a:gd name="connsiteX4" fmla="*/ 1046696 w 3835616"/>
              <a:gd name="connsiteY4" fmla="*/ 3462165 h 3731979"/>
              <a:gd name="connsiteX5" fmla="*/ 268858 w 3835616"/>
              <a:gd name="connsiteY5" fmla="*/ 2950050 h 3731979"/>
              <a:gd name="connsiteX6" fmla="*/ 18644 w 3835616"/>
              <a:gd name="connsiteY6" fmla="*/ 2200752 h 3731979"/>
              <a:gd name="connsiteX7" fmla="*/ 30297 w 3835616"/>
              <a:gd name="connsiteY7" fmla="*/ 1762911 h 3731979"/>
              <a:gd name="connsiteX8" fmla="*/ 717992 w 3835616"/>
              <a:gd name="connsiteY8" fmla="*/ 341005 h 3731979"/>
              <a:gd name="connsiteX9" fmla="*/ 1651216 w 3835616"/>
              <a:gd name="connsiteY9" fmla="*/ 0 h 3731979"/>
              <a:gd name="connsiteX10" fmla="*/ 2433536 w 3835616"/>
              <a:gd name="connsiteY10" fmla="*/ 50005 h 3731979"/>
              <a:gd name="connsiteX11" fmla="*/ 3027594 w 3835616"/>
              <a:gd name="connsiteY11" fmla="*/ 370369 h 3731979"/>
              <a:gd name="connsiteX12" fmla="*/ 3385290 w 3835616"/>
              <a:gd name="connsiteY12" fmla="*/ 1171254 h 3731979"/>
              <a:gd name="connsiteX13" fmla="*/ 3461687 w 3835616"/>
              <a:gd name="connsiteY13" fmla="*/ 2214396 h 3731979"/>
              <a:gd name="connsiteX14" fmla="*/ 3430700 w 3835616"/>
              <a:gd name="connsiteY14" fmla="*/ 2656798 h 3731979"/>
              <a:gd name="connsiteX15" fmla="*/ 3292091 w 3835616"/>
              <a:gd name="connsiteY15" fmla="*/ 2978484 h 3731979"/>
              <a:gd name="connsiteX16" fmla="*/ 3751780 w 3835616"/>
              <a:gd name="connsiteY16" fmla="*/ 3256428 h 3731979"/>
              <a:gd name="connsiteX0" fmla="*/ 3835616 w 3835616"/>
              <a:gd name="connsiteY0" fmla="*/ 3219925 h 3731979"/>
              <a:gd name="connsiteX1" fmla="*/ 3417487 w 3835616"/>
              <a:gd name="connsiteY1" fmla="*/ 3513956 h 3731979"/>
              <a:gd name="connsiteX2" fmla="*/ 2964477 w 3835616"/>
              <a:gd name="connsiteY2" fmla="*/ 3558897 h 3731979"/>
              <a:gd name="connsiteX3" fmla="*/ 2222800 w 3835616"/>
              <a:gd name="connsiteY3" fmla="*/ 3728717 h 3731979"/>
              <a:gd name="connsiteX4" fmla="*/ 1046696 w 3835616"/>
              <a:gd name="connsiteY4" fmla="*/ 3462165 h 3731979"/>
              <a:gd name="connsiteX5" fmla="*/ 268858 w 3835616"/>
              <a:gd name="connsiteY5" fmla="*/ 2950050 h 3731979"/>
              <a:gd name="connsiteX6" fmla="*/ 18644 w 3835616"/>
              <a:gd name="connsiteY6" fmla="*/ 2200752 h 3731979"/>
              <a:gd name="connsiteX7" fmla="*/ 30297 w 3835616"/>
              <a:gd name="connsiteY7" fmla="*/ 1762911 h 3731979"/>
              <a:gd name="connsiteX8" fmla="*/ 542523 w 3835616"/>
              <a:gd name="connsiteY8" fmla="*/ 291475 h 3731979"/>
              <a:gd name="connsiteX9" fmla="*/ 1651216 w 3835616"/>
              <a:gd name="connsiteY9" fmla="*/ 0 h 3731979"/>
              <a:gd name="connsiteX10" fmla="*/ 2433536 w 3835616"/>
              <a:gd name="connsiteY10" fmla="*/ 50005 h 3731979"/>
              <a:gd name="connsiteX11" fmla="*/ 3027594 w 3835616"/>
              <a:gd name="connsiteY11" fmla="*/ 370369 h 3731979"/>
              <a:gd name="connsiteX12" fmla="*/ 3385290 w 3835616"/>
              <a:gd name="connsiteY12" fmla="*/ 1171254 h 3731979"/>
              <a:gd name="connsiteX13" fmla="*/ 3461687 w 3835616"/>
              <a:gd name="connsiteY13" fmla="*/ 2214396 h 3731979"/>
              <a:gd name="connsiteX14" fmla="*/ 3430700 w 3835616"/>
              <a:gd name="connsiteY14" fmla="*/ 2656798 h 3731979"/>
              <a:gd name="connsiteX15" fmla="*/ 3292091 w 3835616"/>
              <a:gd name="connsiteY15" fmla="*/ 2978484 h 3731979"/>
              <a:gd name="connsiteX16" fmla="*/ 3751780 w 3835616"/>
              <a:gd name="connsiteY16" fmla="*/ 3256428 h 3731979"/>
              <a:gd name="connsiteX0" fmla="*/ 3833553 w 3833553"/>
              <a:gd name="connsiteY0" fmla="*/ 3219925 h 3731979"/>
              <a:gd name="connsiteX1" fmla="*/ 3415424 w 3833553"/>
              <a:gd name="connsiteY1" fmla="*/ 3513956 h 3731979"/>
              <a:gd name="connsiteX2" fmla="*/ 2962414 w 3833553"/>
              <a:gd name="connsiteY2" fmla="*/ 3558897 h 3731979"/>
              <a:gd name="connsiteX3" fmla="*/ 2220737 w 3833553"/>
              <a:gd name="connsiteY3" fmla="*/ 3728717 h 3731979"/>
              <a:gd name="connsiteX4" fmla="*/ 1044633 w 3833553"/>
              <a:gd name="connsiteY4" fmla="*/ 3462165 h 3731979"/>
              <a:gd name="connsiteX5" fmla="*/ 266795 w 3833553"/>
              <a:gd name="connsiteY5" fmla="*/ 2950050 h 3731979"/>
              <a:gd name="connsiteX6" fmla="*/ 16581 w 3833553"/>
              <a:gd name="connsiteY6" fmla="*/ 2200752 h 3731979"/>
              <a:gd name="connsiteX7" fmla="*/ 34598 w 3833553"/>
              <a:gd name="connsiteY7" fmla="*/ 1633447 h 3731979"/>
              <a:gd name="connsiteX8" fmla="*/ 540460 w 3833553"/>
              <a:gd name="connsiteY8" fmla="*/ 291475 h 3731979"/>
              <a:gd name="connsiteX9" fmla="*/ 1649153 w 3833553"/>
              <a:gd name="connsiteY9" fmla="*/ 0 h 3731979"/>
              <a:gd name="connsiteX10" fmla="*/ 2431473 w 3833553"/>
              <a:gd name="connsiteY10" fmla="*/ 50005 h 3731979"/>
              <a:gd name="connsiteX11" fmla="*/ 3025531 w 3833553"/>
              <a:gd name="connsiteY11" fmla="*/ 370369 h 3731979"/>
              <a:gd name="connsiteX12" fmla="*/ 3383227 w 3833553"/>
              <a:gd name="connsiteY12" fmla="*/ 1171254 h 3731979"/>
              <a:gd name="connsiteX13" fmla="*/ 3459624 w 3833553"/>
              <a:gd name="connsiteY13" fmla="*/ 2214396 h 3731979"/>
              <a:gd name="connsiteX14" fmla="*/ 3428637 w 3833553"/>
              <a:gd name="connsiteY14" fmla="*/ 2656798 h 3731979"/>
              <a:gd name="connsiteX15" fmla="*/ 3290028 w 3833553"/>
              <a:gd name="connsiteY15" fmla="*/ 2978484 h 3731979"/>
              <a:gd name="connsiteX16" fmla="*/ 3749717 w 3833553"/>
              <a:gd name="connsiteY16" fmla="*/ 3256428 h 3731979"/>
              <a:gd name="connsiteX0" fmla="*/ 3833553 w 3833553"/>
              <a:gd name="connsiteY0" fmla="*/ 3219925 h 3731979"/>
              <a:gd name="connsiteX1" fmla="*/ 3415424 w 3833553"/>
              <a:gd name="connsiteY1" fmla="*/ 3513956 h 3731979"/>
              <a:gd name="connsiteX2" fmla="*/ 2962414 w 3833553"/>
              <a:gd name="connsiteY2" fmla="*/ 3558897 h 3731979"/>
              <a:gd name="connsiteX3" fmla="*/ 2220737 w 3833553"/>
              <a:gd name="connsiteY3" fmla="*/ 3728717 h 3731979"/>
              <a:gd name="connsiteX4" fmla="*/ 1044633 w 3833553"/>
              <a:gd name="connsiteY4" fmla="*/ 3462165 h 3731979"/>
              <a:gd name="connsiteX5" fmla="*/ 266795 w 3833553"/>
              <a:gd name="connsiteY5" fmla="*/ 2950050 h 3731979"/>
              <a:gd name="connsiteX6" fmla="*/ 16581 w 3833553"/>
              <a:gd name="connsiteY6" fmla="*/ 2200752 h 3731979"/>
              <a:gd name="connsiteX7" fmla="*/ 34598 w 3833553"/>
              <a:gd name="connsiteY7" fmla="*/ 1633447 h 3731979"/>
              <a:gd name="connsiteX8" fmla="*/ 540460 w 3833553"/>
              <a:gd name="connsiteY8" fmla="*/ 291475 h 3731979"/>
              <a:gd name="connsiteX9" fmla="*/ 1649153 w 3833553"/>
              <a:gd name="connsiteY9" fmla="*/ 0 h 3731979"/>
              <a:gd name="connsiteX10" fmla="*/ 2431473 w 3833553"/>
              <a:gd name="connsiteY10" fmla="*/ 50005 h 3731979"/>
              <a:gd name="connsiteX11" fmla="*/ 3025531 w 3833553"/>
              <a:gd name="connsiteY11" fmla="*/ 370369 h 3731979"/>
              <a:gd name="connsiteX12" fmla="*/ 3383227 w 3833553"/>
              <a:gd name="connsiteY12" fmla="*/ 1171254 h 3731979"/>
              <a:gd name="connsiteX13" fmla="*/ 3459624 w 3833553"/>
              <a:gd name="connsiteY13" fmla="*/ 2214396 h 3731979"/>
              <a:gd name="connsiteX14" fmla="*/ 3428637 w 3833553"/>
              <a:gd name="connsiteY14" fmla="*/ 2656798 h 3731979"/>
              <a:gd name="connsiteX15" fmla="*/ 3290028 w 3833553"/>
              <a:gd name="connsiteY15" fmla="*/ 2978484 h 3731979"/>
              <a:gd name="connsiteX16" fmla="*/ 3749717 w 3833553"/>
              <a:gd name="connsiteY16" fmla="*/ 3256428 h 3731979"/>
              <a:gd name="connsiteX0" fmla="*/ 3833188 w 3833188"/>
              <a:gd name="connsiteY0" fmla="*/ 3219925 h 3731979"/>
              <a:gd name="connsiteX1" fmla="*/ 3415059 w 3833188"/>
              <a:gd name="connsiteY1" fmla="*/ 3513956 h 3731979"/>
              <a:gd name="connsiteX2" fmla="*/ 2962049 w 3833188"/>
              <a:gd name="connsiteY2" fmla="*/ 3558897 h 3731979"/>
              <a:gd name="connsiteX3" fmla="*/ 2220372 w 3833188"/>
              <a:gd name="connsiteY3" fmla="*/ 3728717 h 3731979"/>
              <a:gd name="connsiteX4" fmla="*/ 1044268 w 3833188"/>
              <a:gd name="connsiteY4" fmla="*/ 3462165 h 3731979"/>
              <a:gd name="connsiteX5" fmla="*/ 261479 w 3833188"/>
              <a:gd name="connsiteY5" fmla="*/ 3050740 h 3731979"/>
              <a:gd name="connsiteX6" fmla="*/ 16216 w 3833188"/>
              <a:gd name="connsiteY6" fmla="*/ 2200752 h 3731979"/>
              <a:gd name="connsiteX7" fmla="*/ 34233 w 3833188"/>
              <a:gd name="connsiteY7" fmla="*/ 1633447 h 3731979"/>
              <a:gd name="connsiteX8" fmla="*/ 540095 w 3833188"/>
              <a:gd name="connsiteY8" fmla="*/ 291475 h 3731979"/>
              <a:gd name="connsiteX9" fmla="*/ 1648788 w 3833188"/>
              <a:gd name="connsiteY9" fmla="*/ 0 h 3731979"/>
              <a:gd name="connsiteX10" fmla="*/ 2431108 w 3833188"/>
              <a:gd name="connsiteY10" fmla="*/ 50005 h 3731979"/>
              <a:gd name="connsiteX11" fmla="*/ 3025166 w 3833188"/>
              <a:gd name="connsiteY11" fmla="*/ 370369 h 3731979"/>
              <a:gd name="connsiteX12" fmla="*/ 3382862 w 3833188"/>
              <a:gd name="connsiteY12" fmla="*/ 1171254 h 3731979"/>
              <a:gd name="connsiteX13" fmla="*/ 3459259 w 3833188"/>
              <a:gd name="connsiteY13" fmla="*/ 2214396 h 3731979"/>
              <a:gd name="connsiteX14" fmla="*/ 3428272 w 3833188"/>
              <a:gd name="connsiteY14" fmla="*/ 2656798 h 3731979"/>
              <a:gd name="connsiteX15" fmla="*/ 3289663 w 3833188"/>
              <a:gd name="connsiteY15" fmla="*/ 2978484 h 3731979"/>
              <a:gd name="connsiteX16" fmla="*/ 3749352 w 3833188"/>
              <a:gd name="connsiteY16" fmla="*/ 3256428 h 3731979"/>
              <a:gd name="connsiteX0" fmla="*/ 3833188 w 3833188"/>
              <a:gd name="connsiteY0" fmla="*/ 3219925 h 3729118"/>
              <a:gd name="connsiteX1" fmla="*/ 3415059 w 3833188"/>
              <a:gd name="connsiteY1" fmla="*/ 3513956 h 3729118"/>
              <a:gd name="connsiteX2" fmla="*/ 2962049 w 3833188"/>
              <a:gd name="connsiteY2" fmla="*/ 3558897 h 3729118"/>
              <a:gd name="connsiteX3" fmla="*/ 2220372 w 3833188"/>
              <a:gd name="connsiteY3" fmla="*/ 3728717 h 3729118"/>
              <a:gd name="connsiteX4" fmla="*/ 1042147 w 3833188"/>
              <a:gd name="connsiteY4" fmla="*/ 3505319 h 3729118"/>
              <a:gd name="connsiteX5" fmla="*/ 261479 w 3833188"/>
              <a:gd name="connsiteY5" fmla="*/ 3050740 h 3729118"/>
              <a:gd name="connsiteX6" fmla="*/ 16216 w 3833188"/>
              <a:gd name="connsiteY6" fmla="*/ 2200752 h 3729118"/>
              <a:gd name="connsiteX7" fmla="*/ 34233 w 3833188"/>
              <a:gd name="connsiteY7" fmla="*/ 1633447 h 3729118"/>
              <a:gd name="connsiteX8" fmla="*/ 540095 w 3833188"/>
              <a:gd name="connsiteY8" fmla="*/ 291475 h 3729118"/>
              <a:gd name="connsiteX9" fmla="*/ 1648788 w 3833188"/>
              <a:gd name="connsiteY9" fmla="*/ 0 h 3729118"/>
              <a:gd name="connsiteX10" fmla="*/ 2431108 w 3833188"/>
              <a:gd name="connsiteY10" fmla="*/ 50005 h 3729118"/>
              <a:gd name="connsiteX11" fmla="*/ 3025166 w 3833188"/>
              <a:gd name="connsiteY11" fmla="*/ 370369 h 3729118"/>
              <a:gd name="connsiteX12" fmla="*/ 3382862 w 3833188"/>
              <a:gd name="connsiteY12" fmla="*/ 1171254 h 3729118"/>
              <a:gd name="connsiteX13" fmla="*/ 3459259 w 3833188"/>
              <a:gd name="connsiteY13" fmla="*/ 2214396 h 3729118"/>
              <a:gd name="connsiteX14" fmla="*/ 3428272 w 3833188"/>
              <a:gd name="connsiteY14" fmla="*/ 2656798 h 3729118"/>
              <a:gd name="connsiteX15" fmla="*/ 3289663 w 3833188"/>
              <a:gd name="connsiteY15" fmla="*/ 2978484 h 3729118"/>
              <a:gd name="connsiteX16" fmla="*/ 3749352 w 3833188"/>
              <a:gd name="connsiteY16" fmla="*/ 3256428 h 3729118"/>
              <a:gd name="connsiteX0" fmla="*/ 3755903 w 3755903"/>
              <a:gd name="connsiteY0" fmla="*/ 3264410 h 3729117"/>
              <a:gd name="connsiteX1" fmla="*/ 3415059 w 3755903"/>
              <a:gd name="connsiteY1" fmla="*/ 3513956 h 3729117"/>
              <a:gd name="connsiteX2" fmla="*/ 2962049 w 3755903"/>
              <a:gd name="connsiteY2" fmla="*/ 3558897 h 3729117"/>
              <a:gd name="connsiteX3" fmla="*/ 2220372 w 3755903"/>
              <a:gd name="connsiteY3" fmla="*/ 3728717 h 3729117"/>
              <a:gd name="connsiteX4" fmla="*/ 1042147 w 3755903"/>
              <a:gd name="connsiteY4" fmla="*/ 3505319 h 3729117"/>
              <a:gd name="connsiteX5" fmla="*/ 261479 w 3755903"/>
              <a:gd name="connsiteY5" fmla="*/ 3050740 h 3729117"/>
              <a:gd name="connsiteX6" fmla="*/ 16216 w 3755903"/>
              <a:gd name="connsiteY6" fmla="*/ 2200752 h 3729117"/>
              <a:gd name="connsiteX7" fmla="*/ 34233 w 3755903"/>
              <a:gd name="connsiteY7" fmla="*/ 1633447 h 3729117"/>
              <a:gd name="connsiteX8" fmla="*/ 540095 w 3755903"/>
              <a:gd name="connsiteY8" fmla="*/ 291475 h 3729117"/>
              <a:gd name="connsiteX9" fmla="*/ 1648788 w 3755903"/>
              <a:gd name="connsiteY9" fmla="*/ 0 h 3729117"/>
              <a:gd name="connsiteX10" fmla="*/ 2431108 w 3755903"/>
              <a:gd name="connsiteY10" fmla="*/ 50005 h 3729117"/>
              <a:gd name="connsiteX11" fmla="*/ 3025166 w 3755903"/>
              <a:gd name="connsiteY11" fmla="*/ 370369 h 3729117"/>
              <a:gd name="connsiteX12" fmla="*/ 3382862 w 3755903"/>
              <a:gd name="connsiteY12" fmla="*/ 1171254 h 3729117"/>
              <a:gd name="connsiteX13" fmla="*/ 3459259 w 3755903"/>
              <a:gd name="connsiteY13" fmla="*/ 2214396 h 3729117"/>
              <a:gd name="connsiteX14" fmla="*/ 3428272 w 3755903"/>
              <a:gd name="connsiteY14" fmla="*/ 2656798 h 3729117"/>
              <a:gd name="connsiteX15" fmla="*/ 3289663 w 3755903"/>
              <a:gd name="connsiteY15" fmla="*/ 2978484 h 3729117"/>
              <a:gd name="connsiteX16" fmla="*/ 3749352 w 3755903"/>
              <a:gd name="connsiteY16" fmla="*/ 3256428 h 3729117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59259 w 3755903"/>
              <a:gd name="connsiteY13" fmla="*/ 2214396 h 3729114"/>
              <a:gd name="connsiteX14" fmla="*/ 3428272 w 3755903"/>
              <a:gd name="connsiteY14" fmla="*/ 2656798 h 3729114"/>
              <a:gd name="connsiteX15" fmla="*/ 3289663 w 3755903"/>
              <a:gd name="connsiteY15" fmla="*/ 2978484 h 3729114"/>
              <a:gd name="connsiteX16" fmla="*/ 3749352 w 3755903"/>
              <a:gd name="connsiteY16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59259 w 3755903"/>
              <a:gd name="connsiteY13" fmla="*/ 2214396 h 3729114"/>
              <a:gd name="connsiteX14" fmla="*/ 3422529 w 3755903"/>
              <a:gd name="connsiteY14" fmla="*/ 2656123 h 3729114"/>
              <a:gd name="connsiteX15" fmla="*/ 3289663 w 3755903"/>
              <a:gd name="connsiteY15" fmla="*/ 2978484 h 3729114"/>
              <a:gd name="connsiteX16" fmla="*/ 3749352 w 3755903"/>
              <a:gd name="connsiteY16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22529 w 3755903"/>
              <a:gd name="connsiteY13" fmla="*/ 2656123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30454 w 3755903"/>
              <a:gd name="connsiteY13" fmla="*/ 2612424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30454 w 3755903"/>
              <a:gd name="connsiteY13" fmla="*/ 2612424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8881"/>
              <a:gd name="connsiteX1" fmla="*/ 3391649 w 3755903"/>
              <a:gd name="connsiteY1" fmla="*/ 3520134 h 3728881"/>
              <a:gd name="connsiteX2" fmla="*/ 2962922 w 3755903"/>
              <a:gd name="connsiteY2" fmla="*/ 3541149 h 3728881"/>
              <a:gd name="connsiteX3" fmla="*/ 2220372 w 3755903"/>
              <a:gd name="connsiteY3" fmla="*/ 3728717 h 3728881"/>
              <a:gd name="connsiteX4" fmla="*/ 1042147 w 3755903"/>
              <a:gd name="connsiteY4" fmla="*/ 3505319 h 3728881"/>
              <a:gd name="connsiteX5" fmla="*/ 261479 w 3755903"/>
              <a:gd name="connsiteY5" fmla="*/ 3050740 h 3728881"/>
              <a:gd name="connsiteX6" fmla="*/ 16216 w 3755903"/>
              <a:gd name="connsiteY6" fmla="*/ 2200752 h 3728881"/>
              <a:gd name="connsiteX7" fmla="*/ 34233 w 3755903"/>
              <a:gd name="connsiteY7" fmla="*/ 1633447 h 3728881"/>
              <a:gd name="connsiteX8" fmla="*/ 540095 w 3755903"/>
              <a:gd name="connsiteY8" fmla="*/ 291475 h 3728881"/>
              <a:gd name="connsiteX9" fmla="*/ 1648788 w 3755903"/>
              <a:gd name="connsiteY9" fmla="*/ 0 h 3728881"/>
              <a:gd name="connsiteX10" fmla="*/ 2431108 w 3755903"/>
              <a:gd name="connsiteY10" fmla="*/ 50005 h 3728881"/>
              <a:gd name="connsiteX11" fmla="*/ 3025166 w 3755903"/>
              <a:gd name="connsiteY11" fmla="*/ 370369 h 3728881"/>
              <a:gd name="connsiteX12" fmla="*/ 3382862 w 3755903"/>
              <a:gd name="connsiteY12" fmla="*/ 1171254 h 3728881"/>
              <a:gd name="connsiteX13" fmla="*/ 3430454 w 3755903"/>
              <a:gd name="connsiteY13" fmla="*/ 2612424 h 3728881"/>
              <a:gd name="connsiteX14" fmla="*/ 3289663 w 3755903"/>
              <a:gd name="connsiteY14" fmla="*/ 2978484 h 3728881"/>
              <a:gd name="connsiteX15" fmla="*/ 3749352 w 3755903"/>
              <a:gd name="connsiteY15" fmla="*/ 3256428 h 3728881"/>
              <a:gd name="connsiteX0" fmla="*/ 3755903 w 3755903"/>
              <a:gd name="connsiteY0" fmla="*/ 3264410 h 3728816"/>
              <a:gd name="connsiteX1" fmla="*/ 3391649 w 3755903"/>
              <a:gd name="connsiteY1" fmla="*/ 3520134 h 3728816"/>
              <a:gd name="connsiteX2" fmla="*/ 2962922 w 3755903"/>
              <a:gd name="connsiteY2" fmla="*/ 3541149 h 3728816"/>
              <a:gd name="connsiteX3" fmla="*/ 2220372 w 3755903"/>
              <a:gd name="connsiteY3" fmla="*/ 3728717 h 3728816"/>
              <a:gd name="connsiteX4" fmla="*/ 1039530 w 3755903"/>
              <a:gd name="connsiteY4" fmla="*/ 3558566 h 3728816"/>
              <a:gd name="connsiteX5" fmla="*/ 261479 w 3755903"/>
              <a:gd name="connsiteY5" fmla="*/ 3050740 h 3728816"/>
              <a:gd name="connsiteX6" fmla="*/ 16216 w 3755903"/>
              <a:gd name="connsiteY6" fmla="*/ 2200752 h 3728816"/>
              <a:gd name="connsiteX7" fmla="*/ 34233 w 3755903"/>
              <a:gd name="connsiteY7" fmla="*/ 1633447 h 3728816"/>
              <a:gd name="connsiteX8" fmla="*/ 540095 w 3755903"/>
              <a:gd name="connsiteY8" fmla="*/ 291475 h 3728816"/>
              <a:gd name="connsiteX9" fmla="*/ 1648788 w 3755903"/>
              <a:gd name="connsiteY9" fmla="*/ 0 h 3728816"/>
              <a:gd name="connsiteX10" fmla="*/ 2431108 w 3755903"/>
              <a:gd name="connsiteY10" fmla="*/ 50005 h 3728816"/>
              <a:gd name="connsiteX11" fmla="*/ 3025166 w 3755903"/>
              <a:gd name="connsiteY11" fmla="*/ 370369 h 3728816"/>
              <a:gd name="connsiteX12" fmla="*/ 3382862 w 3755903"/>
              <a:gd name="connsiteY12" fmla="*/ 1171254 h 3728816"/>
              <a:gd name="connsiteX13" fmla="*/ 3430454 w 3755903"/>
              <a:gd name="connsiteY13" fmla="*/ 2612424 h 3728816"/>
              <a:gd name="connsiteX14" fmla="*/ 3289663 w 3755903"/>
              <a:gd name="connsiteY14" fmla="*/ 2978484 h 3728816"/>
              <a:gd name="connsiteX15" fmla="*/ 3749352 w 3755903"/>
              <a:gd name="connsiteY15" fmla="*/ 3256428 h 3728816"/>
              <a:gd name="connsiteX0" fmla="*/ 3750266 w 3750266"/>
              <a:gd name="connsiteY0" fmla="*/ 3264410 h 3728817"/>
              <a:gd name="connsiteX1" fmla="*/ 3386012 w 3750266"/>
              <a:gd name="connsiteY1" fmla="*/ 3520134 h 3728817"/>
              <a:gd name="connsiteX2" fmla="*/ 2957285 w 3750266"/>
              <a:gd name="connsiteY2" fmla="*/ 3541149 h 3728817"/>
              <a:gd name="connsiteX3" fmla="*/ 2214735 w 3750266"/>
              <a:gd name="connsiteY3" fmla="*/ 3728717 h 3728817"/>
              <a:gd name="connsiteX4" fmla="*/ 1033893 w 3750266"/>
              <a:gd name="connsiteY4" fmla="*/ 3558566 h 3728817"/>
              <a:gd name="connsiteX5" fmla="*/ 255842 w 3750266"/>
              <a:gd name="connsiteY5" fmla="*/ 3050740 h 3728817"/>
              <a:gd name="connsiteX6" fmla="*/ 18139 w 3750266"/>
              <a:gd name="connsiteY6" fmla="*/ 2281973 h 3728817"/>
              <a:gd name="connsiteX7" fmla="*/ 28596 w 3750266"/>
              <a:gd name="connsiteY7" fmla="*/ 1633447 h 3728817"/>
              <a:gd name="connsiteX8" fmla="*/ 534458 w 3750266"/>
              <a:gd name="connsiteY8" fmla="*/ 291475 h 3728817"/>
              <a:gd name="connsiteX9" fmla="*/ 1643151 w 3750266"/>
              <a:gd name="connsiteY9" fmla="*/ 0 h 3728817"/>
              <a:gd name="connsiteX10" fmla="*/ 2425471 w 3750266"/>
              <a:gd name="connsiteY10" fmla="*/ 50005 h 3728817"/>
              <a:gd name="connsiteX11" fmla="*/ 3019529 w 3750266"/>
              <a:gd name="connsiteY11" fmla="*/ 370369 h 3728817"/>
              <a:gd name="connsiteX12" fmla="*/ 3377225 w 3750266"/>
              <a:gd name="connsiteY12" fmla="*/ 1171254 h 3728817"/>
              <a:gd name="connsiteX13" fmla="*/ 3424817 w 3750266"/>
              <a:gd name="connsiteY13" fmla="*/ 2612424 h 3728817"/>
              <a:gd name="connsiteX14" fmla="*/ 3284026 w 3750266"/>
              <a:gd name="connsiteY14" fmla="*/ 2978484 h 3728817"/>
              <a:gd name="connsiteX15" fmla="*/ 3743715 w 3750266"/>
              <a:gd name="connsiteY15" fmla="*/ 3256428 h 372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50266" h="3728817">
                <a:moveTo>
                  <a:pt x="3750266" y="3264410"/>
                </a:moveTo>
                <a:cubicBezTo>
                  <a:pt x="3737566" y="3279227"/>
                  <a:pt x="3518175" y="3474011"/>
                  <a:pt x="3386012" y="3520134"/>
                </a:cubicBezTo>
                <a:cubicBezTo>
                  <a:pt x="3253849" y="3566257"/>
                  <a:pt x="3152498" y="3506385"/>
                  <a:pt x="2957285" y="3541149"/>
                </a:cubicBezTo>
                <a:cubicBezTo>
                  <a:pt x="2762072" y="3575913"/>
                  <a:pt x="2535300" y="3725814"/>
                  <a:pt x="2214735" y="3728717"/>
                </a:cubicBezTo>
                <a:cubicBezTo>
                  <a:pt x="1894170" y="3731620"/>
                  <a:pt x="1360375" y="3671562"/>
                  <a:pt x="1033893" y="3558566"/>
                </a:cubicBezTo>
                <a:cubicBezTo>
                  <a:pt x="707411" y="3445570"/>
                  <a:pt x="425134" y="3263505"/>
                  <a:pt x="255842" y="3050740"/>
                </a:cubicBezTo>
                <a:cubicBezTo>
                  <a:pt x="86550" y="2837975"/>
                  <a:pt x="56013" y="2518188"/>
                  <a:pt x="18139" y="2281973"/>
                </a:cubicBezTo>
                <a:cubicBezTo>
                  <a:pt x="-19735" y="2045758"/>
                  <a:pt x="10668" y="1759550"/>
                  <a:pt x="28596" y="1633447"/>
                </a:cubicBezTo>
                <a:cubicBezTo>
                  <a:pt x="109920" y="1087868"/>
                  <a:pt x="265366" y="563716"/>
                  <a:pt x="534458" y="291475"/>
                </a:cubicBezTo>
                <a:cubicBezTo>
                  <a:pt x="803551" y="19234"/>
                  <a:pt x="1289344" y="6827"/>
                  <a:pt x="1643151" y="0"/>
                </a:cubicBezTo>
                <a:cubicBezTo>
                  <a:pt x="1856511" y="5080"/>
                  <a:pt x="2196075" y="-11723"/>
                  <a:pt x="2425471" y="50005"/>
                </a:cubicBezTo>
                <a:cubicBezTo>
                  <a:pt x="2654867" y="111733"/>
                  <a:pt x="2860903" y="183494"/>
                  <a:pt x="3019529" y="370369"/>
                </a:cubicBezTo>
                <a:cubicBezTo>
                  <a:pt x="3178155" y="557244"/>
                  <a:pt x="3309677" y="797578"/>
                  <a:pt x="3377225" y="1171254"/>
                </a:cubicBezTo>
                <a:cubicBezTo>
                  <a:pt x="3444773" y="1544930"/>
                  <a:pt x="3548826" y="1984764"/>
                  <a:pt x="3424817" y="2612424"/>
                </a:cubicBezTo>
                <a:cubicBezTo>
                  <a:pt x="3389203" y="2718531"/>
                  <a:pt x="3367291" y="2865644"/>
                  <a:pt x="3284026" y="2978484"/>
                </a:cubicBezTo>
                <a:cubicBezTo>
                  <a:pt x="3298252" y="3020691"/>
                  <a:pt x="3403215" y="3263535"/>
                  <a:pt x="3743715" y="3256428"/>
                </a:cubicBezTo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6C1F2A2-D184-49FB-99E6-B2EE7A52C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539370" flipH="1" flipV="1">
            <a:off x="633254" y="452324"/>
            <a:ext cx="4036224" cy="2597228"/>
          </a:xfrm>
          <a:custGeom>
            <a:avLst/>
            <a:gdLst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403600 w 3637280"/>
              <a:gd name="connsiteY39" fmla="*/ 3505200 h 4023360"/>
              <a:gd name="connsiteX40" fmla="*/ 3505200 w 3637280"/>
              <a:gd name="connsiteY40" fmla="*/ 3596640 h 4023360"/>
              <a:gd name="connsiteX41" fmla="*/ 3545840 w 3637280"/>
              <a:gd name="connsiteY41" fmla="*/ 3637280 h 4023360"/>
              <a:gd name="connsiteX42" fmla="*/ 3596640 w 3637280"/>
              <a:gd name="connsiteY42" fmla="*/ 3667760 h 4023360"/>
              <a:gd name="connsiteX43" fmla="*/ 3637280 w 3637280"/>
              <a:gd name="connsiteY43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45840 w 3637280"/>
              <a:gd name="connsiteY40" fmla="*/ 3637280 h 4023360"/>
              <a:gd name="connsiteX41" fmla="*/ 3596640 w 3637280"/>
              <a:gd name="connsiteY41" fmla="*/ 3667760 h 4023360"/>
              <a:gd name="connsiteX42" fmla="*/ 3637280 w 3637280"/>
              <a:gd name="connsiteY42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96640 w 3637280"/>
              <a:gd name="connsiteY40" fmla="*/ 3667760 h 4023360"/>
              <a:gd name="connsiteX41" fmla="*/ 3637280 w 3637280"/>
              <a:gd name="connsiteY41" fmla="*/ 368808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40" fmla="*/ 3596640 w 3637280"/>
              <a:gd name="connsiteY40" fmla="*/ 3667760 h 4023360"/>
              <a:gd name="connsiteX0" fmla="*/ 3637280 w 3637280"/>
              <a:gd name="connsiteY0" fmla="*/ 3352800 h 4023360"/>
              <a:gd name="connsiteX1" fmla="*/ 3606800 w 3637280"/>
              <a:gd name="connsiteY1" fmla="*/ 3403600 h 4023360"/>
              <a:gd name="connsiteX2" fmla="*/ 3556000 w 3637280"/>
              <a:gd name="connsiteY2" fmla="*/ 3474720 h 4023360"/>
              <a:gd name="connsiteX3" fmla="*/ 3535680 w 3637280"/>
              <a:gd name="connsiteY3" fmla="*/ 3505200 h 4023360"/>
              <a:gd name="connsiteX4" fmla="*/ 3515360 w 3637280"/>
              <a:gd name="connsiteY4" fmla="*/ 3525520 h 4023360"/>
              <a:gd name="connsiteX5" fmla="*/ 3474720 w 3637280"/>
              <a:gd name="connsiteY5" fmla="*/ 3576320 h 4023360"/>
              <a:gd name="connsiteX6" fmla="*/ 3230880 w 3637280"/>
              <a:gd name="connsiteY6" fmla="*/ 3749040 h 4023360"/>
              <a:gd name="connsiteX7" fmla="*/ 2763520 w 3637280"/>
              <a:gd name="connsiteY7" fmla="*/ 3931920 h 4023360"/>
              <a:gd name="connsiteX8" fmla="*/ 2407920 w 3637280"/>
              <a:gd name="connsiteY8" fmla="*/ 4013200 h 4023360"/>
              <a:gd name="connsiteX9" fmla="*/ 2204720 w 3637280"/>
              <a:gd name="connsiteY9" fmla="*/ 4023360 h 4023360"/>
              <a:gd name="connsiteX10" fmla="*/ 1869440 w 3637280"/>
              <a:gd name="connsiteY10" fmla="*/ 4013200 h 4023360"/>
              <a:gd name="connsiteX11" fmla="*/ 1483360 w 3637280"/>
              <a:gd name="connsiteY11" fmla="*/ 3942080 h 4023360"/>
              <a:gd name="connsiteX12" fmla="*/ 1259840 w 3637280"/>
              <a:gd name="connsiteY12" fmla="*/ 3870960 h 4023360"/>
              <a:gd name="connsiteX13" fmla="*/ 1056640 w 3637280"/>
              <a:gd name="connsiteY13" fmla="*/ 3779520 h 4023360"/>
              <a:gd name="connsiteX14" fmla="*/ 792480 w 3637280"/>
              <a:gd name="connsiteY14" fmla="*/ 3616960 h 4023360"/>
              <a:gd name="connsiteX15" fmla="*/ 355600 w 3637280"/>
              <a:gd name="connsiteY15" fmla="*/ 3017520 h 4023360"/>
              <a:gd name="connsiteX16" fmla="*/ 152400 w 3637280"/>
              <a:gd name="connsiteY16" fmla="*/ 2611120 h 4023360"/>
              <a:gd name="connsiteX17" fmla="*/ 30480 w 3637280"/>
              <a:gd name="connsiteY17" fmla="*/ 2204720 h 4023360"/>
              <a:gd name="connsiteX18" fmla="*/ 0 w 3637280"/>
              <a:gd name="connsiteY18" fmla="*/ 1981200 h 4023360"/>
              <a:gd name="connsiteX19" fmla="*/ 71120 w 3637280"/>
              <a:gd name="connsiteY19" fmla="*/ 1158240 h 4023360"/>
              <a:gd name="connsiteX20" fmla="*/ 132080 w 3637280"/>
              <a:gd name="connsiteY20" fmla="*/ 975360 h 4023360"/>
              <a:gd name="connsiteX21" fmla="*/ 294640 w 3637280"/>
              <a:gd name="connsiteY21" fmla="*/ 690880 h 4023360"/>
              <a:gd name="connsiteX22" fmla="*/ 751840 w 3637280"/>
              <a:gd name="connsiteY22" fmla="*/ 254000 h 4023360"/>
              <a:gd name="connsiteX23" fmla="*/ 1127760 w 3637280"/>
              <a:gd name="connsiteY23" fmla="*/ 71120 h 4023360"/>
              <a:gd name="connsiteX24" fmla="*/ 1432560 w 3637280"/>
              <a:gd name="connsiteY24" fmla="*/ 10160 h 4023360"/>
              <a:gd name="connsiteX25" fmla="*/ 1625600 w 3637280"/>
              <a:gd name="connsiteY25" fmla="*/ 0 h 4023360"/>
              <a:gd name="connsiteX26" fmla="*/ 2174240 w 3637280"/>
              <a:gd name="connsiteY26" fmla="*/ 20320 h 4023360"/>
              <a:gd name="connsiteX27" fmla="*/ 2407920 w 3637280"/>
              <a:gd name="connsiteY27" fmla="*/ 101600 h 4023360"/>
              <a:gd name="connsiteX28" fmla="*/ 2580640 w 3637280"/>
              <a:gd name="connsiteY28" fmla="*/ 223520 h 4023360"/>
              <a:gd name="connsiteX29" fmla="*/ 2794000 w 3637280"/>
              <a:gd name="connsiteY29" fmla="*/ 599440 h 4023360"/>
              <a:gd name="connsiteX30" fmla="*/ 2885440 w 3637280"/>
              <a:gd name="connsiteY30" fmla="*/ 853440 h 4023360"/>
              <a:gd name="connsiteX31" fmla="*/ 3007360 w 3637280"/>
              <a:gd name="connsiteY31" fmla="*/ 1361440 h 4023360"/>
              <a:gd name="connsiteX32" fmla="*/ 3078480 w 3637280"/>
              <a:gd name="connsiteY32" fmla="*/ 1899920 h 4023360"/>
              <a:gd name="connsiteX33" fmla="*/ 3078480 w 3637280"/>
              <a:gd name="connsiteY33" fmla="*/ 2570480 h 4023360"/>
              <a:gd name="connsiteX34" fmla="*/ 3037840 w 3637280"/>
              <a:gd name="connsiteY34" fmla="*/ 2844800 h 4023360"/>
              <a:gd name="connsiteX35" fmla="*/ 3017520 w 3637280"/>
              <a:gd name="connsiteY35" fmla="*/ 2926080 h 4023360"/>
              <a:gd name="connsiteX36" fmla="*/ 2997200 w 3637280"/>
              <a:gd name="connsiteY36" fmla="*/ 2966720 h 4023360"/>
              <a:gd name="connsiteX37" fmla="*/ 3068320 w 3637280"/>
              <a:gd name="connsiteY37" fmla="*/ 3098800 h 4023360"/>
              <a:gd name="connsiteX38" fmla="*/ 3108960 w 3637280"/>
              <a:gd name="connsiteY38" fmla="*/ 3169920 h 4023360"/>
              <a:gd name="connsiteX39" fmla="*/ 3505200 w 3637280"/>
              <a:gd name="connsiteY39" fmla="*/ 3596640 h 4023360"/>
              <a:gd name="connsiteX0" fmla="*/ 3637280 w 3820160"/>
              <a:gd name="connsiteY0" fmla="*/ 3352800 h 4023360"/>
              <a:gd name="connsiteX1" fmla="*/ 3606800 w 3820160"/>
              <a:gd name="connsiteY1" fmla="*/ 3403600 h 4023360"/>
              <a:gd name="connsiteX2" fmla="*/ 3556000 w 3820160"/>
              <a:gd name="connsiteY2" fmla="*/ 3474720 h 4023360"/>
              <a:gd name="connsiteX3" fmla="*/ 3535680 w 3820160"/>
              <a:gd name="connsiteY3" fmla="*/ 3505200 h 4023360"/>
              <a:gd name="connsiteX4" fmla="*/ 3515360 w 3820160"/>
              <a:gd name="connsiteY4" fmla="*/ 3525520 h 4023360"/>
              <a:gd name="connsiteX5" fmla="*/ 3474720 w 3820160"/>
              <a:gd name="connsiteY5" fmla="*/ 3576320 h 4023360"/>
              <a:gd name="connsiteX6" fmla="*/ 3230880 w 3820160"/>
              <a:gd name="connsiteY6" fmla="*/ 3749040 h 4023360"/>
              <a:gd name="connsiteX7" fmla="*/ 2763520 w 3820160"/>
              <a:gd name="connsiteY7" fmla="*/ 3931920 h 4023360"/>
              <a:gd name="connsiteX8" fmla="*/ 2407920 w 3820160"/>
              <a:gd name="connsiteY8" fmla="*/ 4013200 h 4023360"/>
              <a:gd name="connsiteX9" fmla="*/ 2204720 w 3820160"/>
              <a:gd name="connsiteY9" fmla="*/ 4023360 h 4023360"/>
              <a:gd name="connsiteX10" fmla="*/ 1869440 w 3820160"/>
              <a:gd name="connsiteY10" fmla="*/ 4013200 h 4023360"/>
              <a:gd name="connsiteX11" fmla="*/ 1483360 w 3820160"/>
              <a:gd name="connsiteY11" fmla="*/ 3942080 h 4023360"/>
              <a:gd name="connsiteX12" fmla="*/ 1259840 w 3820160"/>
              <a:gd name="connsiteY12" fmla="*/ 3870960 h 4023360"/>
              <a:gd name="connsiteX13" fmla="*/ 1056640 w 3820160"/>
              <a:gd name="connsiteY13" fmla="*/ 3779520 h 4023360"/>
              <a:gd name="connsiteX14" fmla="*/ 792480 w 3820160"/>
              <a:gd name="connsiteY14" fmla="*/ 3616960 h 4023360"/>
              <a:gd name="connsiteX15" fmla="*/ 355600 w 3820160"/>
              <a:gd name="connsiteY15" fmla="*/ 3017520 h 4023360"/>
              <a:gd name="connsiteX16" fmla="*/ 152400 w 3820160"/>
              <a:gd name="connsiteY16" fmla="*/ 2611120 h 4023360"/>
              <a:gd name="connsiteX17" fmla="*/ 30480 w 3820160"/>
              <a:gd name="connsiteY17" fmla="*/ 2204720 h 4023360"/>
              <a:gd name="connsiteX18" fmla="*/ 0 w 3820160"/>
              <a:gd name="connsiteY18" fmla="*/ 1981200 h 4023360"/>
              <a:gd name="connsiteX19" fmla="*/ 71120 w 3820160"/>
              <a:gd name="connsiteY19" fmla="*/ 1158240 h 4023360"/>
              <a:gd name="connsiteX20" fmla="*/ 132080 w 3820160"/>
              <a:gd name="connsiteY20" fmla="*/ 975360 h 4023360"/>
              <a:gd name="connsiteX21" fmla="*/ 294640 w 3820160"/>
              <a:gd name="connsiteY21" fmla="*/ 690880 h 4023360"/>
              <a:gd name="connsiteX22" fmla="*/ 751840 w 3820160"/>
              <a:gd name="connsiteY22" fmla="*/ 254000 h 4023360"/>
              <a:gd name="connsiteX23" fmla="*/ 1127760 w 3820160"/>
              <a:gd name="connsiteY23" fmla="*/ 71120 h 4023360"/>
              <a:gd name="connsiteX24" fmla="*/ 1432560 w 3820160"/>
              <a:gd name="connsiteY24" fmla="*/ 10160 h 4023360"/>
              <a:gd name="connsiteX25" fmla="*/ 1625600 w 3820160"/>
              <a:gd name="connsiteY25" fmla="*/ 0 h 4023360"/>
              <a:gd name="connsiteX26" fmla="*/ 2174240 w 3820160"/>
              <a:gd name="connsiteY26" fmla="*/ 20320 h 4023360"/>
              <a:gd name="connsiteX27" fmla="*/ 2407920 w 3820160"/>
              <a:gd name="connsiteY27" fmla="*/ 101600 h 4023360"/>
              <a:gd name="connsiteX28" fmla="*/ 2580640 w 3820160"/>
              <a:gd name="connsiteY28" fmla="*/ 223520 h 4023360"/>
              <a:gd name="connsiteX29" fmla="*/ 2794000 w 3820160"/>
              <a:gd name="connsiteY29" fmla="*/ 599440 h 4023360"/>
              <a:gd name="connsiteX30" fmla="*/ 2885440 w 3820160"/>
              <a:gd name="connsiteY30" fmla="*/ 853440 h 4023360"/>
              <a:gd name="connsiteX31" fmla="*/ 3007360 w 3820160"/>
              <a:gd name="connsiteY31" fmla="*/ 1361440 h 4023360"/>
              <a:gd name="connsiteX32" fmla="*/ 3078480 w 3820160"/>
              <a:gd name="connsiteY32" fmla="*/ 1899920 h 4023360"/>
              <a:gd name="connsiteX33" fmla="*/ 3078480 w 3820160"/>
              <a:gd name="connsiteY33" fmla="*/ 2570480 h 4023360"/>
              <a:gd name="connsiteX34" fmla="*/ 3037840 w 3820160"/>
              <a:gd name="connsiteY34" fmla="*/ 2844800 h 4023360"/>
              <a:gd name="connsiteX35" fmla="*/ 3017520 w 3820160"/>
              <a:gd name="connsiteY35" fmla="*/ 2926080 h 4023360"/>
              <a:gd name="connsiteX36" fmla="*/ 2997200 w 3820160"/>
              <a:gd name="connsiteY36" fmla="*/ 2966720 h 4023360"/>
              <a:gd name="connsiteX37" fmla="*/ 3068320 w 3820160"/>
              <a:gd name="connsiteY37" fmla="*/ 3098800 h 4023360"/>
              <a:gd name="connsiteX38" fmla="*/ 3108960 w 3820160"/>
              <a:gd name="connsiteY38" fmla="*/ 3169920 h 4023360"/>
              <a:gd name="connsiteX39" fmla="*/ 3820160 w 3820160"/>
              <a:gd name="connsiteY39" fmla="*/ 3078480 h 4023360"/>
              <a:gd name="connsiteX0" fmla="*/ 3606800 w 3820160"/>
              <a:gd name="connsiteY0" fmla="*/ 3403600 h 4023360"/>
              <a:gd name="connsiteX1" fmla="*/ 3556000 w 3820160"/>
              <a:gd name="connsiteY1" fmla="*/ 3474720 h 4023360"/>
              <a:gd name="connsiteX2" fmla="*/ 3535680 w 3820160"/>
              <a:gd name="connsiteY2" fmla="*/ 3505200 h 4023360"/>
              <a:gd name="connsiteX3" fmla="*/ 3515360 w 3820160"/>
              <a:gd name="connsiteY3" fmla="*/ 3525520 h 4023360"/>
              <a:gd name="connsiteX4" fmla="*/ 3474720 w 3820160"/>
              <a:gd name="connsiteY4" fmla="*/ 3576320 h 4023360"/>
              <a:gd name="connsiteX5" fmla="*/ 3230880 w 3820160"/>
              <a:gd name="connsiteY5" fmla="*/ 3749040 h 4023360"/>
              <a:gd name="connsiteX6" fmla="*/ 2763520 w 3820160"/>
              <a:gd name="connsiteY6" fmla="*/ 3931920 h 4023360"/>
              <a:gd name="connsiteX7" fmla="*/ 2407920 w 3820160"/>
              <a:gd name="connsiteY7" fmla="*/ 4013200 h 4023360"/>
              <a:gd name="connsiteX8" fmla="*/ 2204720 w 3820160"/>
              <a:gd name="connsiteY8" fmla="*/ 4023360 h 4023360"/>
              <a:gd name="connsiteX9" fmla="*/ 1869440 w 3820160"/>
              <a:gd name="connsiteY9" fmla="*/ 4013200 h 4023360"/>
              <a:gd name="connsiteX10" fmla="*/ 1483360 w 3820160"/>
              <a:gd name="connsiteY10" fmla="*/ 3942080 h 4023360"/>
              <a:gd name="connsiteX11" fmla="*/ 1259840 w 3820160"/>
              <a:gd name="connsiteY11" fmla="*/ 3870960 h 4023360"/>
              <a:gd name="connsiteX12" fmla="*/ 1056640 w 3820160"/>
              <a:gd name="connsiteY12" fmla="*/ 3779520 h 4023360"/>
              <a:gd name="connsiteX13" fmla="*/ 792480 w 3820160"/>
              <a:gd name="connsiteY13" fmla="*/ 3616960 h 4023360"/>
              <a:gd name="connsiteX14" fmla="*/ 355600 w 3820160"/>
              <a:gd name="connsiteY14" fmla="*/ 3017520 h 4023360"/>
              <a:gd name="connsiteX15" fmla="*/ 152400 w 3820160"/>
              <a:gd name="connsiteY15" fmla="*/ 2611120 h 4023360"/>
              <a:gd name="connsiteX16" fmla="*/ 30480 w 3820160"/>
              <a:gd name="connsiteY16" fmla="*/ 2204720 h 4023360"/>
              <a:gd name="connsiteX17" fmla="*/ 0 w 3820160"/>
              <a:gd name="connsiteY17" fmla="*/ 1981200 h 4023360"/>
              <a:gd name="connsiteX18" fmla="*/ 71120 w 3820160"/>
              <a:gd name="connsiteY18" fmla="*/ 1158240 h 4023360"/>
              <a:gd name="connsiteX19" fmla="*/ 132080 w 3820160"/>
              <a:gd name="connsiteY19" fmla="*/ 975360 h 4023360"/>
              <a:gd name="connsiteX20" fmla="*/ 294640 w 3820160"/>
              <a:gd name="connsiteY20" fmla="*/ 690880 h 4023360"/>
              <a:gd name="connsiteX21" fmla="*/ 751840 w 3820160"/>
              <a:gd name="connsiteY21" fmla="*/ 254000 h 4023360"/>
              <a:gd name="connsiteX22" fmla="*/ 1127760 w 3820160"/>
              <a:gd name="connsiteY22" fmla="*/ 71120 h 4023360"/>
              <a:gd name="connsiteX23" fmla="*/ 1432560 w 3820160"/>
              <a:gd name="connsiteY23" fmla="*/ 10160 h 4023360"/>
              <a:gd name="connsiteX24" fmla="*/ 1625600 w 3820160"/>
              <a:gd name="connsiteY24" fmla="*/ 0 h 4023360"/>
              <a:gd name="connsiteX25" fmla="*/ 2174240 w 3820160"/>
              <a:gd name="connsiteY25" fmla="*/ 20320 h 4023360"/>
              <a:gd name="connsiteX26" fmla="*/ 2407920 w 3820160"/>
              <a:gd name="connsiteY26" fmla="*/ 101600 h 4023360"/>
              <a:gd name="connsiteX27" fmla="*/ 2580640 w 3820160"/>
              <a:gd name="connsiteY27" fmla="*/ 223520 h 4023360"/>
              <a:gd name="connsiteX28" fmla="*/ 2794000 w 3820160"/>
              <a:gd name="connsiteY28" fmla="*/ 599440 h 4023360"/>
              <a:gd name="connsiteX29" fmla="*/ 2885440 w 3820160"/>
              <a:gd name="connsiteY29" fmla="*/ 853440 h 4023360"/>
              <a:gd name="connsiteX30" fmla="*/ 3007360 w 3820160"/>
              <a:gd name="connsiteY30" fmla="*/ 1361440 h 4023360"/>
              <a:gd name="connsiteX31" fmla="*/ 3078480 w 3820160"/>
              <a:gd name="connsiteY31" fmla="*/ 1899920 h 4023360"/>
              <a:gd name="connsiteX32" fmla="*/ 3078480 w 3820160"/>
              <a:gd name="connsiteY32" fmla="*/ 2570480 h 4023360"/>
              <a:gd name="connsiteX33" fmla="*/ 3037840 w 3820160"/>
              <a:gd name="connsiteY33" fmla="*/ 2844800 h 4023360"/>
              <a:gd name="connsiteX34" fmla="*/ 3017520 w 3820160"/>
              <a:gd name="connsiteY34" fmla="*/ 2926080 h 4023360"/>
              <a:gd name="connsiteX35" fmla="*/ 2997200 w 3820160"/>
              <a:gd name="connsiteY35" fmla="*/ 2966720 h 4023360"/>
              <a:gd name="connsiteX36" fmla="*/ 3068320 w 3820160"/>
              <a:gd name="connsiteY36" fmla="*/ 3098800 h 4023360"/>
              <a:gd name="connsiteX37" fmla="*/ 3108960 w 3820160"/>
              <a:gd name="connsiteY37" fmla="*/ 3169920 h 4023360"/>
              <a:gd name="connsiteX38" fmla="*/ 3820160 w 3820160"/>
              <a:gd name="connsiteY38" fmla="*/ 3078480 h 4023360"/>
              <a:gd name="connsiteX0" fmla="*/ 3556000 w 3820160"/>
              <a:gd name="connsiteY0" fmla="*/ 3474720 h 4023360"/>
              <a:gd name="connsiteX1" fmla="*/ 3535680 w 3820160"/>
              <a:gd name="connsiteY1" fmla="*/ 3505200 h 4023360"/>
              <a:gd name="connsiteX2" fmla="*/ 3515360 w 3820160"/>
              <a:gd name="connsiteY2" fmla="*/ 3525520 h 4023360"/>
              <a:gd name="connsiteX3" fmla="*/ 3474720 w 3820160"/>
              <a:gd name="connsiteY3" fmla="*/ 3576320 h 4023360"/>
              <a:gd name="connsiteX4" fmla="*/ 3230880 w 3820160"/>
              <a:gd name="connsiteY4" fmla="*/ 3749040 h 4023360"/>
              <a:gd name="connsiteX5" fmla="*/ 2763520 w 3820160"/>
              <a:gd name="connsiteY5" fmla="*/ 3931920 h 4023360"/>
              <a:gd name="connsiteX6" fmla="*/ 2407920 w 3820160"/>
              <a:gd name="connsiteY6" fmla="*/ 4013200 h 4023360"/>
              <a:gd name="connsiteX7" fmla="*/ 2204720 w 3820160"/>
              <a:gd name="connsiteY7" fmla="*/ 4023360 h 4023360"/>
              <a:gd name="connsiteX8" fmla="*/ 1869440 w 3820160"/>
              <a:gd name="connsiteY8" fmla="*/ 4013200 h 4023360"/>
              <a:gd name="connsiteX9" fmla="*/ 1483360 w 3820160"/>
              <a:gd name="connsiteY9" fmla="*/ 3942080 h 4023360"/>
              <a:gd name="connsiteX10" fmla="*/ 1259840 w 3820160"/>
              <a:gd name="connsiteY10" fmla="*/ 3870960 h 4023360"/>
              <a:gd name="connsiteX11" fmla="*/ 1056640 w 3820160"/>
              <a:gd name="connsiteY11" fmla="*/ 3779520 h 4023360"/>
              <a:gd name="connsiteX12" fmla="*/ 792480 w 3820160"/>
              <a:gd name="connsiteY12" fmla="*/ 3616960 h 4023360"/>
              <a:gd name="connsiteX13" fmla="*/ 355600 w 3820160"/>
              <a:gd name="connsiteY13" fmla="*/ 3017520 h 4023360"/>
              <a:gd name="connsiteX14" fmla="*/ 152400 w 3820160"/>
              <a:gd name="connsiteY14" fmla="*/ 2611120 h 4023360"/>
              <a:gd name="connsiteX15" fmla="*/ 30480 w 3820160"/>
              <a:gd name="connsiteY15" fmla="*/ 2204720 h 4023360"/>
              <a:gd name="connsiteX16" fmla="*/ 0 w 3820160"/>
              <a:gd name="connsiteY16" fmla="*/ 1981200 h 4023360"/>
              <a:gd name="connsiteX17" fmla="*/ 71120 w 3820160"/>
              <a:gd name="connsiteY17" fmla="*/ 1158240 h 4023360"/>
              <a:gd name="connsiteX18" fmla="*/ 132080 w 3820160"/>
              <a:gd name="connsiteY18" fmla="*/ 975360 h 4023360"/>
              <a:gd name="connsiteX19" fmla="*/ 294640 w 3820160"/>
              <a:gd name="connsiteY19" fmla="*/ 690880 h 4023360"/>
              <a:gd name="connsiteX20" fmla="*/ 751840 w 3820160"/>
              <a:gd name="connsiteY20" fmla="*/ 254000 h 4023360"/>
              <a:gd name="connsiteX21" fmla="*/ 1127760 w 3820160"/>
              <a:gd name="connsiteY21" fmla="*/ 71120 h 4023360"/>
              <a:gd name="connsiteX22" fmla="*/ 1432560 w 3820160"/>
              <a:gd name="connsiteY22" fmla="*/ 10160 h 4023360"/>
              <a:gd name="connsiteX23" fmla="*/ 1625600 w 3820160"/>
              <a:gd name="connsiteY23" fmla="*/ 0 h 4023360"/>
              <a:gd name="connsiteX24" fmla="*/ 2174240 w 3820160"/>
              <a:gd name="connsiteY24" fmla="*/ 20320 h 4023360"/>
              <a:gd name="connsiteX25" fmla="*/ 2407920 w 3820160"/>
              <a:gd name="connsiteY25" fmla="*/ 101600 h 4023360"/>
              <a:gd name="connsiteX26" fmla="*/ 2580640 w 3820160"/>
              <a:gd name="connsiteY26" fmla="*/ 223520 h 4023360"/>
              <a:gd name="connsiteX27" fmla="*/ 2794000 w 3820160"/>
              <a:gd name="connsiteY27" fmla="*/ 599440 h 4023360"/>
              <a:gd name="connsiteX28" fmla="*/ 2885440 w 3820160"/>
              <a:gd name="connsiteY28" fmla="*/ 853440 h 4023360"/>
              <a:gd name="connsiteX29" fmla="*/ 3007360 w 3820160"/>
              <a:gd name="connsiteY29" fmla="*/ 1361440 h 4023360"/>
              <a:gd name="connsiteX30" fmla="*/ 3078480 w 3820160"/>
              <a:gd name="connsiteY30" fmla="*/ 1899920 h 4023360"/>
              <a:gd name="connsiteX31" fmla="*/ 3078480 w 3820160"/>
              <a:gd name="connsiteY31" fmla="*/ 2570480 h 4023360"/>
              <a:gd name="connsiteX32" fmla="*/ 3037840 w 3820160"/>
              <a:gd name="connsiteY32" fmla="*/ 2844800 h 4023360"/>
              <a:gd name="connsiteX33" fmla="*/ 3017520 w 3820160"/>
              <a:gd name="connsiteY33" fmla="*/ 2926080 h 4023360"/>
              <a:gd name="connsiteX34" fmla="*/ 2997200 w 3820160"/>
              <a:gd name="connsiteY34" fmla="*/ 2966720 h 4023360"/>
              <a:gd name="connsiteX35" fmla="*/ 3068320 w 3820160"/>
              <a:gd name="connsiteY35" fmla="*/ 3098800 h 4023360"/>
              <a:gd name="connsiteX36" fmla="*/ 3108960 w 3820160"/>
              <a:gd name="connsiteY36" fmla="*/ 3169920 h 4023360"/>
              <a:gd name="connsiteX37" fmla="*/ 3820160 w 3820160"/>
              <a:gd name="connsiteY37" fmla="*/ 3078480 h 4023360"/>
              <a:gd name="connsiteX0" fmla="*/ 3535680 w 3820160"/>
              <a:gd name="connsiteY0" fmla="*/ 3505200 h 4023360"/>
              <a:gd name="connsiteX1" fmla="*/ 3515360 w 3820160"/>
              <a:gd name="connsiteY1" fmla="*/ 3525520 h 4023360"/>
              <a:gd name="connsiteX2" fmla="*/ 3474720 w 3820160"/>
              <a:gd name="connsiteY2" fmla="*/ 3576320 h 4023360"/>
              <a:gd name="connsiteX3" fmla="*/ 3230880 w 3820160"/>
              <a:gd name="connsiteY3" fmla="*/ 3749040 h 4023360"/>
              <a:gd name="connsiteX4" fmla="*/ 2763520 w 3820160"/>
              <a:gd name="connsiteY4" fmla="*/ 3931920 h 4023360"/>
              <a:gd name="connsiteX5" fmla="*/ 2407920 w 3820160"/>
              <a:gd name="connsiteY5" fmla="*/ 4013200 h 4023360"/>
              <a:gd name="connsiteX6" fmla="*/ 2204720 w 3820160"/>
              <a:gd name="connsiteY6" fmla="*/ 4023360 h 4023360"/>
              <a:gd name="connsiteX7" fmla="*/ 1869440 w 3820160"/>
              <a:gd name="connsiteY7" fmla="*/ 4013200 h 4023360"/>
              <a:gd name="connsiteX8" fmla="*/ 1483360 w 3820160"/>
              <a:gd name="connsiteY8" fmla="*/ 3942080 h 4023360"/>
              <a:gd name="connsiteX9" fmla="*/ 1259840 w 3820160"/>
              <a:gd name="connsiteY9" fmla="*/ 3870960 h 4023360"/>
              <a:gd name="connsiteX10" fmla="*/ 1056640 w 3820160"/>
              <a:gd name="connsiteY10" fmla="*/ 3779520 h 4023360"/>
              <a:gd name="connsiteX11" fmla="*/ 792480 w 3820160"/>
              <a:gd name="connsiteY11" fmla="*/ 3616960 h 4023360"/>
              <a:gd name="connsiteX12" fmla="*/ 355600 w 3820160"/>
              <a:gd name="connsiteY12" fmla="*/ 3017520 h 4023360"/>
              <a:gd name="connsiteX13" fmla="*/ 152400 w 3820160"/>
              <a:gd name="connsiteY13" fmla="*/ 2611120 h 4023360"/>
              <a:gd name="connsiteX14" fmla="*/ 30480 w 3820160"/>
              <a:gd name="connsiteY14" fmla="*/ 2204720 h 4023360"/>
              <a:gd name="connsiteX15" fmla="*/ 0 w 3820160"/>
              <a:gd name="connsiteY15" fmla="*/ 1981200 h 4023360"/>
              <a:gd name="connsiteX16" fmla="*/ 71120 w 3820160"/>
              <a:gd name="connsiteY16" fmla="*/ 1158240 h 4023360"/>
              <a:gd name="connsiteX17" fmla="*/ 132080 w 3820160"/>
              <a:gd name="connsiteY17" fmla="*/ 975360 h 4023360"/>
              <a:gd name="connsiteX18" fmla="*/ 294640 w 3820160"/>
              <a:gd name="connsiteY18" fmla="*/ 690880 h 4023360"/>
              <a:gd name="connsiteX19" fmla="*/ 751840 w 3820160"/>
              <a:gd name="connsiteY19" fmla="*/ 254000 h 4023360"/>
              <a:gd name="connsiteX20" fmla="*/ 1127760 w 3820160"/>
              <a:gd name="connsiteY20" fmla="*/ 71120 h 4023360"/>
              <a:gd name="connsiteX21" fmla="*/ 1432560 w 3820160"/>
              <a:gd name="connsiteY21" fmla="*/ 10160 h 4023360"/>
              <a:gd name="connsiteX22" fmla="*/ 1625600 w 3820160"/>
              <a:gd name="connsiteY22" fmla="*/ 0 h 4023360"/>
              <a:gd name="connsiteX23" fmla="*/ 2174240 w 3820160"/>
              <a:gd name="connsiteY23" fmla="*/ 20320 h 4023360"/>
              <a:gd name="connsiteX24" fmla="*/ 2407920 w 3820160"/>
              <a:gd name="connsiteY24" fmla="*/ 101600 h 4023360"/>
              <a:gd name="connsiteX25" fmla="*/ 2580640 w 3820160"/>
              <a:gd name="connsiteY25" fmla="*/ 223520 h 4023360"/>
              <a:gd name="connsiteX26" fmla="*/ 2794000 w 3820160"/>
              <a:gd name="connsiteY26" fmla="*/ 599440 h 4023360"/>
              <a:gd name="connsiteX27" fmla="*/ 2885440 w 3820160"/>
              <a:gd name="connsiteY27" fmla="*/ 853440 h 4023360"/>
              <a:gd name="connsiteX28" fmla="*/ 3007360 w 3820160"/>
              <a:gd name="connsiteY28" fmla="*/ 1361440 h 4023360"/>
              <a:gd name="connsiteX29" fmla="*/ 3078480 w 3820160"/>
              <a:gd name="connsiteY29" fmla="*/ 1899920 h 4023360"/>
              <a:gd name="connsiteX30" fmla="*/ 3078480 w 3820160"/>
              <a:gd name="connsiteY30" fmla="*/ 2570480 h 4023360"/>
              <a:gd name="connsiteX31" fmla="*/ 3037840 w 3820160"/>
              <a:gd name="connsiteY31" fmla="*/ 2844800 h 4023360"/>
              <a:gd name="connsiteX32" fmla="*/ 3017520 w 3820160"/>
              <a:gd name="connsiteY32" fmla="*/ 2926080 h 4023360"/>
              <a:gd name="connsiteX33" fmla="*/ 2997200 w 3820160"/>
              <a:gd name="connsiteY33" fmla="*/ 2966720 h 4023360"/>
              <a:gd name="connsiteX34" fmla="*/ 3068320 w 3820160"/>
              <a:gd name="connsiteY34" fmla="*/ 3098800 h 4023360"/>
              <a:gd name="connsiteX35" fmla="*/ 3108960 w 3820160"/>
              <a:gd name="connsiteY35" fmla="*/ 3169920 h 4023360"/>
              <a:gd name="connsiteX36" fmla="*/ 3820160 w 3820160"/>
              <a:gd name="connsiteY36" fmla="*/ 3078480 h 4023360"/>
              <a:gd name="connsiteX0" fmla="*/ 3535680 w 3820160"/>
              <a:gd name="connsiteY0" fmla="*/ 3505200 h 4023360"/>
              <a:gd name="connsiteX1" fmla="*/ 3474720 w 3820160"/>
              <a:gd name="connsiteY1" fmla="*/ 3576320 h 4023360"/>
              <a:gd name="connsiteX2" fmla="*/ 3230880 w 3820160"/>
              <a:gd name="connsiteY2" fmla="*/ 3749040 h 4023360"/>
              <a:gd name="connsiteX3" fmla="*/ 2763520 w 3820160"/>
              <a:gd name="connsiteY3" fmla="*/ 3931920 h 4023360"/>
              <a:gd name="connsiteX4" fmla="*/ 2407920 w 3820160"/>
              <a:gd name="connsiteY4" fmla="*/ 4013200 h 4023360"/>
              <a:gd name="connsiteX5" fmla="*/ 2204720 w 3820160"/>
              <a:gd name="connsiteY5" fmla="*/ 4023360 h 4023360"/>
              <a:gd name="connsiteX6" fmla="*/ 1869440 w 3820160"/>
              <a:gd name="connsiteY6" fmla="*/ 4013200 h 4023360"/>
              <a:gd name="connsiteX7" fmla="*/ 1483360 w 3820160"/>
              <a:gd name="connsiteY7" fmla="*/ 3942080 h 4023360"/>
              <a:gd name="connsiteX8" fmla="*/ 1259840 w 3820160"/>
              <a:gd name="connsiteY8" fmla="*/ 3870960 h 4023360"/>
              <a:gd name="connsiteX9" fmla="*/ 1056640 w 3820160"/>
              <a:gd name="connsiteY9" fmla="*/ 3779520 h 4023360"/>
              <a:gd name="connsiteX10" fmla="*/ 792480 w 3820160"/>
              <a:gd name="connsiteY10" fmla="*/ 3616960 h 4023360"/>
              <a:gd name="connsiteX11" fmla="*/ 355600 w 3820160"/>
              <a:gd name="connsiteY11" fmla="*/ 3017520 h 4023360"/>
              <a:gd name="connsiteX12" fmla="*/ 152400 w 3820160"/>
              <a:gd name="connsiteY12" fmla="*/ 2611120 h 4023360"/>
              <a:gd name="connsiteX13" fmla="*/ 30480 w 3820160"/>
              <a:gd name="connsiteY13" fmla="*/ 2204720 h 4023360"/>
              <a:gd name="connsiteX14" fmla="*/ 0 w 3820160"/>
              <a:gd name="connsiteY14" fmla="*/ 1981200 h 4023360"/>
              <a:gd name="connsiteX15" fmla="*/ 71120 w 3820160"/>
              <a:gd name="connsiteY15" fmla="*/ 1158240 h 4023360"/>
              <a:gd name="connsiteX16" fmla="*/ 132080 w 3820160"/>
              <a:gd name="connsiteY16" fmla="*/ 975360 h 4023360"/>
              <a:gd name="connsiteX17" fmla="*/ 294640 w 3820160"/>
              <a:gd name="connsiteY17" fmla="*/ 690880 h 4023360"/>
              <a:gd name="connsiteX18" fmla="*/ 751840 w 3820160"/>
              <a:gd name="connsiteY18" fmla="*/ 254000 h 4023360"/>
              <a:gd name="connsiteX19" fmla="*/ 1127760 w 3820160"/>
              <a:gd name="connsiteY19" fmla="*/ 71120 h 4023360"/>
              <a:gd name="connsiteX20" fmla="*/ 1432560 w 3820160"/>
              <a:gd name="connsiteY20" fmla="*/ 10160 h 4023360"/>
              <a:gd name="connsiteX21" fmla="*/ 1625600 w 3820160"/>
              <a:gd name="connsiteY21" fmla="*/ 0 h 4023360"/>
              <a:gd name="connsiteX22" fmla="*/ 2174240 w 3820160"/>
              <a:gd name="connsiteY22" fmla="*/ 20320 h 4023360"/>
              <a:gd name="connsiteX23" fmla="*/ 2407920 w 3820160"/>
              <a:gd name="connsiteY23" fmla="*/ 101600 h 4023360"/>
              <a:gd name="connsiteX24" fmla="*/ 2580640 w 3820160"/>
              <a:gd name="connsiteY24" fmla="*/ 223520 h 4023360"/>
              <a:gd name="connsiteX25" fmla="*/ 2794000 w 3820160"/>
              <a:gd name="connsiteY25" fmla="*/ 599440 h 4023360"/>
              <a:gd name="connsiteX26" fmla="*/ 2885440 w 3820160"/>
              <a:gd name="connsiteY26" fmla="*/ 853440 h 4023360"/>
              <a:gd name="connsiteX27" fmla="*/ 3007360 w 3820160"/>
              <a:gd name="connsiteY27" fmla="*/ 1361440 h 4023360"/>
              <a:gd name="connsiteX28" fmla="*/ 3078480 w 3820160"/>
              <a:gd name="connsiteY28" fmla="*/ 1899920 h 4023360"/>
              <a:gd name="connsiteX29" fmla="*/ 3078480 w 3820160"/>
              <a:gd name="connsiteY29" fmla="*/ 2570480 h 4023360"/>
              <a:gd name="connsiteX30" fmla="*/ 3037840 w 3820160"/>
              <a:gd name="connsiteY30" fmla="*/ 2844800 h 4023360"/>
              <a:gd name="connsiteX31" fmla="*/ 3017520 w 3820160"/>
              <a:gd name="connsiteY31" fmla="*/ 2926080 h 4023360"/>
              <a:gd name="connsiteX32" fmla="*/ 2997200 w 3820160"/>
              <a:gd name="connsiteY32" fmla="*/ 2966720 h 4023360"/>
              <a:gd name="connsiteX33" fmla="*/ 3068320 w 3820160"/>
              <a:gd name="connsiteY33" fmla="*/ 3098800 h 4023360"/>
              <a:gd name="connsiteX34" fmla="*/ 3108960 w 3820160"/>
              <a:gd name="connsiteY34" fmla="*/ 3169920 h 4023360"/>
              <a:gd name="connsiteX35" fmla="*/ 3820160 w 3820160"/>
              <a:gd name="connsiteY35" fmla="*/ 3078480 h 4023360"/>
              <a:gd name="connsiteX0" fmla="*/ 3810000 w 3820160"/>
              <a:gd name="connsiteY0" fmla="*/ 3271520 h 4023360"/>
              <a:gd name="connsiteX1" fmla="*/ 3474720 w 3820160"/>
              <a:gd name="connsiteY1" fmla="*/ 3576320 h 4023360"/>
              <a:gd name="connsiteX2" fmla="*/ 3230880 w 3820160"/>
              <a:gd name="connsiteY2" fmla="*/ 3749040 h 4023360"/>
              <a:gd name="connsiteX3" fmla="*/ 2763520 w 3820160"/>
              <a:gd name="connsiteY3" fmla="*/ 3931920 h 4023360"/>
              <a:gd name="connsiteX4" fmla="*/ 2407920 w 3820160"/>
              <a:gd name="connsiteY4" fmla="*/ 4013200 h 4023360"/>
              <a:gd name="connsiteX5" fmla="*/ 2204720 w 3820160"/>
              <a:gd name="connsiteY5" fmla="*/ 4023360 h 4023360"/>
              <a:gd name="connsiteX6" fmla="*/ 1869440 w 3820160"/>
              <a:gd name="connsiteY6" fmla="*/ 4013200 h 4023360"/>
              <a:gd name="connsiteX7" fmla="*/ 1483360 w 3820160"/>
              <a:gd name="connsiteY7" fmla="*/ 3942080 h 4023360"/>
              <a:gd name="connsiteX8" fmla="*/ 1259840 w 3820160"/>
              <a:gd name="connsiteY8" fmla="*/ 3870960 h 4023360"/>
              <a:gd name="connsiteX9" fmla="*/ 1056640 w 3820160"/>
              <a:gd name="connsiteY9" fmla="*/ 3779520 h 4023360"/>
              <a:gd name="connsiteX10" fmla="*/ 792480 w 3820160"/>
              <a:gd name="connsiteY10" fmla="*/ 3616960 h 4023360"/>
              <a:gd name="connsiteX11" fmla="*/ 355600 w 3820160"/>
              <a:gd name="connsiteY11" fmla="*/ 3017520 h 4023360"/>
              <a:gd name="connsiteX12" fmla="*/ 152400 w 3820160"/>
              <a:gd name="connsiteY12" fmla="*/ 2611120 h 4023360"/>
              <a:gd name="connsiteX13" fmla="*/ 30480 w 3820160"/>
              <a:gd name="connsiteY13" fmla="*/ 2204720 h 4023360"/>
              <a:gd name="connsiteX14" fmla="*/ 0 w 3820160"/>
              <a:gd name="connsiteY14" fmla="*/ 1981200 h 4023360"/>
              <a:gd name="connsiteX15" fmla="*/ 71120 w 3820160"/>
              <a:gd name="connsiteY15" fmla="*/ 1158240 h 4023360"/>
              <a:gd name="connsiteX16" fmla="*/ 132080 w 3820160"/>
              <a:gd name="connsiteY16" fmla="*/ 975360 h 4023360"/>
              <a:gd name="connsiteX17" fmla="*/ 294640 w 3820160"/>
              <a:gd name="connsiteY17" fmla="*/ 690880 h 4023360"/>
              <a:gd name="connsiteX18" fmla="*/ 751840 w 3820160"/>
              <a:gd name="connsiteY18" fmla="*/ 254000 h 4023360"/>
              <a:gd name="connsiteX19" fmla="*/ 1127760 w 3820160"/>
              <a:gd name="connsiteY19" fmla="*/ 71120 h 4023360"/>
              <a:gd name="connsiteX20" fmla="*/ 1432560 w 3820160"/>
              <a:gd name="connsiteY20" fmla="*/ 10160 h 4023360"/>
              <a:gd name="connsiteX21" fmla="*/ 1625600 w 3820160"/>
              <a:gd name="connsiteY21" fmla="*/ 0 h 4023360"/>
              <a:gd name="connsiteX22" fmla="*/ 2174240 w 3820160"/>
              <a:gd name="connsiteY22" fmla="*/ 20320 h 4023360"/>
              <a:gd name="connsiteX23" fmla="*/ 2407920 w 3820160"/>
              <a:gd name="connsiteY23" fmla="*/ 101600 h 4023360"/>
              <a:gd name="connsiteX24" fmla="*/ 2580640 w 3820160"/>
              <a:gd name="connsiteY24" fmla="*/ 223520 h 4023360"/>
              <a:gd name="connsiteX25" fmla="*/ 2794000 w 3820160"/>
              <a:gd name="connsiteY25" fmla="*/ 599440 h 4023360"/>
              <a:gd name="connsiteX26" fmla="*/ 2885440 w 3820160"/>
              <a:gd name="connsiteY26" fmla="*/ 853440 h 4023360"/>
              <a:gd name="connsiteX27" fmla="*/ 3007360 w 3820160"/>
              <a:gd name="connsiteY27" fmla="*/ 1361440 h 4023360"/>
              <a:gd name="connsiteX28" fmla="*/ 3078480 w 3820160"/>
              <a:gd name="connsiteY28" fmla="*/ 1899920 h 4023360"/>
              <a:gd name="connsiteX29" fmla="*/ 3078480 w 3820160"/>
              <a:gd name="connsiteY29" fmla="*/ 2570480 h 4023360"/>
              <a:gd name="connsiteX30" fmla="*/ 3037840 w 3820160"/>
              <a:gd name="connsiteY30" fmla="*/ 2844800 h 4023360"/>
              <a:gd name="connsiteX31" fmla="*/ 3017520 w 3820160"/>
              <a:gd name="connsiteY31" fmla="*/ 2926080 h 4023360"/>
              <a:gd name="connsiteX32" fmla="*/ 2997200 w 3820160"/>
              <a:gd name="connsiteY32" fmla="*/ 2966720 h 4023360"/>
              <a:gd name="connsiteX33" fmla="*/ 3068320 w 3820160"/>
              <a:gd name="connsiteY33" fmla="*/ 3098800 h 4023360"/>
              <a:gd name="connsiteX34" fmla="*/ 3108960 w 3820160"/>
              <a:gd name="connsiteY34" fmla="*/ 3169920 h 4023360"/>
              <a:gd name="connsiteX35" fmla="*/ 3820160 w 3820160"/>
              <a:gd name="connsiteY35" fmla="*/ 307848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37840 w 3810000"/>
              <a:gd name="connsiteY30" fmla="*/ 2844800 h 4023360"/>
              <a:gd name="connsiteX31" fmla="*/ 3017520 w 3810000"/>
              <a:gd name="connsiteY31" fmla="*/ 2926080 h 4023360"/>
              <a:gd name="connsiteX32" fmla="*/ 2997200 w 3810000"/>
              <a:gd name="connsiteY32" fmla="*/ 2966720 h 4023360"/>
              <a:gd name="connsiteX33" fmla="*/ 3068320 w 3810000"/>
              <a:gd name="connsiteY33" fmla="*/ 3098800 h 4023360"/>
              <a:gd name="connsiteX34" fmla="*/ 3108960 w 3810000"/>
              <a:gd name="connsiteY34" fmla="*/ 3169920 h 4023360"/>
              <a:gd name="connsiteX35" fmla="*/ 3810000 w 3810000"/>
              <a:gd name="connsiteY35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078480 w 3810000"/>
              <a:gd name="connsiteY29" fmla="*/ 257048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078480 w 3810000"/>
              <a:gd name="connsiteY28" fmla="*/ 18999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007360 w 3810000"/>
              <a:gd name="connsiteY27" fmla="*/ 1361440 h 4023360"/>
              <a:gd name="connsiteX28" fmla="*/ 3281680 w 3810000"/>
              <a:gd name="connsiteY28" fmla="*/ 17983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2885440 w 3810000"/>
              <a:gd name="connsiteY26" fmla="*/ 853440 h 4023360"/>
              <a:gd name="connsiteX27" fmla="*/ 3261360 w 3810000"/>
              <a:gd name="connsiteY27" fmla="*/ 1290320 h 4023360"/>
              <a:gd name="connsiteX28" fmla="*/ 3281680 w 3810000"/>
              <a:gd name="connsiteY28" fmla="*/ 1798320 h 4023360"/>
              <a:gd name="connsiteX29" fmla="*/ 3220720 w 3810000"/>
              <a:gd name="connsiteY29" fmla="*/ 2448560 h 4023360"/>
              <a:gd name="connsiteX30" fmla="*/ 3017520 w 3810000"/>
              <a:gd name="connsiteY30" fmla="*/ 2926080 h 4023360"/>
              <a:gd name="connsiteX31" fmla="*/ 2997200 w 3810000"/>
              <a:gd name="connsiteY31" fmla="*/ 2966720 h 4023360"/>
              <a:gd name="connsiteX32" fmla="*/ 3068320 w 3810000"/>
              <a:gd name="connsiteY32" fmla="*/ 3098800 h 4023360"/>
              <a:gd name="connsiteX33" fmla="*/ 3108960 w 3810000"/>
              <a:gd name="connsiteY33" fmla="*/ 3169920 h 4023360"/>
              <a:gd name="connsiteX34" fmla="*/ 3810000 w 3810000"/>
              <a:gd name="connsiteY34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2794000 w 3810000"/>
              <a:gd name="connsiteY25" fmla="*/ 5994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10000 w 3810000"/>
              <a:gd name="connsiteY33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10000 w 3810000"/>
              <a:gd name="connsiteY33" fmla="*/ 3291840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786592 w 3810000"/>
              <a:gd name="connsiteY33" fmla="*/ 3236276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068320 w 3810000"/>
              <a:gd name="connsiteY31" fmla="*/ 3098800 h 4023360"/>
              <a:gd name="connsiteX32" fmla="*/ 3108960 w 3810000"/>
              <a:gd name="connsiteY32" fmla="*/ 3169920 h 4023360"/>
              <a:gd name="connsiteX33" fmla="*/ 3809999 w 3810000"/>
              <a:gd name="connsiteY33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108960 w 3810000"/>
              <a:gd name="connsiteY31" fmla="*/ 3169920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017520 w 3810000"/>
              <a:gd name="connsiteY29" fmla="*/ 2926080 h 4023360"/>
              <a:gd name="connsiteX30" fmla="*/ 2997200 w 3810000"/>
              <a:gd name="connsiteY30" fmla="*/ 2966720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2997200 w 3810000"/>
              <a:gd name="connsiteY30" fmla="*/ 2966720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54814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292138 w 3810000"/>
              <a:gd name="connsiteY30" fmla="*/ 2958783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220720 w 3810000"/>
              <a:gd name="connsiteY28" fmla="*/ 2448560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281680 w 3810000"/>
              <a:gd name="connsiteY27" fmla="*/ 1798320 h 4023360"/>
              <a:gd name="connsiteX28" fmla="*/ 3436071 w 3810000"/>
              <a:gd name="connsiteY28" fmla="*/ 2265991 h 4023360"/>
              <a:gd name="connsiteX29" fmla="*/ 3373317 w 3810000"/>
              <a:gd name="connsiteY29" fmla="*/ 2711759 h 4023360"/>
              <a:gd name="connsiteX30" fmla="*/ 3306183 w 3810000"/>
              <a:gd name="connsiteY30" fmla="*/ 2962752 h 4023360"/>
              <a:gd name="connsiteX31" fmla="*/ 3277496 w 3810000"/>
              <a:gd name="connsiteY31" fmla="*/ 3058791 h 4023360"/>
              <a:gd name="connsiteX32" fmla="*/ 3809999 w 3810000"/>
              <a:gd name="connsiteY32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261360 w 3810000"/>
              <a:gd name="connsiteY26" fmla="*/ 1290320 h 4023360"/>
              <a:gd name="connsiteX27" fmla="*/ 3436071 w 3810000"/>
              <a:gd name="connsiteY27" fmla="*/ 2265991 h 4023360"/>
              <a:gd name="connsiteX28" fmla="*/ 3373317 w 3810000"/>
              <a:gd name="connsiteY28" fmla="*/ 2711759 h 4023360"/>
              <a:gd name="connsiteX29" fmla="*/ 3306183 w 3810000"/>
              <a:gd name="connsiteY29" fmla="*/ 2962752 h 4023360"/>
              <a:gd name="connsiteX30" fmla="*/ 3277496 w 3810000"/>
              <a:gd name="connsiteY30" fmla="*/ 3058791 h 4023360"/>
              <a:gd name="connsiteX31" fmla="*/ 3809999 w 3810000"/>
              <a:gd name="connsiteY31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017520 w 3810000"/>
              <a:gd name="connsiteY25" fmla="*/ 548640 h 4023360"/>
              <a:gd name="connsiteX26" fmla="*/ 3359674 w 3810000"/>
              <a:gd name="connsiteY26" fmla="*/ 1222849 h 4023360"/>
              <a:gd name="connsiteX27" fmla="*/ 3436071 w 3810000"/>
              <a:gd name="connsiteY27" fmla="*/ 2265991 h 4023360"/>
              <a:gd name="connsiteX28" fmla="*/ 3373317 w 3810000"/>
              <a:gd name="connsiteY28" fmla="*/ 2711759 h 4023360"/>
              <a:gd name="connsiteX29" fmla="*/ 3306183 w 3810000"/>
              <a:gd name="connsiteY29" fmla="*/ 2962752 h 4023360"/>
              <a:gd name="connsiteX30" fmla="*/ 3277496 w 3810000"/>
              <a:gd name="connsiteY30" fmla="*/ 3058791 h 4023360"/>
              <a:gd name="connsiteX31" fmla="*/ 3809999 w 3810000"/>
              <a:gd name="connsiteY31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2580640 w 3810000"/>
              <a:gd name="connsiteY24" fmla="*/ 223520 h 4023360"/>
              <a:gd name="connsiteX25" fmla="*/ 3359674 w 3810000"/>
              <a:gd name="connsiteY25" fmla="*/ 1222849 h 4023360"/>
              <a:gd name="connsiteX26" fmla="*/ 3436071 w 3810000"/>
              <a:gd name="connsiteY26" fmla="*/ 2265991 h 4023360"/>
              <a:gd name="connsiteX27" fmla="*/ 3373317 w 3810000"/>
              <a:gd name="connsiteY27" fmla="*/ 2711759 h 4023360"/>
              <a:gd name="connsiteX28" fmla="*/ 3306183 w 3810000"/>
              <a:gd name="connsiteY28" fmla="*/ 2962752 h 4023360"/>
              <a:gd name="connsiteX29" fmla="*/ 3277496 w 3810000"/>
              <a:gd name="connsiteY29" fmla="*/ 3058791 h 4023360"/>
              <a:gd name="connsiteX30" fmla="*/ 3809999 w 3810000"/>
              <a:gd name="connsiteY30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174240 w 3810000"/>
              <a:gd name="connsiteY22" fmla="*/ 20320 h 4023360"/>
              <a:gd name="connsiteX23" fmla="*/ 2407920 w 3810000"/>
              <a:gd name="connsiteY23" fmla="*/ 101600 h 4023360"/>
              <a:gd name="connsiteX24" fmla="*/ 3001978 w 3810000"/>
              <a:gd name="connsiteY24" fmla="*/ 421964 h 4023360"/>
              <a:gd name="connsiteX25" fmla="*/ 3359674 w 3810000"/>
              <a:gd name="connsiteY25" fmla="*/ 1222849 h 4023360"/>
              <a:gd name="connsiteX26" fmla="*/ 3436071 w 3810000"/>
              <a:gd name="connsiteY26" fmla="*/ 2265991 h 4023360"/>
              <a:gd name="connsiteX27" fmla="*/ 3373317 w 3810000"/>
              <a:gd name="connsiteY27" fmla="*/ 2711759 h 4023360"/>
              <a:gd name="connsiteX28" fmla="*/ 3306183 w 3810000"/>
              <a:gd name="connsiteY28" fmla="*/ 2962752 h 4023360"/>
              <a:gd name="connsiteX29" fmla="*/ 3277496 w 3810000"/>
              <a:gd name="connsiteY29" fmla="*/ 3058791 h 4023360"/>
              <a:gd name="connsiteX30" fmla="*/ 3809999 w 3810000"/>
              <a:gd name="connsiteY30" fmla="*/ 3287872 h 4023360"/>
              <a:gd name="connsiteX0" fmla="*/ 3810000 w 3810000"/>
              <a:gd name="connsiteY0" fmla="*/ 3271520 h 4023360"/>
              <a:gd name="connsiteX1" fmla="*/ 3474720 w 3810000"/>
              <a:gd name="connsiteY1" fmla="*/ 3576320 h 4023360"/>
              <a:gd name="connsiteX2" fmla="*/ 3230880 w 3810000"/>
              <a:gd name="connsiteY2" fmla="*/ 3749040 h 4023360"/>
              <a:gd name="connsiteX3" fmla="*/ 2763520 w 3810000"/>
              <a:gd name="connsiteY3" fmla="*/ 3931920 h 4023360"/>
              <a:gd name="connsiteX4" fmla="*/ 2407920 w 3810000"/>
              <a:gd name="connsiteY4" fmla="*/ 4013200 h 4023360"/>
              <a:gd name="connsiteX5" fmla="*/ 2204720 w 3810000"/>
              <a:gd name="connsiteY5" fmla="*/ 4023360 h 4023360"/>
              <a:gd name="connsiteX6" fmla="*/ 1869440 w 3810000"/>
              <a:gd name="connsiteY6" fmla="*/ 4013200 h 4023360"/>
              <a:gd name="connsiteX7" fmla="*/ 1483360 w 3810000"/>
              <a:gd name="connsiteY7" fmla="*/ 3942080 h 4023360"/>
              <a:gd name="connsiteX8" fmla="*/ 1259840 w 3810000"/>
              <a:gd name="connsiteY8" fmla="*/ 3870960 h 4023360"/>
              <a:gd name="connsiteX9" fmla="*/ 1056640 w 3810000"/>
              <a:gd name="connsiteY9" fmla="*/ 3779520 h 4023360"/>
              <a:gd name="connsiteX10" fmla="*/ 792480 w 3810000"/>
              <a:gd name="connsiteY10" fmla="*/ 3616960 h 4023360"/>
              <a:gd name="connsiteX11" fmla="*/ 355600 w 3810000"/>
              <a:gd name="connsiteY11" fmla="*/ 3017520 h 4023360"/>
              <a:gd name="connsiteX12" fmla="*/ 152400 w 3810000"/>
              <a:gd name="connsiteY12" fmla="*/ 2611120 h 4023360"/>
              <a:gd name="connsiteX13" fmla="*/ 30480 w 3810000"/>
              <a:gd name="connsiteY13" fmla="*/ 2204720 h 4023360"/>
              <a:gd name="connsiteX14" fmla="*/ 0 w 3810000"/>
              <a:gd name="connsiteY14" fmla="*/ 1981200 h 4023360"/>
              <a:gd name="connsiteX15" fmla="*/ 71120 w 3810000"/>
              <a:gd name="connsiteY15" fmla="*/ 1158240 h 4023360"/>
              <a:gd name="connsiteX16" fmla="*/ 132080 w 3810000"/>
              <a:gd name="connsiteY16" fmla="*/ 975360 h 4023360"/>
              <a:gd name="connsiteX17" fmla="*/ 294640 w 3810000"/>
              <a:gd name="connsiteY17" fmla="*/ 690880 h 4023360"/>
              <a:gd name="connsiteX18" fmla="*/ 751840 w 3810000"/>
              <a:gd name="connsiteY18" fmla="*/ 254000 h 4023360"/>
              <a:gd name="connsiteX19" fmla="*/ 1127760 w 3810000"/>
              <a:gd name="connsiteY19" fmla="*/ 71120 h 4023360"/>
              <a:gd name="connsiteX20" fmla="*/ 1432560 w 3810000"/>
              <a:gd name="connsiteY20" fmla="*/ 10160 h 4023360"/>
              <a:gd name="connsiteX21" fmla="*/ 1625600 w 3810000"/>
              <a:gd name="connsiteY21" fmla="*/ 0 h 4023360"/>
              <a:gd name="connsiteX22" fmla="*/ 2407920 w 3810000"/>
              <a:gd name="connsiteY22" fmla="*/ 101600 h 4023360"/>
              <a:gd name="connsiteX23" fmla="*/ 3001978 w 3810000"/>
              <a:gd name="connsiteY23" fmla="*/ 421964 h 4023360"/>
              <a:gd name="connsiteX24" fmla="*/ 3359674 w 3810000"/>
              <a:gd name="connsiteY24" fmla="*/ 1222849 h 4023360"/>
              <a:gd name="connsiteX25" fmla="*/ 3436071 w 3810000"/>
              <a:gd name="connsiteY25" fmla="*/ 2265991 h 4023360"/>
              <a:gd name="connsiteX26" fmla="*/ 3373317 w 3810000"/>
              <a:gd name="connsiteY26" fmla="*/ 2711759 h 4023360"/>
              <a:gd name="connsiteX27" fmla="*/ 3306183 w 3810000"/>
              <a:gd name="connsiteY27" fmla="*/ 2962752 h 4023360"/>
              <a:gd name="connsiteX28" fmla="*/ 3277496 w 3810000"/>
              <a:gd name="connsiteY28" fmla="*/ 3058791 h 4023360"/>
              <a:gd name="connsiteX29" fmla="*/ 3809999 w 3810000"/>
              <a:gd name="connsiteY29" fmla="*/ 3287872 h 4023360"/>
              <a:gd name="connsiteX0" fmla="*/ 3810000 w 3810000"/>
              <a:gd name="connsiteY0" fmla="*/ 3272025 h 4023865"/>
              <a:gd name="connsiteX1" fmla="*/ 3474720 w 3810000"/>
              <a:gd name="connsiteY1" fmla="*/ 3576825 h 4023865"/>
              <a:gd name="connsiteX2" fmla="*/ 3230880 w 3810000"/>
              <a:gd name="connsiteY2" fmla="*/ 3749545 h 4023865"/>
              <a:gd name="connsiteX3" fmla="*/ 2763520 w 3810000"/>
              <a:gd name="connsiteY3" fmla="*/ 3932425 h 4023865"/>
              <a:gd name="connsiteX4" fmla="*/ 2407920 w 3810000"/>
              <a:gd name="connsiteY4" fmla="*/ 4013705 h 4023865"/>
              <a:gd name="connsiteX5" fmla="*/ 2204720 w 3810000"/>
              <a:gd name="connsiteY5" fmla="*/ 4023865 h 4023865"/>
              <a:gd name="connsiteX6" fmla="*/ 1869440 w 3810000"/>
              <a:gd name="connsiteY6" fmla="*/ 4013705 h 4023865"/>
              <a:gd name="connsiteX7" fmla="*/ 1483360 w 3810000"/>
              <a:gd name="connsiteY7" fmla="*/ 3942585 h 4023865"/>
              <a:gd name="connsiteX8" fmla="*/ 1259840 w 3810000"/>
              <a:gd name="connsiteY8" fmla="*/ 3871465 h 4023865"/>
              <a:gd name="connsiteX9" fmla="*/ 1056640 w 3810000"/>
              <a:gd name="connsiteY9" fmla="*/ 3780025 h 4023865"/>
              <a:gd name="connsiteX10" fmla="*/ 792480 w 3810000"/>
              <a:gd name="connsiteY10" fmla="*/ 3617465 h 4023865"/>
              <a:gd name="connsiteX11" fmla="*/ 355600 w 3810000"/>
              <a:gd name="connsiteY11" fmla="*/ 3018025 h 4023865"/>
              <a:gd name="connsiteX12" fmla="*/ 152400 w 3810000"/>
              <a:gd name="connsiteY12" fmla="*/ 2611625 h 4023865"/>
              <a:gd name="connsiteX13" fmla="*/ 30480 w 3810000"/>
              <a:gd name="connsiteY13" fmla="*/ 2205225 h 4023865"/>
              <a:gd name="connsiteX14" fmla="*/ 0 w 3810000"/>
              <a:gd name="connsiteY14" fmla="*/ 1981705 h 4023865"/>
              <a:gd name="connsiteX15" fmla="*/ 71120 w 3810000"/>
              <a:gd name="connsiteY15" fmla="*/ 1158745 h 4023865"/>
              <a:gd name="connsiteX16" fmla="*/ 132080 w 3810000"/>
              <a:gd name="connsiteY16" fmla="*/ 975865 h 4023865"/>
              <a:gd name="connsiteX17" fmla="*/ 294640 w 3810000"/>
              <a:gd name="connsiteY17" fmla="*/ 691385 h 4023865"/>
              <a:gd name="connsiteX18" fmla="*/ 751840 w 3810000"/>
              <a:gd name="connsiteY18" fmla="*/ 254505 h 4023865"/>
              <a:gd name="connsiteX19" fmla="*/ 1127760 w 3810000"/>
              <a:gd name="connsiteY19" fmla="*/ 71625 h 4023865"/>
              <a:gd name="connsiteX20" fmla="*/ 1625600 w 3810000"/>
              <a:gd name="connsiteY20" fmla="*/ 505 h 4023865"/>
              <a:gd name="connsiteX21" fmla="*/ 2407920 w 3810000"/>
              <a:gd name="connsiteY21" fmla="*/ 102105 h 4023865"/>
              <a:gd name="connsiteX22" fmla="*/ 3001978 w 3810000"/>
              <a:gd name="connsiteY22" fmla="*/ 422469 h 4023865"/>
              <a:gd name="connsiteX23" fmla="*/ 3359674 w 3810000"/>
              <a:gd name="connsiteY23" fmla="*/ 1223354 h 4023865"/>
              <a:gd name="connsiteX24" fmla="*/ 3436071 w 3810000"/>
              <a:gd name="connsiteY24" fmla="*/ 2266496 h 4023865"/>
              <a:gd name="connsiteX25" fmla="*/ 3373317 w 3810000"/>
              <a:gd name="connsiteY25" fmla="*/ 2712264 h 4023865"/>
              <a:gd name="connsiteX26" fmla="*/ 3306183 w 3810000"/>
              <a:gd name="connsiteY26" fmla="*/ 2963257 h 4023865"/>
              <a:gd name="connsiteX27" fmla="*/ 3277496 w 3810000"/>
              <a:gd name="connsiteY27" fmla="*/ 3059296 h 4023865"/>
              <a:gd name="connsiteX28" fmla="*/ 3809999 w 3810000"/>
              <a:gd name="connsiteY28" fmla="*/ 3288377 h 4023865"/>
              <a:gd name="connsiteX0" fmla="*/ 3810000 w 3810000"/>
              <a:gd name="connsiteY0" fmla="*/ 3281919 h 4033759"/>
              <a:gd name="connsiteX1" fmla="*/ 3474720 w 3810000"/>
              <a:gd name="connsiteY1" fmla="*/ 3586719 h 4033759"/>
              <a:gd name="connsiteX2" fmla="*/ 3230880 w 3810000"/>
              <a:gd name="connsiteY2" fmla="*/ 3759439 h 4033759"/>
              <a:gd name="connsiteX3" fmla="*/ 2763520 w 3810000"/>
              <a:gd name="connsiteY3" fmla="*/ 3942319 h 4033759"/>
              <a:gd name="connsiteX4" fmla="*/ 2407920 w 3810000"/>
              <a:gd name="connsiteY4" fmla="*/ 4023599 h 4033759"/>
              <a:gd name="connsiteX5" fmla="*/ 2204720 w 3810000"/>
              <a:gd name="connsiteY5" fmla="*/ 4033759 h 4033759"/>
              <a:gd name="connsiteX6" fmla="*/ 1869440 w 3810000"/>
              <a:gd name="connsiteY6" fmla="*/ 4023599 h 4033759"/>
              <a:gd name="connsiteX7" fmla="*/ 1483360 w 3810000"/>
              <a:gd name="connsiteY7" fmla="*/ 3952479 h 4033759"/>
              <a:gd name="connsiteX8" fmla="*/ 1259840 w 3810000"/>
              <a:gd name="connsiteY8" fmla="*/ 3881359 h 4033759"/>
              <a:gd name="connsiteX9" fmla="*/ 1056640 w 3810000"/>
              <a:gd name="connsiteY9" fmla="*/ 3789919 h 4033759"/>
              <a:gd name="connsiteX10" fmla="*/ 792480 w 3810000"/>
              <a:gd name="connsiteY10" fmla="*/ 3627359 h 4033759"/>
              <a:gd name="connsiteX11" fmla="*/ 355600 w 3810000"/>
              <a:gd name="connsiteY11" fmla="*/ 3027919 h 4033759"/>
              <a:gd name="connsiteX12" fmla="*/ 152400 w 3810000"/>
              <a:gd name="connsiteY12" fmla="*/ 2621519 h 4033759"/>
              <a:gd name="connsiteX13" fmla="*/ 30480 w 3810000"/>
              <a:gd name="connsiteY13" fmla="*/ 2215119 h 4033759"/>
              <a:gd name="connsiteX14" fmla="*/ 0 w 3810000"/>
              <a:gd name="connsiteY14" fmla="*/ 1991599 h 4033759"/>
              <a:gd name="connsiteX15" fmla="*/ 71120 w 3810000"/>
              <a:gd name="connsiteY15" fmla="*/ 1168639 h 4033759"/>
              <a:gd name="connsiteX16" fmla="*/ 132080 w 3810000"/>
              <a:gd name="connsiteY16" fmla="*/ 985759 h 4033759"/>
              <a:gd name="connsiteX17" fmla="*/ 294640 w 3810000"/>
              <a:gd name="connsiteY17" fmla="*/ 701279 h 4033759"/>
              <a:gd name="connsiteX18" fmla="*/ 1127760 w 3810000"/>
              <a:gd name="connsiteY18" fmla="*/ 81519 h 4033759"/>
              <a:gd name="connsiteX19" fmla="*/ 1625600 w 3810000"/>
              <a:gd name="connsiteY19" fmla="*/ 10399 h 4033759"/>
              <a:gd name="connsiteX20" fmla="*/ 2407920 w 3810000"/>
              <a:gd name="connsiteY20" fmla="*/ 111999 h 4033759"/>
              <a:gd name="connsiteX21" fmla="*/ 3001978 w 3810000"/>
              <a:gd name="connsiteY21" fmla="*/ 432363 h 4033759"/>
              <a:gd name="connsiteX22" fmla="*/ 3359674 w 3810000"/>
              <a:gd name="connsiteY22" fmla="*/ 1233248 h 4033759"/>
              <a:gd name="connsiteX23" fmla="*/ 3436071 w 3810000"/>
              <a:gd name="connsiteY23" fmla="*/ 2276390 h 4033759"/>
              <a:gd name="connsiteX24" fmla="*/ 3373317 w 3810000"/>
              <a:gd name="connsiteY24" fmla="*/ 2722158 h 4033759"/>
              <a:gd name="connsiteX25" fmla="*/ 3306183 w 3810000"/>
              <a:gd name="connsiteY25" fmla="*/ 2973151 h 4033759"/>
              <a:gd name="connsiteX26" fmla="*/ 3277496 w 3810000"/>
              <a:gd name="connsiteY26" fmla="*/ 3069190 h 4033759"/>
              <a:gd name="connsiteX27" fmla="*/ 3809999 w 3810000"/>
              <a:gd name="connsiteY27" fmla="*/ 3298271 h 4033759"/>
              <a:gd name="connsiteX0" fmla="*/ 3810000 w 3810000"/>
              <a:gd name="connsiteY0" fmla="*/ 3271645 h 4023485"/>
              <a:gd name="connsiteX1" fmla="*/ 3474720 w 3810000"/>
              <a:gd name="connsiteY1" fmla="*/ 3576445 h 4023485"/>
              <a:gd name="connsiteX2" fmla="*/ 3230880 w 3810000"/>
              <a:gd name="connsiteY2" fmla="*/ 3749165 h 4023485"/>
              <a:gd name="connsiteX3" fmla="*/ 2763520 w 3810000"/>
              <a:gd name="connsiteY3" fmla="*/ 3932045 h 4023485"/>
              <a:gd name="connsiteX4" fmla="*/ 2407920 w 3810000"/>
              <a:gd name="connsiteY4" fmla="*/ 4013325 h 4023485"/>
              <a:gd name="connsiteX5" fmla="*/ 2204720 w 3810000"/>
              <a:gd name="connsiteY5" fmla="*/ 4023485 h 4023485"/>
              <a:gd name="connsiteX6" fmla="*/ 1869440 w 3810000"/>
              <a:gd name="connsiteY6" fmla="*/ 4013325 h 4023485"/>
              <a:gd name="connsiteX7" fmla="*/ 1483360 w 3810000"/>
              <a:gd name="connsiteY7" fmla="*/ 3942205 h 4023485"/>
              <a:gd name="connsiteX8" fmla="*/ 1259840 w 3810000"/>
              <a:gd name="connsiteY8" fmla="*/ 3871085 h 4023485"/>
              <a:gd name="connsiteX9" fmla="*/ 1056640 w 3810000"/>
              <a:gd name="connsiteY9" fmla="*/ 3779645 h 4023485"/>
              <a:gd name="connsiteX10" fmla="*/ 792480 w 3810000"/>
              <a:gd name="connsiteY10" fmla="*/ 3617085 h 4023485"/>
              <a:gd name="connsiteX11" fmla="*/ 355600 w 3810000"/>
              <a:gd name="connsiteY11" fmla="*/ 3017645 h 4023485"/>
              <a:gd name="connsiteX12" fmla="*/ 152400 w 3810000"/>
              <a:gd name="connsiteY12" fmla="*/ 2611245 h 4023485"/>
              <a:gd name="connsiteX13" fmla="*/ 30480 w 3810000"/>
              <a:gd name="connsiteY13" fmla="*/ 2204845 h 4023485"/>
              <a:gd name="connsiteX14" fmla="*/ 0 w 3810000"/>
              <a:gd name="connsiteY14" fmla="*/ 1981325 h 4023485"/>
              <a:gd name="connsiteX15" fmla="*/ 71120 w 3810000"/>
              <a:gd name="connsiteY15" fmla="*/ 1158365 h 4023485"/>
              <a:gd name="connsiteX16" fmla="*/ 132080 w 3810000"/>
              <a:gd name="connsiteY16" fmla="*/ 975485 h 4023485"/>
              <a:gd name="connsiteX17" fmla="*/ 294640 w 3810000"/>
              <a:gd name="connsiteY17" fmla="*/ 691005 h 4023485"/>
              <a:gd name="connsiteX18" fmla="*/ 893683 w 3810000"/>
              <a:gd name="connsiteY18" fmla="*/ 261752 h 4023485"/>
              <a:gd name="connsiteX19" fmla="*/ 1625600 w 3810000"/>
              <a:gd name="connsiteY19" fmla="*/ 125 h 4023485"/>
              <a:gd name="connsiteX20" fmla="*/ 2407920 w 3810000"/>
              <a:gd name="connsiteY20" fmla="*/ 101725 h 4023485"/>
              <a:gd name="connsiteX21" fmla="*/ 3001978 w 3810000"/>
              <a:gd name="connsiteY21" fmla="*/ 422089 h 4023485"/>
              <a:gd name="connsiteX22" fmla="*/ 3359674 w 3810000"/>
              <a:gd name="connsiteY22" fmla="*/ 1222974 h 4023485"/>
              <a:gd name="connsiteX23" fmla="*/ 3436071 w 3810000"/>
              <a:gd name="connsiteY23" fmla="*/ 2266116 h 4023485"/>
              <a:gd name="connsiteX24" fmla="*/ 3373317 w 3810000"/>
              <a:gd name="connsiteY24" fmla="*/ 2711884 h 4023485"/>
              <a:gd name="connsiteX25" fmla="*/ 3306183 w 3810000"/>
              <a:gd name="connsiteY25" fmla="*/ 2962877 h 4023485"/>
              <a:gd name="connsiteX26" fmla="*/ 3277496 w 3810000"/>
              <a:gd name="connsiteY26" fmla="*/ 3058916 h 4023485"/>
              <a:gd name="connsiteX27" fmla="*/ 3809999 w 3810000"/>
              <a:gd name="connsiteY27" fmla="*/ 3287997 h 4023485"/>
              <a:gd name="connsiteX0" fmla="*/ 3810000 w 3810000"/>
              <a:gd name="connsiteY0" fmla="*/ 3220097 h 3971937"/>
              <a:gd name="connsiteX1" fmla="*/ 3474720 w 3810000"/>
              <a:gd name="connsiteY1" fmla="*/ 3524897 h 3971937"/>
              <a:gd name="connsiteX2" fmla="*/ 3230880 w 3810000"/>
              <a:gd name="connsiteY2" fmla="*/ 3697617 h 3971937"/>
              <a:gd name="connsiteX3" fmla="*/ 2763520 w 3810000"/>
              <a:gd name="connsiteY3" fmla="*/ 3880497 h 3971937"/>
              <a:gd name="connsiteX4" fmla="*/ 2407920 w 3810000"/>
              <a:gd name="connsiteY4" fmla="*/ 3961777 h 3971937"/>
              <a:gd name="connsiteX5" fmla="*/ 2204720 w 3810000"/>
              <a:gd name="connsiteY5" fmla="*/ 3971937 h 3971937"/>
              <a:gd name="connsiteX6" fmla="*/ 1869440 w 3810000"/>
              <a:gd name="connsiteY6" fmla="*/ 3961777 h 3971937"/>
              <a:gd name="connsiteX7" fmla="*/ 1483360 w 3810000"/>
              <a:gd name="connsiteY7" fmla="*/ 3890657 h 3971937"/>
              <a:gd name="connsiteX8" fmla="*/ 1259840 w 3810000"/>
              <a:gd name="connsiteY8" fmla="*/ 3819537 h 3971937"/>
              <a:gd name="connsiteX9" fmla="*/ 1056640 w 3810000"/>
              <a:gd name="connsiteY9" fmla="*/ 3728097 h 3971937"/>
              <a:gd name="connsiteX10" fmla="*/ 792480 w 3810000"/>
              <a:gd name="connsiteY10" fmla="*/ 3565537 h 3971937"/>
              <a:gd name="connsiteX11" fmla="*/ 355600 w 3810000"/>
              <a:gd name="connsiteY11" fmla="*/ 2966097 h 3971937"/>
              <a:gd name="connsiteX12" fmla="*/ 152400 w 3810000"/>
              <a:gd name="connsiteY12" fmla="*/ 2559697 h 3971937"/>
              <a:gd name="connsiteX13" fmla="*/ 30480 w 3810000"/>
              <a:gd name="connsiteY13" fmla="*/ 2153297 h 3971937"/>
              <a:gd name="connsiteX14" fmla="*/ 0 w 3810000"/>
              <a:gd name="connsiteY14" fmla="*/ 1929777 h 3971937"/>
              <a:gd name="connsiteX15" fmla="*/ 71120 w 3810000"/>
              <a:gd name="connsiteY15" fmla="*/ 1106817 h 3971937"/>
              <a:gd name="connsiteX16" fmla="*/ 132080 w 3810000"/>
              <a:gd name="connsiteY16" fmla="*/ 923937 h 3971937"/>
              <a:gd name="connsiteX17" fmla="*/ 294640 w 3810000"/>
              <a:gd name="connsiteY17" fmla="*/ 639457 h 3971937"/>
              <a:gd name="connsiteX18" fmla="*/ 893683 w 3810000"/>
              <a:gd name="connsiteY18" fmla="*/ 210204 h 3971937"/>
              <a:gd name="connsiteX19" fmla="*/ 1625600 w 3810000"/>
              <a:gd name="connsiteY19" fmla="*/ 172 h 3971937"/>
              <a:gd name="connsiteX20" fmla="*/ 2407920 w 3810000"/>
              <a:gd name="connsiteY20" fmla="*/ 50177 h 3971937"/>
              <a:gd name="connsiteX21" fmla="*/ 3001978 w 3810000"/>
              <a:gd name="connsiteY21" fmla="*/ 370541 h 3971937"/>
              <a:gd name="connsiteX22" fmla="*/ 3359674 w 3810000"/>
              <a:gd name="connsiteY22" fmla="*/ 1171426 h 3971937"/>
              <a:gd name="connsiteX23" fmla="*/ 3436071 w 3810000"/>
              <a:gd name="connsiteY23" fmla="*/ 2214568 h 3971937"/>
              <a:gd name="connsiteX24" fmla="*/ 3373317 w 3810000"/>
              <a:gd name="connsiteY24" fmla="*/ 2660336 h 3971937"/>
              <a:gd name="connsiteX25" fmla="*/ 3306183 w 3810000"/>
              <a:gd name="connsiteY25" fmla="*/ 2911329 h 3971937"/>
              <a:gd name="connsiteX26" fmla="*/ 3277496 w 3810000"/>
              <a:gd name="connsiteY26" fmla="*/ 3007368 h 3971937"/>
              <a:gd name="connsiteX27" fmla="*/ 3809999 w 3810000"/>
              <a:gd name="connsiteY27" fmla="*/ 3236449 h 3971937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94640 w 3810000"/>
              <a:gd name="connsiteY17" fmla="*/ 639285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75913 w 3810000"/>
              <a:gd name="connsiteY17" fmla="*/ 940921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132080 w 3810000"/>
              <a:gd name="connsiteY16" fmla="*/ 923765 h 3971765"/>
              <a:gd name="connsiteX17" fmla="*/ 275913 w 3810000"/>
              <a:gd name="connsiteY17" fmla="*/ 940921 h 3971765"/>
              <a:gd name="connsiteX18" fmla="*/ 893683 w 3810000"/>
              <a:gd name="connsiteY18" fmla="*/ 210032 h 3971765"/>
              <a:gd name="connsiteX19" fmla="*/ 1625600 w 3810000"/>
              <a:gd name="connsiteY19" fmla="*/ 0 h 3971765"/>
              <a:gd name="connsiteX20" fmla="*/ 2407920 w 3810000"/>
              <a:gd name="connsiteY20" fmla="*/ 50005 h 3971765"/>
              <a:gd name="connsiteX21" fmla="*/ 3001978 w 3810000"/>
              <a:gd name="connsiteY21" fmla="*/ 370369 h 3971765"/>
              <a:gd name="connsiteX22" fmla="*/ 3359674 w 3810000"/>
              <a:gd name="connsiteY22" fmla="*/ 1171254 h 3971765"/>
              <a:gd name="connsiteX23" fmla="*/ 3436071 w 3810000"/>
              <a:gd name="connsiteY23" fmla="*/ 2214396 h 3971765"/>
              <a:gd name="connsiteX24" fmla="*/ 3373317 w 3810000"/>
              <a:gd name="connsiteY24" fmla="*/ 2660164 h 3971765"/>
              <a:gd name="connsiteX25" fmla="*/ 3306183 w 3810000"/>
              <a:gd name="connsiteY25" fmla="*/ 2911157 h 3971765"/>
              <a:gd name="connsiteX26" fmla="*/ 3277496 w 3810000"/>
              <a:gd name="connsiteY26" fmla="*/ 3007196 h 3971765"/>
              <a:gd name="connsiteX27" fmla="*/ 3809999 w 3810000"/>
              <a:gd name="connsiteY27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71120 w 3810000"/>
              <a:gd name="connsiteY15" fmla="*/ 1106645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355600 w 3810000"/>
              <a:gd name="connsiteY11" fmla="*/ 2965925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792480 w 3810000"/>
              <a:gd name="connsiteY10" fmla="*/ 3565365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937609 w 3810000"/>
              <a:gd name="connsiteY10" fmla="*/ 3434392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1056640 w 3810000"/>
              <a:gd name="connsiteY9" fmla="*/ 3727925 h 3971765"/>
              <a:gd name="connsiteX10" fmla="*/ 937609 w 3810000"/>
              <a:gd name="connsiteY10" fmla="*/ 3434392 h 3971765"/>
              <a:gd name="connsiteX11" fmla="*/ 266650 w 3810000"/>
              <a:gd name="connsiteY11" fmla="*/ 3001646 h 3971765"/>
              <a:gd name="connsiteX12" fmla="*/ 152400 w 3810000"/>
              <a:gd name="connsiteY12" fmla="*/ 2559525 h 3971765"/>
              <a:gd name="connsiteX13" fmla="*/ 30480 w 3810000"/>
              <a:gd name="connsiteY13" fmla="*/ 2153125 h 3971765"/>
              <a:gd name="connsiteX14" fmla="*/ 0 w 3810000"/>
              <a:gd name="connsiteY14" fmla="*/ 1929605 h 3971765"/>
              <a:gd name="connsiteX15" fmla="*/ 61757 w 3810000"/>
              <a:gd name="connsiteY15" fmla="*/ 1344779 h 3971765"/>
              <a:gd name="connsiteX16" fmla="*/ 275913 w 3810000"/>
              <a:gd name="connsiteY16" fmla="*/ 940921 h 3971765"/>
              <a:gd name="connsiteX17" fmla="*/ 893683 w 3810000"/>
              <a:gd name="connsiteY17" fmla="*/ 210032 h 3971765"/>
              <a:gd name="connsiteX18" fmla="*/ 1625600 w 3810000"/>
              <a:gd name="connsiteY18" fmla="*/ 0 h 3971765"/>
              <a:gd name="connsiteX19" fmla="*/ 2407920 w 3810000"/>
              <a:gd name="connsiteY19" fmla="*/ 50005 h 3971765"/>
              <a:gd name="connsiteX20" fmla="*/ 3001978 w 3810000"/>
              <a:gd name="connsiteY20" fmla="*/ 370369 h 3971765"/>
              <a:gd name="connsiteX21" fmla="*/ 3359674 w 3810000"/>
              <a:gd name="connsiteY21" fmla="*/ 1171254 h 3971765"/>
              <a:gd name="connsiteX22" fmla="*/ 3436071 w 3810000"/>
              <a:gd name="connsiteY22" fmla="*/ 2214396 h 3971765"/>
              <a:gd name="connsiteX23" fmla="*/ 3373317 w 3810000"/>
              <a:gd name="connsiteY23" fmla="*/ 2660164 h 3971765"/>
              <a:gd name="connsiteX24" fmla="*/ 3306183 w 3810000"/>
              <a:gd name="connsiteY24" fmla="*/ 2911157 h 3971765"/>
              <a:gd name="connsiteX25" fmla="*/ 3277496 w 3810000"/>
              <a:gd name="connsiteY25" fmla="*/ 3007196 h 3971765"/>
              <a:gd name="connsiteX26" fmla="*/ 3809999 w 3810000"/>
              <a:gd name="connsiteY26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869440 w 3810000"/>
              <a:gd name="connsiteY6" fmla="*/ 3961605 h 3971765"/>
              <a:gd name="connsiteX7" fmla="*/ 1483360 w 3810000"/>
              <a:gd name="connsiteY7" fmla="*/ 3890485 h 3971765"/>
              <a:gd name="connsiteX8" fmla="*/ 1259840 w 3810000"/>
              <a:gd name="connsiteY8" fmla="*/ 3819365 h 3971765"/>
              <a:gd name="connsiteX9" fmla="*/ 937609 w 3810000"/>
              <a:gd name="connsiteY9" fmla="*/ 3434392 h 3971765"/>
              <a:gd name="connsiteX10" fmla="*/ 266650 w 3810000"/>
              <a:gd name="connsiteY10" fmla="*/ 3001646 h 3971765"/>
              <a:gd name="connsiteX11" fmla="*/ 152400 w 3810000"/>
              <a:gd name="connsiteY11" fmla="*/ 2559525 h 3971765"/>
              <a:gd name="connsiteX12" fmla="*/ 30480 w 3810000"/>
              <a:gd name="connsiteY12" fmla="*/ 2153125 h 3971765"/>
              <a:gd name="connsiteX13" fmla="*/ 0 w 3810000"/>
              <a:gd name="connsiteY13" fmla="*/ 1929605 h 3971765"/>
              <a:gd name="connsiteX14" fmla="*/ 61757 w 3810000"/>
              <a:gd name="connsiteY14" fmla="*/ 1344779 h 3971765"/>
              <a:gd name="connsiteX15" fmla="*/ 275913 w 3810000"/>
              <a:gd name="connsiteY15" fmla="*/ 940921 h 3971765"/>
              <a:gd name="connsiteX16" fmla="*/ 893683 w 3810000"/>
              <a:gd name="connsiteY16" fmla="*/ 210032 h 3971765"/>
              <a:gd name="connsiteX17" fmla="*/ 1625600 w 3810000"/>
              <a:gd name="connsiteY17" fmla="*/ 0 h 3971765"/>
              <a:gd name="connsiteX18" fmla="*/ 2407920 w 3810000"/>
              <a:gd name="connsiteY18" fmla="*/ 50005 h 3971765"/>
              <a:gd name="connsiteX19" fmla="*/ 3001978 w 3810000"/>
              <a:gd name="connsiteY19" fmla="*/ 370369 h 3971765"/>
              <a:gd name="connsiteX20" fmla="*/ 3359674 w 3810000"/>
              <a:gd name="connsiteY20" fmla="*/ 1171254 h 3971765"/>
              <a:gd name="connsiteX21" fmla="*/ 3436071 w 3810000"/>
              <a:gd name="connsiteY21" fmla="*/ 2214396 h 3971765"/>
              <a:gd name="connsiteX22" fmla="*/ 3373317 w 3810000"/>
              <a:gd name="connsiteY22" fmla="*/ 2660164 h 3971765"/>
              <a:gd name="connsiteX23" fmla="*/ 3306183 w 3810000"/>
              <a:gd name="connsiteY23" fmla="*/ 2911157 h 3971765"/>
              <a:gd name="connsiteX24" fmla="*/ 3277496 w 3810000"/>
              <a:gd name="connsiteY24" fmla="*/ 3007196 h 3971765"/>
              <a:gd name="connsiteX25" fmla="*/ 3809999 w 3810000"/>
              <a:gd name="connsiteY25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483360 w 3810000"/>
              <a:gd name="connsiteY6" fmla="*/ 3890485 h 3971765"/>
              <a:gd name="connsiteX7" fmla="*/ 1259840 w 3810000"/>
              <a:gd name="connsiteY7" fmla="*/ 3819365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259840 w 3810000"/>
              <a:gd name="connsiteY7" fmla="*/ 3819365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372197 w 3810000"/>
              <a:gd name="connsiteY7" fmla="*/ 3581231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1765"/>
              <a:gd name="connsiteX1" fmla="*/ 3474720 w 3810000"/>
              <a:gd name="connsiteY1" fmla="*/ 3524725 h 3971765"/>
              <a:gd name="connsiteX2" fmla="*/ 3230880 w 3810000"/>
              <a:gd name="connsiteY2" fmla="*/ 3697445 h 3971765"/>
              <a:gd name="connsiteX3" fmla="*/ 2763520 w 3810000"/>
              <a:gd name="connsiteY3" fmla="*/ 3880325 h 3971765"/>
              <a:gd name="connsiteX4" fmla="*/ 2407920 w 3810000"/>
              <a:gd name="connsiteY4" fmla="*/ 3961605 h 3971765"/>
              <a:gd name="connsiteX5" fmla="*/ 2204720 w 3810000"/>
              <a:gd name="connsiteY5" fmla="*/ 3971765 h 3971765"/>
              <a:gd name="connsiteX6" fmla="*/ 1665941 w 3810000"/>
              <a:gd name="connsiteY6" fmla="*/ 3644413 h 3971765"/>
              <a:gd name="connsiteX7" fmla="*/ 1372197 w 3810000"/>
              <a:gd name="connsiteY7" fmla="*/ 3581231 h 3971765"/>
              <a:gd name="connsiteX8" fmla="*/ 937609 w 3810000"/>
              <a:gd name="connsiteY8" fmla="*/ 3434392 h 3971765"/>
              <a:gd name="connsiteX9" fmla="*/ 266650 w 3810000"/>
              <a:gd name="connsiteY9" fmla="*/ 3001646 h 3971765"/>
              <a:gd name="connsiteX10" fmla="*/ 152400 w 3810000"/>
              <a:gd name="connsiteY10" fmla="*/ 2559525 h 3971765"/>
              <a:gd name="connsiteX11" fmla="*/ 30480 w 3810000"/>
              <a:gd name="connsiteY11" fmla="*/ 2153125 h 3971765"/>
              <a:gd name="connsiteX12" fmla="*/ 0 w 3810000"/>
              <a:gd name="connsiteY12" fmla="*/ 1929605 h 3971765"/>
              <a:gd name="connsiteX13" fmla="*/ 61757 w 3810000"/>
              <a:gd name="connsiteY13" fmla="*/ 1344779 h 3971765"/>
              <a:gd name="connsiteX14" fmla="*/ 275913 w 3810000"/>
              <a:gd name="connsiteY14" fmla="*/ 940921 h 3971765"/>
              <a:gd name="connsiteX15" fmla="*/ 893683 w 3810000"/>
              <a:gd name="connsiteY15" fmla="*/ 210032 h 3971765"/>
              <a:gd name="connsiteX16" fmla="*/ 1625600 w 3810000"/>
              <a:gd name="connsiteY16" fmla="*/ 0 h 3971765"/>
              <a:gd name="connsiteX17" fmla="*/ 2407920 w 3810000"/>
              <a:gd name="connsiteY17" fmla="*/ 50005 h 3971765"/>
              <a:gd name="connsiteX18" fmla="*/ 3001978 w 3810000"/>
              <a:gd name="connsiteY18" fmla="*/ 370369 h 3971765"/>
              <a:gd name="connsiteX19" fmla="*/ 3359674 w 3810000"/>
              <a:gd name="connsiteY19" fmla="*/ 1171254 h 3971765"/>
              <a:gd name="connsiteX20" fmla="*/ 3436071 w 3810000"/>
              <a:gd name="connsiteY20" fmla="*/ 2214396 h 3971765"/>
              <a:gd name="connsiteX21" fmla="*/ 3373317 w 3810000"/>
              <a:gd name="connsiteY21" fmla="*/ 2660164 h 3971765"/>
              <a:gd name="connsiteX22" fmla="*/ 3306183 w 3810000"/>
              <a:gd name="connsiteY22" fmla="*/ 2911157 h 3971765"/>
              <a:gd name="connsiteX23" fmla="*/ 3277496 w 3810000"/>
              <a:gd name="connsiteY23" fmla="*/ 3007196 h 3971765"/>
              <a:gd name="connsiteX24" fmla="*/ 3809999 w 3810000"/>
              <a:gd name="connsiteY24" fmla="*/ 3236277 h 3971765"/>
              <a:gd name="connsiteX0" fmla="*/ 3810000 w 3810000"/>
              <a:gd name="connsiteY0" fmla="*/ 3219925 h 3970326"/>
              <a:gd name="connsiteX1" fmla="*/ 3474720 w 3810000"/>
              <a:gd name="connsiteY1" fmla="*/ 3524725 h 3970326"/>
              <a:gd name="connsiteX2" fmla="*/ 3230880 w 3810000"/>
              <a:gd name="connsiteY2" fmla="*/ 3697445 h 3970326"/>
              <a:gd name="connsiteX3" fmla="*/ 2763520 w 3810000"/>
              <a:gd name="connsiteY3" fmla="*/ 3880325 h 3970326"/>
              <a:gd name="connsiteX4" fmla="*/ 2407920 w 3810000"/>
              <a:gd name="connsiteY4" fmla="*/ 3961605 h 3970326"/>
              <a:gd name="connsiteX5" fmla="*/ 1665941 w 3810000"/>
              <a:gd name="connsiteY5" fmla="*/ 3644413 h 3970326"/>
              <a:gd name="connsiteX6" fmla="*/ 1372197 w 3810000"/>
              <a:gd name="connsiteY6" fmla="*/ 3581231 h 3970326"/>
              <a:gd name="connsiteX7" fmla="*/ 937609 w 3810000"/>
              <a:gd name="connsiteY7" fmla="*/ 3434392 h 3970326"/>
              <a:gd name="connsiteX8" fmla="*/ 266650 w 3810000"/>
              <a:gd name="connsiteY8" fmla="*/ 3001646 h 3970326"/>
              <a:gd name="connsiteX9" fmla="*/ 152400 w 3810000"/>
              <a:gd name="connsiteY9" fmla="*/ 2559525 h 3970326"/>
              <a:gd name="connsiteX10" fmla="*/ 30480 w 3810000"/>
              <a:gd name="connsiteY10" fmla="*/ 2153125 h 3970326"/>
              <a:gd name="connsiteX11" fmla="*/ 0 w 3810000"/>
              <a:gd name="connsiteY11" fmla="*/ 1929605 h 3970326"/>
              <a:gd name="connsiteX12" fmla="*/ 61757 w 3810000"/>
              <a:gd name="connsiteY12" fmla="*/ 1344779 h 3970326"/>
              <a:gd name="connsiteX13" fmla="*/ 275913 w 3810000"/>
              <a:gd name="connsiteY13" fmla="*/ 940921 h 3970326"/>
              <a:gd name="connsiteX14" fmla="*/ 893683 w 3810000"/>
              <a:gd name="connsiteY14" fmla="*/ 210032 h 3970326"/>
              <a:gd name="connsiteX15" fmla="*/ 1625600 w 3810000"/>
              <a:gd name="connsiteY15" fmla="*/ 0 h 3970326"/>
              <a:gd name="connsiteX16" fmla="*/ 2407920 w 3810000"/>
              <a:gd name="connsiteY16" fmla="*/ 50005 h 3970326"/>
              <a:gd name="connsiteX17" fmla="*/ 3001978 w 3810000"/>
              <a:gd name="connsiteY17" fmla="*/ 370369 h 3970326"/>
              <a:gd name="connsiteX18" fmla="*/ 3359674 w 3810000"/>
              <a:gd name="connsiteY18" fmla="*/ 1171254 h 3970326"/>
              <a:gd name="connsiteX19" fmla="*/ 3436071 w 3810000"/>
              <a:gd name="connsiteY19" fmla="*/ 2214396 h 3970326"/>
              <a:gd name="connsiteX20" fmla="*/ 3373317 w 3810000"/>
              <a:gd name="connsiteY20" fmla="*/ 2660164 h 3970326"/>
              <a:gd name="connsiteX21" fmla="*/ 3306183 w 3810000"/>
              <a:gd name="connsiteY21" fmla="*/ 2911157 h 3970326"/>
              <a:gd name="connsiteX22" fmla="*/ 3277496 w 3810000"/>
              <a:gd name="connsiteY22" fmla="*/ 3007196 h 3970326"/>
              <a:gd name="connsiteX23" fmla="*/ 3809999 w 3810000"/>
              <a:gd name="connsiteY23" fmla="*/ 3236277 h 3970326"/>
              <a:gd name="connsiteX0" fmla="*/ 3810000 w 3810000"/>
              <a:gd name="connsiteY0" fmla="*/ 3219925 h 3880478"/>
              <a:gd name="connsiteX1" fmla="*/ 3474720 w 3810000"/>
              <a:gd name="connsiteY1" fmla="*/ 3524725 h 3880478"/>
              <a:gd name="connsiteX2" fmla="*/ 3230880 w 3810000"/>
              <a:gd name="connsiteY2" fmla="*/ 3697445 h 3880478"/>
              <a:gd name="connsiteX3" fmla="*/ 2763520 w 3810000"/>
              <a:gd name="connsiteY3" fmla="*/ 3880325 h 3880478"/>
              <a:gd name="connsiteX4" fmla="*/ 2384513 w 3810000"/>
              <a:gd name="connsiteY4" fmla="*/ 3727441 h 3880478"/>
              <a:gd name="connsiteX5" fmla="*/ 1665941 w 3810000"/>
              <a:gd name="connsiteY5" fmla="*/ 3644413 h 3880478"/>
              <a:gd name="connsiteX6" fmla="*/ 1372197 w 3810000"/>
              <a:gd name="connsiteY6" fmla="*/ 3581231 h 3880478"/>
              <a:gd name="connsiteX7" fmla="*/ 937609 w 3810000"/>
              <a:gd name="connsiteY7" fmla="*/ 3434392 h 3880478"/>
              <a:gd name="connsiteX8" fmla="*/ 266650 w 3810000"/>
              <a:gd name="connsiteY8" fmla="*/ 3001646 h 3880478"/>
              <a:gd name="connsiteX9" fmla="*/ 152400 w 3810000"/>
              <a:gd name="connsiteY9" fmla="*/ 2559525 h 3880478"/>
              <a:gd name="connsiteX10" fmla="*/ 30480 w 3810000"/>
              <a:gd name="connsiteY10" fmla="*/ 2153125 h 3880478"/>
              <a:gd name="connsiteX11" fmla="*/ 0 w 3810000"/>
              <a:gd name="connsiteY11" fmla="*/ 1929605 h 3880478"/>
              <a:gd name="connsiteX12" fmla="*/ 61757 w 3810000"/>
              <a:gd name="connsiteY12" fmla="*/ 1344779 h 3880478"/>
              <a:gd name="connsiteX13" fmla="*/ 275913 w 3810000"/>
              <a:gd name="connsiteY13" fmla="*/ 940921 h 3880478"/>
              <a:gd name="connsiteX14" fmla="*/ 893683 w 3810000"/>
              <a:gd name="connsiteY14" fmla="*/ 210032 h 3880478"/>
              <a:gd name="connsiteX15" fmla="*/ 1625600 w 3810000"/>
              <a:gd name="connsiteY15" fmla="*/ 0 h 3880478"/>
              <a:gd name="connsiteX16" fmla="*/ 2407920 w 3810000"/>
              <a:gd name="connsiteY16" fmla="*/ 50005 h 3880478"/>
              <a:gd name="connsiteX17" fmla="*/ 3001978 w 3810000"/>
              <a:gd name="connsiteY17" fmla="*/ 370369 h 3880478"/>
              <a:gd name="connsiteX18" fmla="*/ 3359674 w 3810000"/>
              <a:gd name="connsiteY18" fmla="*/ 1171254 h 3880478"/>
              <a:gd name="connsiteX19" fmla="*/ 3436071 w 3810000"/>
              <a:gd name="connsiteY19" fmla="*/ 2214396 h 3880478"/>
              <a:gd name="connsiteX20" fmla="*/ 3373317 w 3810000"/>
              <a:gd name="connsiteY20" fmla="*/ 2660164 h 3880478"/>
              <a:gd name="connsiteX21" fmla="*/ 3306183 w 3810000"/>
              <a:gd name="connsiteY21" fmla="*/ 2911157 h 3880478"/>
              <a:gd name="connsiteX22" fmla="*/ 3277496 w 3810000"/>
              <a:gd name="connsiteY22" fmla="*/ 3007196 h 3880478"/>
              <a:gd name="connsiteX23" fmla="*/ 3809999 w 3810000"/>
              <a:gd name="connsiteY23" fmla="*/ 3236277 h 3880478"/>
              <a:gd name="connsiteX0" fmla="*/ 3810000 w 3810000"/>
              <a:gd name="connsiteY0" fmla="*/ 3219925 h 3735785"/>
              <a:gd name="connsiteX1" fmla="*/ 3474720 w 3810000"/>
              <a:gd name="connsiteY1" fmla="*/ 3524725 h 3735785"/>
              <a:gd name="connsiteX2" fmla="*/ 3230880 w 3810000"/>
              <a:gd name="connsiteY2" fmla="*/ 3697445 h 3735785"/>
              <a:gd name="connsiteX3" fmla="*/ 2688614 w 3810000"/>
              <a:gd name="connsiteY3" fmla="*/ 3729507 h 3735785"/>
              <a:gd name="connsiteX4" fmla="*/ 2384513 w 3810000"/>
              <a:gd name="connsiteY4" fmla="*/ 3727441 h 3735785"/>
              <a:gd name="connsiteX5" fmla="*/ 1665941 w 3810000"/>
              <a:gd name="connsiteY5" fmla="*/ 3644413 h 3735785"/>
              <a:gd name="connsiteX6" fmla="*/ 1372197 w 3810000"/>
              <a:gd name="connsiteY6" fmla="*/ 3581231 h 3735785"/>
              <a:gd name="connsiteX7" fmla="*/ 937609 w 3810000"/>
              <a:gd name="connsiteY7" fmla="*/ 3434392 h 3735785"/>
              <a:gd name="connsiteX8" fmla="*/ 266650 w 3810000"/>
              <a:gd name="connsiteY8" fmla="*/ 3001646 h 3735785"/>
              <a:gd name="connsiteX9" fmla="*/ 152400 w 3810000"/>
              <a:gd name="connsiteY9" fmla="*/ 2559525 h 3735785"/>
              <a:gd name="connsiteX10" fmla="*/ 30480 w 3810000"/>
              <a:gd name="connsiteY10" fmla="*/ 2153125 h 3735785"/>
              <a:gd name="connsiteX11" fmla="*/ 0 w 3810000"/>
              <a:gd name="connsiteY11" fmla="*/ 1929605 h 3735785"/>
              <a:gd name="connsiteX12" fmla="*/ 61757 w 3810000"/>
              <a:gd name="connsiteY12" fmla="*/ 1344779 h 3735785"/>
              <a:gd name="connsiteX13" fmla="*/ 275913 w 3810000"/>
              <a:gd name="connsiteY13" fmla="*/ 940921 h 3735785"/>
              <a:gd name="connsiteX14" fmla="*/ 893683 w 3810000"/>
              <a:gd name="connsiteY14" fmla="*/ 210032 h 3735785"/>
              <a:gd name="connsiteX15" fmla="*/ 1625600 w 3810000"/>
              <a:gd name="connsiteY15" fmla="*/ 0 h 3735785"/>
              <a:gd name="connsiteX16" fmla="*/ 2407920 w 3810000"/>
              <a:gd name="connsiteY16" fmla="*/ 50005 h 3735785"/>
              <a:gd name="connsiteX17" fmla="*/ 3001978 w 3810000"/>
              <a:gd name="connsiteY17" fmla="*/ 370369 h 3735785"/>
              <a:gd name="connsiteX18" fmla="*/ 3359674 w 3810000"/>
              <a:gd name="connsiteY18" fmla="*/ 1171254 h 3735785"/>
              <a:gd name="connsiteX19" fmla="*/ 3436071 w 3810000"/>
              <a:gd name="connsiteY19" fmla="*/ 2214396 h 3735785"/>
              <a:gd name="connsiteX20" fmla="*/ 3373317 w 3810000"/>
              <a:gd name="connsiteY20" fmla="*/ 2660164 h 3735785"/>
              <a:gd name="connsiteX21" fmla="*/ 3306183 w 3810000"/>
              <a:gd name="connsiteY21" fmla="*/ 2911157 h 3735785"/>
              <a:gd name="connsiteX22" fmla="*/ 3277496 w 3810000"/>
              <a:gd name="connsiteY22" fmla="*/ 3007196 h 3735785"/>
              <a:gd name="connsiteX23" fmla="*/ 3809999 w 3810000"/>
              <a:gd name="connsiteY23" fmla="*/ 3236277 h 3735785"/>
              <a:gd name="connsiteX0" fmla="*/ 3810000 w 3810000"/>
              <a:gd name="connsiteY0" fmla="*/ 3219925 h 3736003"/>
              <a:gd name="connsiteX1" fmla="*/ 3474720 w 3810000"/>
              <a:gd name="connsiteY1" fmla="*/ 3524725 h 3736003"/>
              <a:gd name="connsiteX2" fmla="*/ 3062345 w 3810000"/>
              <a:gd name="connsiteY2" fmla="*/ 3693477 h 3736003"/>
              <a:gd name="connsiteX3" fmla="*/ 2688614 w 3810000"/>
              <a:gd name="connsiteY3" fmla="*/ 3729507 h 3736003"/>
              <a:gd name="connsiteX4" fmla="*/ 2384513 w 3810000"/>
              <a:gd name="connsiteY4" fmla="*/ 3727441 h 3736003"/>
              <a:gd name="connsiteX5" fmla="*/ 1665941 w 3810000"/>
              <a:gd name="connsiteY5" fmla="*/ 3644413 h 3736003"/>
              <a:gd name="connsiteX6" fmla="*/ 1372197 w 3810000"/>
              <a:gd name="connsiteY6" fmla="*/ 3581231 h 3736003"/>
              <a:gd name="connsiteX7" fmla="*/ 937609 w 3810000"/>
              <a:gd name="connsiteY7" fmla="*/ 3434392 h 3736003"/>
              <a:gd name="connsiteX8" fmla="*/ 266650 w 3810000"/>
              <a:gd name="connsiteY8" fmla="*/ 3001646 h 3736003"/>
              <a:gd name="connsiteX9" fmla="*/ 152400 w 3810000"/>
              <a:gd name="connsiteY9" fmla="*/ 2559525 h 3736003"/>
              <a:gd name="connsiteX10" fmla="*/ 30480 w 3810000"/>
              <a:gd name="connsiteY10" fmla="*/ 2153125 h 3736003"/>
              <a:gd name="connsiteX11" fmla="*/ 0 w 3810000"/>
              <a:gd name="connsiteY11" fmla="*/ 1929605 h 3736003"/>
              <a:gd name="connsiteX12" fmla="*/ 61757 w 3810000"/>
              <a:gd name="connsiteY12" fmla="*/ 1344779 h 3736003"/>
              <a:gd name="connsiteX13" fmla="*/ 275913 w 3810000"/>
              <a:gd name="connsiteY13" fmla="*/ 940921 h 3736003"/>
              <a:gd name="connsiteX14" fmla="*/ 893683 w 3810000"/>
              <a:gd name="connsiteY14" fmla="*/ 210032 h 3736003"/>
              <a:gd name="connsiteX15" fmla="*/ 1625600 w 3810000"/>
              <a:gd name="connsiteY15" fmla="*/ 0 h 3736003"/>
              <a:gd name="connsiteX16" fmla="*/ 2407920 w 3810000"/>
              <a:gd name="connsiteY16" fmla="*/ 50005 h 3736003"/>
              <a:gd name="connsiteX17" fmla="*/ 3001978 w 3810000"/>
              <a:gd name="connsiteY17" fmla="*/ 370369 h 3736003"/>
              <a:gd name="connsiteX18" fmla="*/ 3359674 w 3810000"/>
              <a:gd name="connsiteY18" fmla="*/ 1171254 h 3736003"/>
              <a:gd name="connsiteX19" fmla="*/ 3436071 w 3810000"/>
              <a:gd name="connsiteY19" fmla="*/ 2214396 h 3736003"/>
              <a:gd name="connsiteX20" fmla="*/ 3373317 w 3810000"/>
              <a:gd name="connsiteY20" fmla="*/ 2660164 h 3736003"/>
              <a:gd name="connsiteX21" fmla="*/ 3306183 w 3810000"/>
              <a:gd name="connsiteY21" fmla="*/ 2911157 h 3736003"/>
              <a:gd name="connsiteX22" fmla="*/ 3277496 w 3810000"/>
              <a:gd name="connsiteY22" fmla="*/ 3007196 h 3736003"/>
              <a:gd name="connsiteX23" fmla="*/ 3809999 w 3810000"/>
              <a:gd name="connsiteY23" fmla="*/ 3236277 h 3736003"/>
              <a:gd name="connsiteX0" fmla="*/ 3810000 w 3810000"/>
              <a:gd name="connsiteY0" fmla="*/ 3219925 h 3730351"/>
              <a:gd name="connsiteX1" fmla="*/ 3474720 w 3810000"/>
              <a:gd name="connsiteY1" fmla="*/ 3524725 h 3730351"/>
              <a:gd name="connsiteX2" fmla="*/ 3062345 w 3810000"/>
              <a:gd name="connsiteY2" fmla="*/ 3693477 h 3730351"/>
              <a:gd name="connsiteX3" fmla="*/ 2384513 w 3810000"/>
              <a:gd name="connsiteY3" fmla="*/ 3727441 h 3730351"/>
              <a:gd name="connsiteX4" fmla="*/ 1665941 w 3810000"/>
              <a:gd name="connsiteY4" fmla="*/ 3644413 h 3730351"/>
              <a:gd name="connsiteX5" fmla="*/ 1372197 w 3810000"/>
              <a:gd name="connsiteY5" fmla="*/ 3581231 h 3730351"/>
              <a:gd name="connsiteX6" fmla="*/ 937609 w 3810000"/>
              <a:gd name="connsiteY6" fmla="*/ 3434392 h 3730351"/>
              <a:gd name="connsiteX7" fmla="*/ 266650 w 3810000"/>
              <a:gd name="connsiteY7" fmla="*/ 3001646 h 3730351"/>
              <a:gd name="connsiteX8" fmla="*/ 152400 w 3810000"/>
              <a:gd name="connsiteY8" fmla="*/ 2559525 h 3730351"/>
              <a:gd name="connsiteX9" fmla="*/ 30480 w 3810000"/>
              <a:gd name="connsiteY9" fmla="*/ 2153125 h 3730351"/>
              <a:gd name="connsiteX10" fmla="*/ 0 w 3810000"/>
              <a:gd name="connsiteY10" fmla="*/ 1929605 h 3730351"/>
              <a:gd name="connsiteX11" fmla="*/ 61757 w 3810000"/>
              <a:gd name="connsiteY11" fmla="*/ 1344779 h 3730351"/>
              <a:gd name="connsiteX12" fmla="*/ 275913 w 3810000"/>
              <a:gd name="connsiteY12" fmla="*/ 940921 h 3730351"/>
              <a:gd name="connsiteX13" fmla="*/ 893683 w 3810000"/>
              <a:gd name="connsiteY13" fmla="*/ 210032 h 3730351"/>
              <a:gd name="connsiteX14" fmla="*/ 1625600 w 3810000"/>
              <a:gd name="connsiteY14" fmla="*/ 0 h 3730351"/>
              <a:gd name="connsiteX15" fmla="*/ 2407920 w 3810000"/>
              <a:gd name="connsiteY15" fmla="*/ 50005 h 3730351"/>
              <a:gd name="connsiteX16" fmla="*/ 3001978 w 3810000"/>
              <a:gd name="connsiteY16" fmla="*/ 370369 h 3730351"/>
              <a:gd name="connsiteX17" fmla="*/ 3359674 w 3810000"/>
              <a:gd name="connsiteY17" fmla="*/ 1171254 h 3730351"/>
              <a:gd name="connsiteX18" fmla="*/ 3436071 w 3810000"/>
              <a:gd name="connsiteY18" fmla="*/ 2214396 h 3730351"/>
              <a:gd name="connsiteX19" fmla="*/ 3373317 w 3810000"/>
              <a:gd name="connsiteY19" fmla="*/ 2660164 h 3730351"/>
              <a:gd name="connsiteX20" fmla="*/ 3306183 w 3810000"/>
              <a:gd name="connsiteY20" fmla="*/ 2911157 h 3730351"/>
              <a:gd name="connsiteX21" fmla="*/ 3277496 w 3810000"/>
              <a:gd name="connsiteY21" fmla="*/ 3007196 h 3730351"/>
              <a:gd name="connsiteX22" fmla="*/ 3809999 w 3810000"/>
              <a:gd name="connsiteY22" fmla="*/ 3236277 h 3730351"/>
              <a:gd name="connsiteX0" fmla="*/ 3810000 w 3810000"/>
              <a:gd name="connsiteY0" fmla="*/ 3219925 h 3729628"/>
              <a:gd name="connsiteX1" fmla="*/ 3474720 w 3810000"/>
              <a:gd name="connsiteY1" fmla="*/ 3524725 h 3729628"/>
              <a:gd name="connsiteX2" fmla="*/ 3020211 w 3810000"/>
              <a:gd name="connsiteY2" fmla="*/ 3689508 h 3729628"/>
              <a:gd name="connsiteX3" fmla="*/ 2384513 w 3810000"/>
              <a:gd name="connsiteY3" fmla="*/ 3727441 h 3729628"/>
              <a:gd name="connsiteX4" fmla="*/ 1665941 w 3810000"/>
              <a:gd name="connsiteY4" fmla="*/ 3644413 h 3729628"/>
              <a:gd name="connsiteX5" fmla="*/ 1372197 w 3810000"/>
              <a:gd name="connsiteY5" fmla="*/ 3581231 h 3729628"/>
              <a:gd name="connsiteX6" fmla="*/ 937609 w 3810000"/>
              <a:gd name="connsiteY6" fmla="*/ 3434392 h 3729628"/>
              <a:gd name="connsiteX7" fmla="*/ 266650 w 3810000"/>
              <a:gd name="connsiteY7" fmla="*/ 3001646 h 3729628"/>
              <a:gd name="connsiteX8" fmla="*/ 152400 w 3810000"/>
              <a:gd name="connsiteY8" fmla="*/ 2559525 h 3729628"/>
              <a:gd name="connsiteX9" fmla="*/ 30480 w 3810000"/>
              <a:gd name="connsiteY9" fmla="*/ 2153125 h 3729628"/>
              <a:gd name="connsiteX10" fmla="*/ 0 w 3810000"/>
              <a:gd name="connsiteY10" fmla="*/ 1929605 h 3729628"/>
              <a:gd name="connsiteX11" fmla="*/ 61757 w 3810000"/>
              <a:gd name="connsiteY11" fmla="*/ 1344779 h 3729628"/>
              <a:gd name="connsiteX12" fmla="*/ 275913 w 3810000"/>
              <a:gd name="connsiteY12" fmla="*/ 940921 h 3729628"/>
              <a:gd name="connsiteX13" fmla="*/ 893683 w 3810000"/>
              <a:gd name="connsiteY13" fmla="*/ 210032 h 3729628"/>
              <a:gd name="connsiteX14" fmla="*/ 1625600 w 3810000"/>
              <a:gd name="connsiteY14" fmla="*/ 0 h 3729628"/>
              <a:gd name="connsiteX15" fmla="*/ 2407920 w 3810000"/>
              <a:gd name="connsiteY15" fmla="*/ 50005 h 3729628"/>
              <a:gd name="connsiteX16" fmla="*/ 3001978 w 3810000"/>
              <a:gd name="connsiteY16" fmla="*/ 370369 h 3729628"/>
              <a:gd name="connsiteX17" fmla="*/ 3359674 w 3810000"/>
              <a:gd name="connsiteY17" fmla="*/ 1171254 h 3729628"/>
              <a:gd name="connsiteX18" fmla="*/ 3436071 w 3810000"/>
              <a:gd name="connsiteY18" fmla="*/ 2214396 h 3729628"/>
              <a:gd name="connsiteX19" fmla="*/ 3373317 w 3810000"/>
              <a:gd name="connsiteY19" fmla="*/ 2660164 h 3729628"/>
              <a:gd name="connsiteX20" fmla="*/ 3306183 w 3810000"/>
              <a:gd name="connsiteY20" fmla="*/ 2911157 h 3729628"/>
              <a:gd name="connsiteX21" fmla="*/ 3277496 w 3810000"/>
              <a:gd name="connsiteY21" fmla="*/ 3007196 h 3729628"/>
              <a:gd name="connsiteX22" fmla="*/ 3809999 w 3810000"/>
              <a:gd name="connsiteY22" fmla="*/ 3236277 h 3729628"/>
              <a:gd name="connsiteX0" fmla="*/ 3810000 w 3810000"/>
              <a:gd name="connsiteY0" fmla="*/ 3219925 h 3729629"/>
              <a:gd name="connsiteX1" fmla="*/ 3474720 w 3810000"/>
              <a:gd name="connsiteY1" fmla="*/ 3524725 h 3729629"/>
              <a:gd name="connsiteX2" fmla="*/ 3020211 w 3810000"/>
              <a:gd name="connsiteY2" fmla="*/ 3689508 h 3729629"/>
              <a:gd name="connsiteX3" fmla="*/ 2309608 w 3810000"/>
              <a:gd name="connsiteY3" fmla="*/ 3727442 h 3729629"/>
              <a:gd name="connsiteX4" fmla="*/ 1665941 w 3810000"/>
              <a:gd name="connsiteY4" fmla="*/ 3644413 h 3729629"/>
              <a:gd name="connsiteX5" fmla="*/ 1372197 w 3810000"/>
              <a:gd name="connsiteY5" fmla="*/ 3581231 h 3729629"/>
              <a:gd name="connsiteX6" fmla="*/ 937609 w 3810000"/>
              <a:gd name="connsiteY6" fmla="*/ 3434392 h 3729629"/>
              <a:gd name="connsiteX7" fmla="*/ 266650 w 3810000"/>
              <a:gd name="connsiteY7" fmla="*/ 3001646 h 3729629"/>
              <a:gd name="connsiteX8" fmla="*/ 152400 w 3810000"/>
              <a:gd name="connsiteY8" fmla="*/ 2559525 h 3729629"/>
              <a:gd name="connsiteX9" fmla="*/ 30480 w 3810000"/>
              <a:gd name="connsiteY9" fmla="*/ 2153125 h 3729629"/>
              <a:gd name="connsiteX10" fmla="*/ 0 w 3810000"/>
              <a:gd name="connsiteY10" fmla="*/ 1929605 h 3729629"/>
              <a:gd name="connsiteX11" fmla="*/ 61757 w 3810000"/>
              <a:gd name="connsiteY11" fmla="*/ 1344779 h 3729629"/>
              <a:gd name="connsiteX12" fmla="*/ 275913 w 3810000"/>
              <a:gd name="connsiteY12" fmla="*/ 940921 h 3729629"/>
              <a:gd name="connsiteX13" fmla="*/ 893683 w 3810000"/>
              <a:gd name="connsiteY13" fmla="*/ 210032 h 3729629"/>
              <a:gd name="connsiteX14" fmla="*/ 1625600 w 3810000"/>
              <a:gd name="connsiteY14" fmla="*/ 0 h 3729629"/>
              <a:gd name="connsiteX15" fmla="*/ 2407920 w 3810000"/>
              <a:gd name="connsiteY15" fmla="*/ 50005 h 3729629"/>
              <a:gd name="connsiteX16" fmla="*/ 3001978 w 3810000"/>
              <a:gd name="connsiteY16" fmla="*/ 370369 h 3729629"/>
              <a:gd name="connsiteX17" fmla="*/ 3359674 w 3810000"/>
              <a:gd name="connsiteY17" fmla="*/ 1171254 h 3729629"/>
              <a:gd name="connsiteX18" fmla="*/ 3436071 w 3810000"/>
              <a:gd name="connsiteY18" fmla="*/ 2214396 h 3729629"/>
              <a:gd name="connsiteX19" fmla="*/ 3373317 w 3810000"/>
              <a:gd name="connsiteY19" fmla="*/ 2660164 h 3729629"/>
              <a:gd name="connsiteX20" fmla="*/ 3306183 w 3810000"/>
              <a:gd name="connsiteY20" fmla="*/ 2911157 h 3729629"/>
              <a:gd name="connsiteX21" fmla="*/ 3277496 w 3810000"/>
              <a:gd name="connsiteY21" fmla="*/ 3007196 h 3729629"/>
              <a:gd name="connsiteX22" fmla="*/ 3809999 w 3810000"/>
              <a:gd name="connsiteY22" fmla="*/ 3236277 h 3729629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66650 w 3810000"/>
              <a:gd name="connsiteY7" fmla="*/ 3001646 h 3729312"/>
              <a:gd name="connsiteX8" fmla="*/ 152400 w 3810000"/>
              <a:gd name="connsiteY8" fmla="*/ 2559525 h 3729312"/>
              <a:gd name="connsiteX9" fmla="*/ 30480 w 3810000"/>
              <a:gd name="connsiteY9" fmla="*/ 2153125 h 3729312"/>
              <a:gd name="connsiteX10" fmla="*/ 0 w 3810000"/>
              <a:gd name="connsiteY10" fmla="*/ 1929605 h 3729312"/>
              <a:gd name="connsiteX11" fmla="*/ 61757 w 3810000"/>
              <a:gd name="connsiteY11" fmla="*/ 1344779 h 3729312"/>
              <a:gd name="connsiteX12" fmla="*/ 275913 w 3810000"/>
              <a:gd name="connsiteY12" fmla="*/ 940921 h 3729312"/>
              <a:gd name="connsiteX13" fmla="*/ 893683 w 3810000"/>
              <a:gd name="connsiteY13" fmla="*/ 210032 h 3729312"/>
              <a:gd name="connsiteX14" fmla="*/ 1625600 w 3810000"/>
              <a:gd name="connsiteY14" fmla="*/ 0 h 3729312"/>
              <a:gd name="connsiteX15" fmla="*/ 2407920 w 3810000"/>
              <a:gd name="connsiteY15" fmla="*/ 50005 h 3729312"/>
              <a:gd name="connsiteX16" fmla="*/ 3001978 w 3810000"/>
              <a:gd name="connsiteY16" fmla="*/ 370369 h 3729312"/>
              <a:gd name="connsiteX17" fmla="*/ 3359674 w 3810000"/>
              <a:gd name="connsiteY17" fmla="*/ 1171254 h 3729312"/>
              <a:gd name="connsiteX18" fmla="*/ 3436071 w 3810000"/>
              <a:gd name="connsiteY18" fmla="*/ 2214396 h 3729312"/>
              <a:gd name="connsiteX19" fmla="*/ 3373317 w 3810000"/>
              <a:gd name="connsiteY19" fmla="*/ 2660164 h 3729312"/>
              <a:gd name="connsiteX20" fmla="*/ 3306183 w 3810000"/>
              <a:gd name="connsiteY20" fmla="*/ 2911157 h 3729312"/>
              <a:gd name="connsiteX21" fmla="*/ 3277496 w 3810000"/>
              <a:gd name="connsiteY21" fmla="*/ 3007196 h 3729312"/>
              <a:gd name="connsiteX22" fmla="*/ 3809999 w 3810000"/>
              <a:gd name="connsiteY22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66650 w 3810000"/>
              <a:gd name="connsiteY7" fmla="*/ 3001646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37609 w 3810000"/>
              <a:gd name="connsiteY6" fmla="*/ 3434392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15153 w 3810000"/>
              <a:gd name="connsiteY7" fmla="*/ 3009584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900157 w 3810000"/>
              <a:gd name="connsiteY6" fmla="*/ 3438361 h 3729312"/>
              <a:gd name="connsiteX7" fmla="*/ 243242 w 3810000"/>
              <a:gd name="connsiteY7" fmla="*/ 2950050 h 3729312"/>
              <a:gd name="connsiteX8" fmla="*/ 30480 w 3810000"/>
              <a:gd name="connsiteY8" fmla="*/ 2153125 h 3729312"/>
              <a:gd name="connsiteX9" fmla="*/ 0 w 3810000"/>
              <a:gd name="connsiteY9" fmla="*/ 1929605 h 3729312"/>
              <a:gd name="connsiteX10" fmla="*/ 61757 w 3810000"/>
              <a:gd name="connsiteY10" fmla="*/ 1344779 h 3729312"/>
              <a:gd name="connsiteX11" fmla="*/ 275913 w 3810000"/>
              <a:gd name="connsiteY11" fmla="*/ 940921 h 3729312"/>
              <a:gd name="connsiteX12" fmla="*/ 893683 w 3810000"/>
              <a:gd name="connsiteY12" fmla="*/ 210032 h 3729312"/>
              <a:gd name="connsiteX13" fmla="*/ 1625600 w 3810000"/>
              <a:gd name="connsiteY13" fmla="*/ 0 h 3729312"/>
              <a:gd name="connsiteX14" fmla="*/ 2407920 w 3810000"/>
              <a:gd name="connsiteY14" fmla="*/ 50005 h 3729312"/>
              <a:gd name="connsiteX15" fmla="*/ 3001978 w 3810000"/>
              <a:gd name="connsiteY15" fmla="*/ 370369 h 3729312"/>
              <a:gd name="connsiteX16" fmla="*/ 3359674 w 3810000"/>
              <a:gd name="connsiteY16" fmla="*/ 1171254 h 3729312"/>
              <a:gd name="connsiteX17" fmla="*/ 3436071 w 3810000"/>
              <a:gd name="connsiteY17" fmla="*/ 2214396 h 3729312"/>
              <a:gd name="connsiteX18" fmla="*/ 3373317 w 3810000"/>
              <a:gd name="connsiteY18" fmla="*/ 2660164 h 3729312"/>
              <a:gd name="connsiteX19" fmla="*/ 3306183 w 3810000"/>
              <a:gd name="connsiteY19" fmla="*/ 2911157 h 3729312"/>
              <a:gd name="connsiteX20" fmla="*/ 3277496 w 3810000"/>
              <a:gd name="connsiteY20" fmla="*/ 3007196 h 3729312"/>
              <a:gd name="connsiteX21" fmla="*/ 3809999 w 3810000"/>
              <a:gd name="connsiteY21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372197 w 3810000"/>
              <a:gd name="connsiteY5" fmla="*/ 3581231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10000 w 3810000"/>
              <a:gd name="connsiteY0" fmla="*/ 3219925 h 3729312"/>
              <a:gd name="connsiteX1" fmla="*/ 3395133 w 3810000"/>
              <a:gd name="connsiteY1" fmla="*/ 3548539 h 3729312"/>
              <a:gd name="connsiteX2" fmla="*/ 3020211 w 3810000"/>
              <a:gd name="connsiteY2" fmla="*/ 3689508 h 3729312"/>
              <a:gd name="connsiteX3" fmla="*/ 2309608 w 3810000"/>
              <a:gd name="connsiteY3" fmla="*/ 3727442 h 3729312"/>
              <a:gd name="connsiteX4" fmla="*/ 1665941 w 3810000"/>
              <a:gd name="connsiteY4" fmla="*/ 3644413 h 3729312"/>
              <a:gd name="connsiteX5" fmla="*/ 1021080 w 3810000"/>
              <a:gd name="connsiteY5" fmla="*/ 3462165 h 3729312"/>
              <a:gd name="connsiteX6" fmla="*/ 243242 w 3810000"/>
              <a:gd name="connsiteY6" fmla="*/ 2950050 h 3729312"/>
              <a:gd name="connsiteX7" fmla="*/ 30480 w 3810000"/>
              <a:gd name="connsiteY7" fmla="*/ 2153125 h 3729312"/>
              <a:gd name="connsiteX8" fmla="*/ 0 w 3810000"/>
              <a:gd name="connsiteY8" fmla="*/ 1929605 h 3729312"/>
              <a:gd name="connsiteX9" fmla="*/ 61757 w 3810000"/>
              <a:gd name="connsiteY9" fmla="*/ 1344779 h 3729312"/>
              <a:gd name="connsiteX10" fmla="*/ 275913 w 3810000"/>
              <a:gd name="connsiteY10" fmla="*/ 940921 h 3729312"/>
              <a:gd name="connsiteX11" fmla="*/ 893683 w 3810000"/>
              <a:gd name="connsiteY11" fmla="*/ 210032 h 3729312"/>
              <a:gd name="connsiteX12" fmla="*/ 1625600 w 3810000"/>
              <a:gd name="connsiteY12" fmla="*/ 0 h 3729312"/>
              <a:gd name="connsiteX13" fmla="*/ 2407920 w 3810000"/>
              <a:gd name="connsiteY13" fmla="*/ 50005 h 3729312"/>
              <a:gd name="connsiteX14" fmla="*/ 3001978 w 3810000"/>
              <a:gd name="connsiteY14" fmla="*/ 370369 h 3729312"/>
              <a:gd name="connsiteX15" fmla="*/ 3359674 w 3810000"/>
              <a:gd name="connsiteY15" fmla="*/ 1171254 h 3729312"/>
              <a:gd name="connsiteX16" fmla="*/ 3436071 w 3810000"/>
              <a:gd name="connsiteY16" fmla="*/ 2214396 h 3729312"/>
              <a:gd name="connsiteX17" fmla="*/ 3373317 w 3810000"/>
              <a:gd name="connsiteY17" fmla="*/ 2660164 h 3729312"/>
              <a:gd name="connsiteX18" fmla="*/ 3306183 w 3810000"/>
              <a:gd name="connsiteY18" fmla="*/ 2911157 h 3729312"/>
              <a:gd name="connsiteX19" fmla="*/ 3277496 w 3810000"/>
              <a:gd name="connsiteY19" fmla="*/ 3007196 h 3729312"/>
              <a:gd name="connsiteX20" fmla="*/ 3809999 w 3810000"/>
              <a:gd name="connsiteY20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929605 h 3729312"/>
              <a:gd name="connsiteX9" fmla="*/ 83357 w 3831600"/>
              <a:gd name="connsiteY9" fmla="*/ 1344779 h 3729312"/>
              <a:gd name="connsiteX10" fmla="*/ 297513 w 3831600"/>
              <a:gd name="connsiteY10" fmla="*/ 940921 h 3729312"/>
              <a:gd name="connsiteX11" fmla="*/ 915283 w 3831600"/>
              <a:gd name="connsiteY11" fmla="*/ 210032 h 3729312"/>
              <a:gd name="connsiteX12" fmla="*/ 1647200 w 3831600"/>
              <a:gd name="connsiteY12" fmla="*/ 0 h 3729312"/>
              <a:gd name="connsiteX13" fmla="*/ 2429520 w 3831600"/>
              <a:gd name="connsiteY13" fmla="*/ 50005 h 3729312"/>
              <a:gd name="connsiteX14" fmla="*/ 3023578 w 3831600"/>
              <a:gd name="connsiteY14" fmla="*/ 370369 h 3729312"/>
              <a:gd name="connsiteX15" fmla="*/ 3381274 w 3831600"/>
              <a:gd name="connsiteY15" fmla="*/ 1171254 h 3729312"/>
              <a:gd name="connsiteX16" fmla="*/ 3457671 w 3831600"/>
              <a:gd name="connsiteY16" fmla="*/ 2214396 h 3729312"/>
              <a:gd name="connsiteX17" fmla="*/ 3394917 w 3831600"/>
              <a:gd name="connsiteY17" fmla="*/ 2660164 h 3729312"/>
              <a:gd name="connsiteX18" fmla="*/ 3327783 w 3831600"/>
              <a:gd name="connsiteY18" fmla="*/ 2911157 h 3729312"/>
              <a:gd name="connsiteX19" fmla="*/ 3299096 w 3831600"/>
              <a:gd name="connsiteY19" fmla="*/ 3007196 h 3729312"/>
              <a:gd name="connsiteX20" fmla="*/ 3831599 w 3831600"/>
              <a:gd name="connsiteY20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929605 h 3729312"/>
              <a:gd name="connsiteX9" fmla="*/ 297513 w 3831600"/>
              <a:gd name="connsiteY9" fmla="*/ 940921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854197 h 3729312"/>
              <a:gd name="connsiteX9" fmla="*/ 297513 w 3831600"/>
              <a:gd name="connsiteY9" fmla="*/ 940921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31600 w 3831600"/>
              <a:gd name="connsiteY0" fmla="*/ 3219925 h 3729312"/>
              <a:gd name="connsiteX1" fmla="*/ 3416733 w 3831600"/>
              <a:gd name="connsiteY1" fmla="*/ 3548539 h 3729312"/>
              <a:gd name="connsiteX2" fmla="*/ 3041811 w 3831600"/>
              <a:gd name="connsiteY2" fmla="*/ 3689508 h 3729312"/>
              <a:gd name="connsiteX3" fmla="*/ 2331208 w 3831600"/>
              <a:gd name="connsiteY3" fmla="*/ 3727442 h 3729312"/>
              <a:gd name="connsiteX4" fmla="*/ 1687541 w 3831600"/>
              <a:gd name="connsiteY4" fmla="*/ 3644413 h 3729312"/>
              <a:gd name="connsiteX5" fmla="*/ 1042680 w 3831600"/>
              <a:gd name="connsiteY5" fmla="*/ 3462165 h 3729312"/>
              <a:gd name="connsiteX6" fmla="*/ 264842 w 3831600"/>
              <a:gd name="connsiteY6" fmla="*/ 2950050 h 3729312"/>
              <a:gd name="connsiteX7" fmla="*/ 14628 w 3831600"/>
              <a:gd name="connsiteY7" fmla="*/ 2200752 h 3729312"/>
              <a:gd name="connsiteX8" fmla="*/ 21600 w 3831600"/>
              <a:gd name="connsiteY8" fmla="*/ 1854197 h 3729312"/>
              <a:gd name="connsiteX9" fmla="*/ 311558 w 3831600"/>
              <a:gd name="connsiteY9" fmla="*/ 841700 h 3729312"/>
              <a:gd name="connsiteX10" fmla="*/ 915283 w 3831600"/>
              <a:gd name="connsiteY10" fmla="*/ 210032 h 3729312"/>
              <a:gd name="connsiteX11" fmla="*/ 1647200 w 3831600"/>
              <a:gd name="connsiteY11" fmla="*/ 0 h 3729312"/>
              <a:gd name="connsiteX12" fmla="*/ 2429520 w 3831600"/>
              <a:gd name="connsiteY12" fmla="*/ 50005 h 3729312"/>
              <a:gd name="connsiteX13" fmla="*/ 3023578 w 3831600"/>
              <a:gd name="connsiteY13" fmla="*/ 370369 h 3729312"/>
              <a:gd name="connsiteX14" fmla="*/ 3381274 w 3831600"/>
              <a:gd name="connsiteY14" fmla="*/ 1171254 h 3729312"/>
              <a:gd name="connsiteX15" fmla="*/ 3457671 w 3831600"/>
              <a:gd name="connsiteY15" fmla="*/ 2214396 h 3729312"/>
              <a:gd name="connsiteX16" fmla="*/ 3394917 w 3831600"/>
              <a:gd name="connsiteY16" fmla="*/ 2660164 h 3729312"/>
              <a:gd name="connsiteX17" fmla="*/ 3327783 w 3831600"/>
              <a:gd name="connsiteY17" fmla="*/ 2911157 h 3729312"/>
              <a:gd name="connsiteX18" fmla="*/ 3299096 w 3831600"/>
              <a:gd name="connsiteY18" fmla="*/ 3007196 h 3729312"/>
              <a:gd name="connsiteX19" fmla="*/ 3831599 w 3831600"/>
              <a:gd name="connsiteY19" fmla="*/ 3236277 h 3729312"/>
              <a:gd name="connsiteX0" fmla="*/ 3827607 w 3827607"/>
              <a:gd name="connsiteY0" fmla="*/ 3219925 h 3729312"/>
              <a:gd name="connsiteX1" fmla="*/ 3412740 w 3827607"/>
              <a:gd name="connsiteY1" fmla="*/ 3548539 h 3729312"/>
              <a:gd name="connsiteX2" fmla="*/ 3037818 w 3827607"/>
              <a:gd name="connsiteY2" fmla="*/ 3689508 h 3729312"/>
              <a:gd name="connsiteX3" fmla="*/ 2327215 w 3827607"/>
              <a:gd name="connsiteY3" fmla="*/ 3727442 h 3729312"/>
              <a:gd name="connsiteX4" fmla="*/ 1683548 w 3827607"/>
              <a:gd name="connsiteY4" fmla="*/ 3644413 h 3729312"/>
              <a:gd name="connsiteX5" fmla="*/ 1038687 w 3827607"/>
              <a:gd name="connsiteY5" fmla="*/ 3462165 h 3729312"/>
              <a:gd name="connsiteX6" fmla="*/ 260849 w 3827607"/>
              <a:gd name="connsiteY6" fmla="*/ 2950050 h 3729312"/>
              <a:gd name="connsiteX7" fmla="*/ 10635 w 3827607"/>
              <a:gd name="connsiteY7" fmla="*/ 2200752 h 3729312"/>
              <a:gd name="connsiteX8" fmla="*/ 17607 w 3827607"/>
              <a:gd name="connsiteY8" fmla="*/ 1854197 h 3729312"/>
              <a:gd name="connsiteX9" fmla="*/ 307565 w 3827607"/>
              <a:gd name="connsiteY9" fmla="*/ 841700 h 3729312"/>
              <a:gd name="connsiteX10" fmla="*/ 911290 w 3827607"/>
              <a:gd name="connsiteY10" fmla="*/ 210032 h 3729312"/>
              <a:gd name="connsiteX11" fmla="*/ 1643207 w 3827607"/>
              <a:gd name="connsiteY11" fmla="*/ 0 h 3729312"/>
              <a:gd name="connsiteX12" fmla="*/ 2425527 w 3827607"/>
              <a:gd name="connsiteY12" fmla="*/ 50005 h 3729312"/>
              <a:gd name="connsiteX13" fmla="*/ 3019585 w 3827607"/>
              <a:gd name="connsiteY13" fmla="*/ 370369 h 3729312"/>
              <a:gd name="connsiteX14" fmla="*/ 3377281 w 3827607"/>
              <a:gd name="connsiteY14" fmla="*/ 1171254 h 3729312"/>
              <a:gd name="connsiteX15" fmla="*/ 3453678 w 3827607"/>
              <a:gd name="connsiteY15" fmla="*/ 2214396 h 3729312"/>
              <a:gd name="connsiteX16" fmla="*/ 3390924 w 3827607"/>
              <a:gd name="connsiteY16" fmla="*/ 2660164 h 3729312"/>
              <a:gd name="connsiteX17" fmla="*/ 3323790 w 3827607"/>
              <a:gd name="connsiteY17" fmla="*/ 2911157 h 3729312"/>
              <a:gd name="connsiteX18" fmla="*/ 3295103 w 3827607"/>
              <a:gd name="connsiteY18" fmla="*/ 3007196 h 3729312"/>
              <a:gd name="connsiteX19" fmla="*/ 3827606 w 3827607"/>
              <a:gd name="connsiteY19" fmla="*/ 3236277 h 3729312"/>
              <a:gd name="connsiteX0" fmla="*/ 3833194 w 3833194"/>
              <a:gd name="connsiteY0" fmla="*/ 3219925 h 3729312"/>
              <a:gd name="connsiteX1" fmla="*/ 3418327 w 3833194"/>
              <a:gd name="connsiteY1" fmla="*/ 3548539 h 3729312"/>
              <a:gd name="connsiteX2" fmla="*/ 3043405 w 3833194"/>
              <a:gd name="connsiteY2" fmla="*/ 3689508 h 3729312"/>
              <a:gd name="connsiteX3" fmla="*/ 2332802 w 3833194"/>
              <a:gd name="connsiteY3" fmla="*/ 3727442 h 3729312"/>
              <a:gd name="connsiteX4" fmla="*/ 1689135 w 3833194"/>
              <a:gd name="connsiteY4" fmla="*/ 3644413 h 3729312"/>
              <a:gd name="connsiteX5" fmla="*/ 1044274 w 3833194"/>
              <a:gd name="connsiteY5" fmla="*/ 3462165 h 3729312"/>
              <a:gd name="connsiteX6" fmla="*/ 266436 w 3833194"/>
              <a:gd name="connsiteY6" fmla="*/ 2950050 h 3729312"/>
              <a:gd name="connsiteX7" fmla="*/ 16222 w 3833194"/>
              <a:gd name="connsiteY7" fmla="*/ 2200752 h 3729312"/>
              <a:gd name="connsiteX8" fmla="*/ 23194 w 3833194"/>
              <a:gd name="connsiteY8" fmla="*/ 1854197 h 3729312"/>
              <a:gd name="connsiteX9" fmla="*/ 313152 w 3833194"/>
              <a:gd name="connsiteY9" fmla="*/ 841700 h 3729312"/>
              <a:gd name="connsiteX10" fmla="*/ 916877 w 3833194"/>
              <a:gd name="connsiteY10" fmla="*/ 210032 h 3729312"/>
              <a:gd name="connsiteX11" fmla="*/ 1648794 w 3833194"/>
              <a:gd name="connsiteY11" fmla="*/ 0 h 3729312"/>
              <a:gd name="connsiteX12" fmla="*/ 2431114 w 3833194"/>
              <a:gd name="connsiteY12" fmla="*/ 50005 h 3729312"/>
              <a:gd name="connsiteX13" fmla="*/ 3025172 w 3833194"/>
              <a:gd name="connsiteY13" fmla="*/ 370369 h 3729312"/>
              <a:gd name="connsiteX14" fmla="*/ 3382868 w 3833194"/>
              <a:gd name="connsiteY14" fmla="*/ 1171254 h 3729312"/>
              <a:gd name="connsiteX15" fmla="*/ 3459265 w 3833194"/>
              <a:gd name="connsiteY15" fmla="*/ 2214396 h 3729312"/>
              <a:gd name="connsiteX16" fmla="*/ 3396511 w 3833194"/>
              <a:gd name="connsiteY16" fmla="*/ 2660164 h 3729312"/>
              <a:gd name="connsiteX17" fmla="*/ 3329377 w 3833194"/>
              <a:gd name="connsiteY17" fmla="*/ 2911157 h 3729312"/>
              <a:gd name="connsiteX18" fmla="*/ 3300690 w 3833194"/>
              <a:gd name="connsiteY18" fmla="*/ 3007196 h 3729312"/>
              <a:gd name="connsiteX19" fmla="*/ 3833193 w 3833194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15574 w 3835616"/>
              <a:gd name="connsiteY9" fmla="*/ 841700 h 3729312"/>
              <a:gd name="connsiteX10" fmla="*/ 919299 w 3835616"/>
              <a:gd name="connsiteY10" fmla="*/ 210032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919299 w 3835616"/>
              <a:gd name="connsiteY10" fmla="*/ 210032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236277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35615 w 3835616"/>
              <a:gd name="connsiteY19" fmla="*/ 3171595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829746 w 3835616"/>
              <a:gd name="connsiteY19" fmla="*/ 3216376 h 3729312"/>
              <a:gd name="connsiteX0" fmla="*/ 3835616 w 3841659"/>
              <a:gd name="connsiteY0" fmla="*/ 3219925 h 3729312"/>
              <a:gd name="connsiteX1" fmla="*/ 3420749 w 3841659"/>
              <a:gd name="connsiteY1" fmla="*/ 3548539 h 3729312"/>
              <a:gd name="connsiteX2" fmla="*/ 3045827 w 3841659"/>
              <a:gd name="connsiteY2" fmla="*/ 3689508 h 3729312"/>
              <a:gd name="connsiteX3" fmla="*/ 2335224 w 3841659"/>
              <a:gd name="connsiteY3" fmla="*/ 3727442 h 3729312"/>
              <a:gd name="connsiteX4" fmla="*/ 1691557 w 3841659"/>
              <a:gd name="connsiteY4" fmla="*/ 3644413 h 3729312"/>
              <a:gd name="connsiteX5" fmla="*/ 1046696 w 3841659"/>
              <a:gd name="connsiteY5" fmla="*/ 3462165 h 3729312"/>
              <a:gd name="connsiteX6" fmla="*/ 268858 w 3841659"/>
              <a:gd name="connsiteY6" fmla="*/ 2950050 h 3729312"/>
              <a:gd name="connsiteX7" fmla="*/ 18644 w 3841659"/>
              <a:gd name="connsiteY7" fmla="*/ 2200752 h 3729312"/>
              <a:gd name="connsiteX8" fmla="*/ 30297 w 3841659"/>
              <a:gd name="connsiteY8" fmla="*/ 1762911 h 3729312"/>
              <a:gd name="connsiteX9" fmla="*/ 301529 w 3841659"/>
              <a:gd name="connsiteY9" fmla="*/ 901232 h 3729312"/>
              <a:gd name="connsiteX10" fmla="*/ 717992 w 3841659"/>
              <a:gd name="connsiteY10" fmla="*/ 341005 h 3729312"/>
              <a:gd name="connsiteX11" fmla="*/ 1651216 w 3841659"/>
              <a:gd name="connsiteY11" fmla="*/ 0 h 3729312"/>
              <a:gd name="connsiteX12" fmla="*/ 2433536 w 3841659"/>
              <a:gd name="connsiteY12" fmla="*/ 50005 h 3729312"/>
              <a:gd name="connsiteX13" fmla="*/ 3027594 w 3841659"/>
              <a:gd name="connsiteY13" fmla="*/ 370369 h 3729312"/>
              <a:gd name="connsiteX14" fmla="*/ 3385290 w 3841659"/>
              <a:gd name="connsiteY14" fmla="*/ 1171254 h 3729312"/>
              <a:gd name="connsiteX15" fmla="*/ 3461687 w 3841659"/>
              <a:gd name="connsiteY15" fmla="*/ 2214396 h 3729312"/>
              <a:gd name="connsiteX16" fmla="*/ 3398933 w 3841659"/>
              <a:gd name="connsiteY16" fmla="*/ 2660164 h 3729312"/>
              <a:gd name="connsiteX17" fmla="*/ 3331799 w 3841659"/>
              <a:gd name="connsiteY17" fmla="*/ 2911157 h 3729312"/>
              <a:gd name="connsiteX18" fmla="*/ 3303112 w 3841659"/>
              <a:gd name="connsiteY18" fmla="*/ 3007196 h 3729312"/>
              <a:gd name="connsiteX19" fmla="*/ 3841659 w 3841659"/>
              <a:gd name="connsiteY19" fmla="*/ 3223109 h 3729312"/>
              <a:gd name="connsiteX0" fmla="*/ 3835616 w 3835616"/>
              <a:gd name="connsiteY0" fmla="*/ 3219925 h 3729312"/>
              <a:gd name="connsiteX1" fmla="*/ 3420749 w 3835616"/>
              <a:gd name="connsiteY1" fmla="*/ 3548539 h 3729312"/>
              <a:gd name="connsiteX2" fmla="*/ 3045827 w 3835616"/>
              <a:gd name="connsiteY2" fmla="*/ 3689508 h 3729312"/>
              <a:gd name="connsiteX3" fmla="*/ 2335224 w 3835616"/>
              <a:gd name="connsiteY3" fmla="*/ 3727442 h 3729312"/>
              <a:gd name="connsiteX4" fmla="*/ 1691557 w 3835616"/>
              <a:gd name="connsiteY4" fmla="*/ 3644413 h 3729312"/>
              <a:gd name="connsiteX5" fmla="*/ 1046696 w 3835616"/>
              <a:gd name="connsiteY5" fmla="*/ 3462165 h 3729312"/>
              <a:gd name="connsiteX6" fmla="*/ 268858 w 3835616"/>
              <a:gd name="connsiteY6" fmla="*/ 2950050 h 3729312"/>
              <a:gd name="connsiteX7" fmla="*/ 18644 w 3835616"/>
              <a:gd name="connsiteY7" fmla="*/ 2200752 h 3729312"/>
              <a:gd name="connsiteX8" fmla="*/ 30297 w 3835616"/>
              <a:gd name="connsiteY8" fmla="*/ 1762911 h 3729312"/>
              <a:gd name="connsiteX9" fmla="*/ 301529 w 3835616"/>
              <a:gd name="connsiteY9" fmla="*/ 901232 h 3729312"/>
              <a:gd name="connsiteX10" fmla="*/ 717992 w 3835616"/>
              <a:gd name="connsiteY10" fmla="*/ 341005 h 3729312"/>
              <a:gd name="connsiteX11" fmla="*/ 1651216 w 3835616"/>
              <a:gd name="connsiteY11" fmla="*/ 0 h 3729312"/>
              <a:gd name="connsiteX12" fmla="*/ 2433536 w 3835616"/>
              <a:gd name="connsiteY12" fmla="*/ 50005 h 3729312"/>
              <a:gd name="connsiteX13" fmla="*/ 3027594 w 3835616"/>
              <a:gd name="connsiteY13" fmla="*/ 370369 h 3729312"/>
              <a:gd name="connsiteX14" fmla="*/ 3385290 w 3835616"/>
              <a:gd name="connsiteY14" fmla="*/ 1171254 h 3729312"/>
              <a:gd name="connsiteX15" fmla="*/ 3461687 w 3835616"/>
              <a:gd name="connsiteY15" fmla="*/ 2214396 h 3729312"/>
              <a:gd name="connsiteX16" fmla="*/ 3398933 w 3835616"/>
              <a:gd name="connsiteY16" fmla="*/ 2660164 h 3729312"/>
              <a:gd name="connsiteX17" fmla="*/ 3331799 w 3835616"/>
              <a:gd name="connsiteY17" fmla="*/ 2911157 h 3729312"/>
              <a:gd name="connsiteX18" fmla="*/ 3303112 w 3835616"/>
              <a:gd name="connsiteY18" fmla="*/ 3007196 h 3729312"/>
              <a:gd name="connsiteX19" fmla="*/ 3762243 w 3835616"/>
              <a:gd name="connsiteY19" fmla="*/ 3112020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03112 w 3841661"/>
              <a:gd name="connsiteY18" fmla="*/ 3007196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03112 w 3841661"/>
              <a:gd name="connsiteY18" fmla="*/ 3007196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322966 w 3841661"/>
              <a:gd name="connsiteY18" fmla="*/ 3024028 h 3729312"/>
              <a:gd name="connsiteX19" fmla="*/ 3841661 w 3841661"/>
              <a:gd name="connsiteY19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41661"/>
              <a:gd name="connsiteY0" fmla="*/ 3219925 h 3729312"/>
              <a:gd name="connsiteX1" fmla="*/ 3420749 w 3841661"/>
              <a:gd name="connsiteY1" fmla="*/ 3548539 h 3729312"/>
              <a:gd name="connsiteX2" fmla="*/ 3045827 w 3841661"/>
              <a:gd name="connsiteY2" fmla="*/ 3689508 h 3729312"/>
              <a:gd name="connsiteX3" fmla="*/ 2335224 w 3841661"/>
              <a:gd name="connsiteY3" fmla="*/ 3727442 h 3729312"/>
              <a:gd name="connsiteX4" fmla="*/ 1691557 w 3841661"/>
              <a:gd name="connsiteY4" fmla="*/ 3644413 h 3729312"/>
              <a:gd name="connsiteX5" fmla="*/ 1046696 w 3841661"/>
              <a:gd name="connsiteY5" fmla="*/ 3462165 h 3729312"/>
              <a:gd name="connsiteX6" fmla="*/ 268858 w 3841661"/>
              <a:gd name="connsiteY6" fmla="*/ 2950050 h 3729312"/>
              <a:gd name="connsiteX7" fmla="*/ 18644 w 3841661"/>
              <a:gd name="connsiteY7" fmla="*/ 2200752 h 3729312"/>
              <a:gd name="connsiteX8" fmla="*/ 30297 w 3841661"/>
              <a:gd name="connsiteY8" fmla="*/ 1762911 h 3729312"/>
              <a:gd name="connsiteX9" fmla="*/ 301529 w 3841661"/>
              <a:gd name="connsiteY9" fmla="*/ 901232 h 3729312"/>
              <a:gd name="connsiteX10" fmla="*/ 717992 w 3841661"/>
              <a:gd name="connsiteY10" fmla="*/ 341005 h 3729312"/>
              <a:gd name="connsiteX11" fmla="*/ 1651216 w 3841661"/>
              <a:gd name="connsiteY11" fmla="*/ 0 h 3729312"/>
              <a:gd name="connsiteX12" fmla="*/ 2433536 w 3841661"/>
              <a:gd name="connsiteY12" fmla="*/ 50005 h 3729312"/>
              <a:gd name="connsiteX13" fmla="*/ 3027594 w 3841661"/>
              <a:gd name="connsiteY13" fmla="*/ 370369 h 3729312"/>
              <a:gd name="connsiteX14" fmla="*/ 3385290 w 3841661"/>
              <a:gd name="connsiteY14" fmla="*/ 1171254 h 3729312"/>
              <a:gd name="connsiteX15" fmla="*/ 3461687 w 3841661"/>
              <a:gd name="connsiteY15" fmla="*/ 2214396 h 3729312"/>
              <a:gd name="connsiteX16" fmla="*/ 3398933 w 3841661"/>
              <a:gd name="connsiteY16" fmla="*/ 2660164 h 3729312"/>
              <a:gd name="connsiteX17" fmla="*/ 3331799 w 3841661"/>
              <a:gd name="connsiteY17" fmla="*/ 2911157 h 3729312"/>
              <a:gd name="connsiteX18" fmla="*/ 3841661 w 3841661"/>
              <a:gd name="connsiteY18" fmla="*/ 3216378 h 3729312"/>
              <a:gd name="connsiteX0" fmla="*/ 3835616 w 3865486"/>
              <a:gd name="connsiteY0" fmla="*/ 3219925 h 3729312"/>
              <a:gd name="connsiteX1" fmla="*/ 3420749 w 3865486"/>
              <a:gd name="connsiteY1" fmla="*/ 3548539 h 3729312"/>
              <a:gd name="connsiteX2" fmla="*/ 3045827 w 3865486"/>
              <a:gd name="connsiteY2" fmla="*/ 3689508 h 3729312"/>
              <a:gd name="connsiteX3" fmla="*/ 2335224 w 3865486"/>
              <a:gd name="connsiteY3" fmla="*/ 3727442 h 3729312"/>
              <a:gd name="connsiteX4" fmla="*/ 1691557 w 3865486"/>
              <a:gd name="connsiteY4" fmla="*/ 3644413 h 3729312"/>
              <a:gd name="connsiteX5" fmla="*/ 1046696 w 3865486"/>
              <a:gd name="connsiteY5" fmla="*/ 3462165 h 3729312"/>
              <a:gd name="connsiteX6" fmla="*/ 268858 w 3865486"/>
              <a:gd name="connsiteY6" fmla="*/ 2950050 h 3729312"/>
              <a:gd name="connsiteX7" fmla="*/ 18644 w 3865486"/>
              <a:gd name="connsiteY7" fmla="*/ 2200752 h 3729312"/>
              <a:gd name="connsiteX8" fmla="*/ 30297 w 3865486"/>
              <a:gd name="connsiteY8" fmla="*/ 1762911 h 3729312"/>
              <a:gd name="connsiteX9" fmla="*/ 301529 w 3865486"/>
              <a:gd name="connsiteY9" fmla="*/ 901232 h 3729312"/>
              <a:gd name="connsiteX10" fmla="*/ 717992 w 3865486"/>
              <a:gd name="connsiteY10" fmla="*/ 341005 h 3729312"/>
              <a:gd name="connsiteX11" fmla="*/ 1651216 w 3865486"/>
              <a:gd name="connsiteY11" fmla="*/ 0 h 3729312"/>
              <a:gd name="connsiteX12" fmla="*/ 2433536 w 3865486"/>
              <a:gd name="connsiteY12" fmla="*/ 50005 h 3729312"/>
              <a:gd name="connsiteX13" fmla="*/ 3027594 w 3865486"/>
              <a:gd name="connsiteY13" fmla="*/ 370369 h 3729312"/>
              <a:gd name="connsiteX14" fmla="*/ 3385290 w 3865486"/>
              <a:gd name="connsiteY14" fmla="*/ 1171254 h 3729312"/>
              <a:gd name="connsiteX15" fmla="*/ 3461687 w 3865486"/>
              <a:gd name="connsiteY15" fmla="*/ 2214396 h 3729312"/>
              <a:gd name="connsiteX16" fmla="*/ 3398933 w 3865486"/>
              <a:gd name="connsiteY16" fmla="*/ 2660164 h 3729312"/>
              <a:gd name="connsiteX17" fmla="*/ 3331799 w 3865486"/>
              <a:gd name="connsiteY17" fmla="*/ 2911157 h 3729312"/>
              <a:gd name="connsiteX18" fmla="*/ 3865486 w 3865486"/>
              <a:gd name="connsiteY18" fmla="*/ 313895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331799 w 3837690"/>
              <a:gd name="connsiteY17" fmla="*/ 2911157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398933 w 3837690"/>
              <a:gd name="connsiteY16" fmla="*/ 2660164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430700 w 3837690"/>
              <a:gd name="connsiteY16" fmla="*/ 2656798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312"/>
              <a:gd name="connsiteX1" fmla="*/ 3420749 w 3837690"/>
              <a:gd name="connsiteY1" fmla="*/ 3548539 h 3729312"/>
              <a:gd name="connsiteX2" fmla="*/ 3045827 w 3837690"/>
              <a:gd name="connsiteY2" fmla="*/ 3689508 h 3729312"/>
              <a:gd name="connsiteX3" fmla="*/ 2335224 w 3837690"/>
              <a:gd name="connsiteY3" fmla="*/ 3727442 h 3729312"/>
              <a:gd name="connsiteX4" fmla="*/ 1691557 w 3837690"/>
              <a:gd name="connsiteY4" fmla="*/ 3644413 h 3729312"/>
              <a:gd name="connsiteX5" fmla="*/ 1046696 w 3837690"/>
              <a:gd name="connsiteY5" fmla="*/ 3462165 h 3729312"/>
              <a:gd name="connsiteX6" fmla="*/ 268858 w 3837690"/>
              <a:gd name="connsiteY6" fmla="*/ 2950050 h 3729312"/>
              <a:gd name="connsiteX7" fmla="*/ 18644 w 3837690"/>
              <a:gd name="connsiteY7" fmla="*/ 2200752 h 3729312"/>
              <a:gd name="connsiteX8" fmla="*/ 30297 w 3837690"/>
              <a:gd name="connsiteY8" fmla="*/ 1762911 h 3729312"/>
              <a:gd name="connsiteX9" fmla="*/ 301529 w 3837690"/>
              <a:gd name="connsiteY9" fmla="*/ 901232 h 3729312"/>
              <a:gd name="connsiteX10" fmla="*/ 717992 w 3837690"/>
              <a:gd name="connsiteY10" fmla="*/ 341005 h 3729312"/>
              <a:gd name="connsiteX11" fmla="*/ 1651216 w 3837690"/>
              <a:gd name="connsiteY11" fmla="*/ 0 h 3729312"/>
              <a:gd name="connsiteX12" fmla="*/ 2433536 w 3837690"/>
              <a:gd name="connsiteY12" fmla="*/ 50005 h 3729312"/>
              <a:gd name="connsiteX13" fmla="*/ 3027594 w 3837690"/>
              <a:gd name="connsiteY13" fmla="*/ 370369 h 3729312"/>
              <a:gd name="connsiteX14" fmla="*/ 3385290 w 3837690"/>
              <a:gd name="connsiteY14" fmla="*/ 1171254 h 3729312"/>
              <a:gd name="connsiteX15" fmla="*/ 3461687 w 3837690"/>
              <a:gd name="connsiteY15" fmla="*/ 2214396 h 3729312"/>
              <a:gd name="connsiteX16" fmla="*/ 3430700 w 3837690"/>
              <a:gd name="connsiteY16" fmla="*/ 2656798 h 3729312"/>
              <a:gd name="connsiteX17" fmla="*/ 3292091 w 3837690"/>
              <a:gd name="connsiteY17" fmla="*/ 2978484 h 3729312"/>
              <a:gd name="connsiteX18" fmla="*/ 3837690 w 3837690"/>
              <a:gd name="connsiteY18" fmla="*/ 3213012 h 3729312"/>
              <a:gd name="connsiteX0" fmla="*/ 3835616 w 3837690"/>
              <a:gd name="connsiteY0" fmla="*/ 3219925 h 3729576"/>
              <a:gd name="connsiteX1" fmla="*/ 3416779 w 3837690"/>
              <a:gd name="connsiteY1" fmla="*/ 3528340 h 3729576"/>
              <a:gd name="connsiteX2" fmla="*/ 3045827 w 3837690"/>
              <a:gd name="connsiteY2" fmla="*/ 3689508 h 3729576"/>
              <a:gd name="connsiteX3" fmla="*/ 2335224 w 3837690"/>
              <a:gd name="connsiteY3" fmla="*/ 3727442 h 3729576"/>
              <a:gd name="connsiteX4" fmla="*/ 1691557 w 3837690"/>
              <a:gd name="connsiteY4" fmla="*/ 3644413 h 3729576"/>
              <a:gd name="connsiteX5" fmla="*/ 1046696 w 3837690"/>
              <a:gd name="connsiteY5" fmla="*/ 3462165 h 3729576"/>
              <a:gd name="connsiteX6" fmla="*/ 268858 w 3837690"/>
              <a:gd name="connsiteY6" fmla="*/ 2950050 h 3729576"/>
              <a:gd name="connsiteX7" fmla="*/ 18644 w 3837690"/>
              <a:gd name="connsiteY7" fmla="*/ 2200752 h 3729576"/>
              <a:gd name="connsiteX8" fmla="*/ 30297 w 3837690"/>
              <a:gd name="connsiteY8" fmla="*/ 1762911 h 3729576"/>
              <a:gd name="connsiteX9" fmla="*/ 301529 w 3837690"/>
              <a:gd name="connsiteY9" fmla="*/ 901232 h 3729576"/>
              <a:gd name="connsiteX10" fmla="*/ 717992 w 3837690"/>
              <a:gd name="connsiteY10" fmla="*/ 341005 h 3729576"/>
              <a:gd name="connsiteX11" fmla="*/ 1651216 w 3837690"/>
              <a:gd name="connsiteY11" fmla="*/ 0 h 3729576"/>
              <a:gd name="connsiteX12" fmla="*/ 2433536 w 3837690"/>
              <a:gd name="connsiteY12" fmla="*/ 50005 h 3729576"/>
              <a:gd name="connsiteX13" fmla="*/ 3027594 w 3837690"/>
              <a:gd name="connsiteY13" fmla="*/ 370369 h 3729576"/>
              <a:gd name="connsiteX14" fmla="*/ 3385290 w 3837690"/>
              <a:gd name="connsiteY14" fmla="*/ 1171254 h 3729576"/>
              <a:gd name="connsiteX15" fmla="*/ 3461687 w 3837690"/>
              <a:gd name="connsiteY15" fmla="*/ 2214396 h 3729576"/>
              <a:gd name="connsiteX16" fmla="*/ 3430700 w 3837690"/>
              <a:gd name="connsiteY16" fmla="*/ 2656798 h 3729576"/>
              <a:gd name="connsiteX17" fmla="*/ 3292091 w 3837690"/>
              <a:gd name="connsiteY17" fmla="*/ 2978484 h 3729576"/>
              <a:gd name="connsiteX18" fmla="*/ 3837690 w 3837690"/>
              <a:gd name="connsiteY18" fmla="*/ 3213012 h 3729576"/>
              <a:gd name="connsiteX0" fmla="*/ 3835616 w 3837690"/>
              <a:gd name="connsiteY0" fmla="*/ 3219925 h 3727718"/>
              <a:gd name="connsiteX1" fmla="*/ 3416779 w 3837690"/>
              <a:gd name="connsiteY1" fmla="*/ 3528340 h 3727718"/>
              <a:gd name="connsiteX2" fmla="*/ 2986264 w 3837690"/>
              <a:gd name="connsiteY2" fmla="*/ 3665944 h 3727718"/>
              <a:gd name="connsiteX3" fmla="*/ 2335224 w 3837690"/>
              <a:gd name="connsiteY3" fmla="*/ 3727442 h 3727718"/>
              <a:gd name="connsiteX4" fmla="*/ 1691557 w 3837690"/>
              <a:gd name="connsiteY4" fmla="*/ 3644413 h 3727718"/>
              <a:gd name="connsiteX5" fmla="*/ 1046696 w 3837690"/>
              <a:gd name="connsiteY5" fmla="*/ 3462165 h 3727718"/>
              <a:gd name="connsiteX6" fmla="*/ 268858 w 3837690"/>
              <a:gd name="connsiteY6" fmla="*/ 2950050 h 3727718"/>
              <a:gd name="connsiteX7" fmla="*/ 18644 w 3837690"/>
              <a:gd name="connsiteY7" fmla="*/ 2200752 h 3727718"/>
              <a:gd name="connsiteX8" fmla="*/ 30297 w 3837690"/>
              <a:gd name="connsiteY8" fmla="*/ 1762911 h 3727718"/>
              <a:gd name="connsiteX9" fmla="*/ 301529 w 3837690"/>
              <a:gd name="connsiteY9" fmla="*/ 901232 h 3727718"/>
              <a:gd name="connsiteX10" fmla="*/ 717992 w 3837690"/>
              <a:gd name="connsiteY10" fmla="*/ 341005 h 3727718"/>
              <a:gd name="connsiteX11" fmla="*/ 1651216 w 3837690"/>
              <a:gd name="connsiteY11" fmla="*/ 0 h 3727718"/>
              <a:gd name="connsiteX12" fmla="*/ 2433536 w 3837690"/>
              <a:gd name="connsiteY12" fmla="*/ 50005 h 3727718"/>
              <a:gd name="connsiteX13" fmla="*/ 3027594 w 3837690"/>
              <a:gd name="connsiteY13" fmla="*/ 370369 h 3727718"/>
              <a:gd name="connsiteX14" fmla="*/ 3385290 w 3837690"/>
              <a:gd name="connsiteY14" fmla="*/ 1171254 h 3727718"/>
              <a:gd name="connsiteX15" fmla="*/ 3461687 w 3837690"/>
              <a:gd name="connsiteY15" fmla="*/ 2214396 h 3727718"/>
              <a:gd name="connsiteX16" fmla="*/ 3430700 w 3837690"/>
              <a:gd name="connsiteY16" fmla="*/ 2656798 h 3727718"/>
              <a:gd name="connsiteX17" fmla="*/ 3292091 w 3837690"/>
              <a:gd name="connsiteY17" fmla="*/ 2978484 h 3727718"/>
              <a:gd name="connsiteX18" fmla="*/ 3837690 w 3837690"/>
              <a:gd name="connsiteY18" fmla="*/ 3213012 h 3727718"/>
              <a:gd name="connsiteX0" fmla="*/ 3835616 w 3837690"/>
              <a:gd name="connsiteY0" fmla="*/ 3219925 h 3727718"/>
              <a:gd name="connsiteX1" fmla="*/ 3416779 w 3837690"/>
              <a:gd name="connsiteY1" fmla="*/ 3528340 h 3727718"/>
              <a:gd name="connsiteX2" fmla="*/ 2986264 w 3837690"/>
              <a:gd name="connsiteY2" fmla="*/ 3665944 h 3727718"/>
              <a:gd name="connsiteX3" fmla="*/ 2335224 w 3837690"/>
              <a:gd name="connsiteY3" fmla="*/ 3727442 h 3727718"/>
              <a:gd name="connsiteX4" fmla="*/ 1691557 w 3837690"/>
              <a:gd name="connsiteY4" fmla="*/ 3644413 h 3727718"/>
              <a:gd name="connsiteX5" fmla="*/ 1046696 w 3837690"/>
              <a:gd name="connsiteY5" fmla="*/ 3462165 h 3727718"/>
              <a:gd name="connsiteX6" fmla="*/ 268858 w 3837690"/>
              <a:gd name="connsiteY6" fmla="*/ 2950050 h 3727718"/>
              <a:gd name="connsiteX7" fmla="*/ 18644 w 3837690"/>
              <a:gd name="connsiteY7" fmla="*/ 2200752 h 3727718"/>
              <a:gd name="connsiteX8" fmla="*/ 30297 w 3837690"/>
              <a:gd name="connsiteY8" fmla="*/ 1762911 h 3727718"/>
              <a:gd name="connsiteX9" fmla="*/ 301529 w 3837690"/>
              <a:gd name="connsiteY9" fmla="*/ 901232 h 3727718"/>
              <a:gd name="connsiteX10" fmla="*/ 717992 w 3837690"/>
              <a:gd name="connsiteY10" fmla="*/ 341005 h 3727718"/>
              <a:gd name="connsiteX11" fmla="*/ 1651216 w 3837690"/>
              <a:gd name="connsiteY11" fmla="*/ 0 h 3727718"/>
              <a:gd name="connsiteX12" fmla="*/ 2433536 w 3837690"/>
              <a:gd name="connsiteY12" fmla="*/ 50005 h 3727718"/>
              <a:gd name="connsiteX13" fmla="*/ 3027594 w 3837690"/>
              <a:gd name="connsiteY13" fmla="*/ 370369 h 3727718"/>
              <a:gd name="connsiteX14" fmla="*/ 3385290 w 3837690"/>
              <a:gd name="connsiteY14" fmla="*/ 1171254 h 3727718"/>
              <a:gd name="connsiteX15" fmla="*/ 3461687 w 3837690"/>
              <a:gd name="connsiteY15" fmla="*/ 2214396 h 3727718"/>
              <a:gd name="connsiteX16" fmla="*/ 3430700 w 3837690"/>
              <a:gd name="connsiteY16" fmla="*/ 2656798 h 3727718"/>
              <a:gd name="connsiteX17" fmla="*/ 3292091 w 3837690"/>
              <a:gd name="connsiteY17" fmla="*/ 2978484 h 3727718"/>
              <a:gd name="connsiteX18" fmla="*/ 3837690 w 3837690"/>
              <a:gd name="connsiteY18" fmla="*/ 3223110 h 3727718"/>
              <a:gd name="connsiteX0" fmla="*/ 3835616 w 3837690"/>
              <a:gd name="connsiteY0" fmla="*/ 3219925 h 3729804"/>
              <a:gd name="connsiteX1" fmla="*/ 3416779 w 3837690"/>
              <a:gd name="connsiteY1" fmla="*/ 3528340 h 3729804"/>
              <a:gd name="connsiteX2" fmla="*/ 2964477 w 3837690"/>
              <a:gd name="connsiteY2" fmla="*/ 3558897 h 3729804"/>
              <a:gd name="connsiteX3" fmla="*/ 2335224 w 3837690"/>
              <a:gd name="connsiteY3" fmla="*/ 3727442 h 3729804"/>
              <a:gd name="connsiteX4" fmla="*/ 1691557 w 3837690"/>
              <a:gd name="connsiteY4" fmla="*/ 3644413 h 3729804"/>
              <a:gd name="connsiteX5" fmla="*/ 1046696 w 3837690"/>
              <a:gd name="connsiteY5" fmla="*/ 3462165 h 3729804"/>
              <a:gd name="connsiteX6" fmla="*/ 268858 w 3837690"/>
              <a:gd name="connsiteY6" fmla="*/ 2950050 h 3729804"/>
              <a:gd name="connsiteX7" fmla="*/ 18644 w 3837690"/>
              <a:gd name="connsiteY7" fmla="*/ 2200752 h 3729804"/>
              <a:gd name="connsiteX8" fmla="*/ 30297 w 3837690"/>
              <a:gd name="connsiteY8" fmla="*/ 1762911 h 3729804"/>
              <a:gd name="connsiteX9" fmla="*/ 301529 w 3837690"/>
              <a:gd name="connsiteY9" fmla="*/ 901232 h 3729804"/>
              <a:gd name="connsiteX10" fmla="*/ 717992 w 3837690"/>
              <a:gd name="connsiteY10" fmla="*/ 341005 h 3729804"/>
              <a:gd name="connsiteX11" fmla="*/ 1651216 w 3837690"/>
              <a:gd name="connsiteY11" fmla="*/ 0 h 3729804"/>
              <a:gd name="connsiteX12" fmla="*/ 2433536 w 3837690"/>
              <a:gd name="connsiteY12" fmla="*/ 50005 h 3729804"/>
              <a:gd name="connsiteX13" fmla="*/ 3027594 w 3837690"/>
              <a:gd name="connsiteY13" fmla="*/ 370369 h 3729804"/>
              <a:gd name="connsiteX14" fmla="*/ 3385290 w 3837690"/>
              <a:gd name="connsiteY14" fmla="*/ 1171254 h 3729804"/>
              <a:gd name="connsiteX15" fmla="*/ 3461687 w 3837690"/>
              <a:gd name="connsiteY15" fmla="*/ 2214396 h 3729804"/>
              <a:gd name="connsiteX16" fmla="*/ 3430700 w 3837690"/>
              <a:gd name="connsiteY16" fmla="*/ 2656798 h 3729804"/>
              <a:gd name="connsiteX17" fmla="*/ 3292091 w 3837690"/>
              <a:gd name="connsiteY17" fmla="*/ 2978484 h 3729804"/>
              <a:gd name="connsiteX18" fmla="*/ 3837690 w 3837690"/>
              <a:gd name="connsiteY18" fmla="*/ 3223110 h 3729804"/>
              <a:gd name="connsiteX0" fmla="*/ 3835616 w 3837690"/>
              <a:gd name="connsiteY0" fmla="*/ 3219925 h 3728640"/>
              <a:gd name="connsiteX1" fmla="*/ 3416779 w 3837690"/>
              <a:gd name="connsiteY1" fmla="*/ 3528340 h 3728640"/>
              <a:gd name="connsiteX2" fmla="*/ 2964477 w 3837690"/>
              <a:gd name="connsiteY2" fmla="*/ 3558897 h 3728640"/>
              <a:gd name="connsiteX3" fmla="*/ 2335224 w 3837690"/>
              <a:gd name="connsiteY3" fmla="*/ 3727442 h 3728640"/>
              <a:gd name="connsiteX4" fmla="*/ 1046696 w 3837690"/>
              <a:gd name="connsiteY4" fmla="*/ 3462165 h 3728640"/>
              <a:gd name="connsiteX5" fmla="*/ 268858 w 3837690"/>
              <a:gd name="connsiteY5" fmla="*/ 2950050 h 3728640"/>
              <a:gd name="connsiteX6" fmla="*/ 18644 w 3837690"/>
              <a:gd name="connsiteY6" fmla="*/ 2200752 h 3728640"/>
              <a:gd name="connsiteX7" fmla="*/ 30297 w 3837690"/>
              <a:gd name="connsiteY7" fmla="*/ 1762911 h 3728640"/>
              <a:gd name="connsiteX8" fmla="*/ 301529 w 3837690"/>
              <a:gd name="connsiteY8" fmla="*/ 901232 h 3728640"/>
              <a:gd name="connsiteX9" fmla="*/ 717992 w 3837690"/>
              <a:gd name="connsiteY9" fmla="*/ 341005 h 3728640"/>
              <a:gd name="connsiteX10" fmla="*/ 1651216 w 3837690"/>
              <a:gd name="connsiteY10" fmla="*/ 0 h 3728640"/>
              <a:gd name="connsiteX11" fmla="*/ 2433536 w 3837690"/>
              <a:gd name="connsiteY11" fmla="*/ 50005 h 3728640"/>
              <a:gd name="connsiteX12" fmla="*/ 3027594 w 3837690"/>
              <a:gd name="connsiteY12" fmla="*/ 370369 h 3728640"/>
              <a:gd name="connsiteX13" fmla="*/ 3385290 w 3837690"/>
              <a:gd name="connsiteY13" fmla="*/ 1171254 h 3728640"/>
              <a:gd name="connsiteX14" fmla="*/ 3461687 w 3837690"/>
              <a:gd name="connsiteY14" fmla="*/ 2214396 h 3728640"/>
              <a:gd name="connsiteX15" fmla="*/ 3430700 w 3837690"/>
              <a:gd name="connsiteY15" fmla="*/ 2656798 h 3728640"/>
              <a:gd name="connsiteX16" fmla="*/ 3292091 w 3837690"/>
              <a:gd name="connsiteY16" fmla="*/ 2978484 h 3728640"/>
              <a:gd name="connsiteX17" fmla="*/ 3837690 w 3837690"/>
              <a:gd name="connsiteY17" fmla="*/ 3223110 h 3728640"/>
              <a:gd name="connsiteX0" fmla="*/ 3835616 w 3837690"/>
              <a:gd name="connsiteY0" fmla="*/ 3219925 h 3728656"/>
              <a:gd name="connsiteX1" fmla="*/ 3417487 w 3837690"/>
              <a:gd name="connsiteY1" fmla="*/ 3513956 h 3728656"/>
              <a:gd name="connsiteX2" fmla="*/ 2964477 w 3837690"/>
              <a:gd name="connsiteY2" fmla="*/ 3558897 h 3728656"/>
              <a:gd name="connsiteX3" fmla="*/ 2335224 w 3837690"/>
              <a:gd name="connsiteY3" fmla="*/ 3727442 h 3728656"/>
              <a:gd name="connsiteX4" fmla="*/ 1046696 w 3837690"/>
              <a:gd name="connsiteY4" fmla="*/ 3462165 h 3728656"/>
              <a:gd name="connsiteX5" fmla="*/ 268858 w 3837690"/>
              <a:gd name="connsiteY5" fmla="*/ 2950050 h 3728656"/>
              <a:gd name="connsiteX6" fmla="*/ 18644 w 3837690"/>
              <a:gd name="connsiteY6" fmla="*/ 2200752 h 3728656"/>
              <a:gd name="connsiteX7" fmla="*/ 30297 w 3837690"/>
              <a:gd name="connsiteY7" fmla="*/ 1762911 h 3728656"/>
              <a:gd name="connsiteX8" fmla="*/ 301529 w 3837690"/>
              <a:gd name="connsiteY8" fmla="*/ 901232 h 3728656"/>
              <a:gd name="connsiteX9" fmla="*/ 717992 w 3837690"/>
              <a:gd name="connsiteY9" fmla="*/ 341005 h 3728656"/>
              <a:gd name="connsiteX10" fmla="*/ 1651216 w 3837690"/>
              <a:gd name="connsiteY10" fmla="*/ 0 h 3728656"/>
              <a:gd name="connsiteX11" fmla="*/ 2433536 w 3837690"/>
              <a:gd name="connsiteY11" fmla="*/ 50005 h 3728656"/>
              <a:gd name="connsiteX12" fmla="*/ 3027594 w 3837690"/>
              <a:gd name="connsiteY12" fmla="*/ 370369 h 3728656"/>
              <a:gd name="connsiteX13" fmla="*/ 3385290 w 3837690"/>
              <a:gd name="connsiteY13" fmla="*/ 1171254 h 3728656"/>
              <a:gd name="connsiteX14" fmla="*/ 3461687 w 3837690"/>
              <a:gd name="connsiteY14" fmla="*/ 2214396 h 3728656"/>
              <a:gd name="connsiteX15" fmla="*/ 3430700 w 3837690"/>
              <a:gd name="connsiteY15" fmla="*/ 2656798 h 3728656"/>
              <a:gd name="connsiteX16" fmla="*/ 3292091 w 3837690"/>
              <a:gd name="connsiteY16" fmla="*/ 2978484 h 3728656"/>
              <a:gd name="connsiteX17" fmla="*/ 3837690 w 3837690"/>
              <a:gd name="connsiteY17" fmla="*/ 3223110 h 3728656"/>
              <a:gd name="connsiteX0" fmla="*/ 3835616 w 3835616"/>
              <a:gd name="connsiteY0" fmla="*/ 3219925 h 3728656"/>
              <a:gd name="connsiteX1" fmla="*/ 3417487 w 3835616"/>
              <a:gd name="connsiteY1" fmla="*/ 3513956 h 3728656"/>
              <a:gd name="connsiteX2" fmla="*/ 2964477 w 3835616"/>
              <a:gd name="connsiteY2" fmla="*/ 3558897 h 3728656"/>
              <a:gd name="connsiteX3" fmla="*/ 2335224 w 3835616"/>
              <a:gd name="connsiteY3" fmla="*/ 3727442 h 3728656"/>
              <a:gd name="connsiteX4" fmla="*/ 1046696 w 3835616"/>
              <a:gd name="connsiteY4" fmla="*/ 3462165 h 3728656"/>
              <a:gd name="connsiteX5" fmla="*/ 268858 w 3835616"/>
              <a:gd name="connsiteY5" fmla="*/ 2950050 h 3728656"/>
              <a:gd name="connsiteX6" fmla="*/ 18644 w 3835616"/>
              <a:gd name="connsiteY6" fmla="*/ 2200752 h 3728656"/>
              <a:gd name="connsiteX7" fmla="*/ 30297 w 3835616"/>
              <a:gd name="connsiteY7" fmla="*/ 1762911 h 3728656"/>
              <a:gd name="connsiteX8" fmla="*/ 301529 w 3835616"/>
              <a:gd name="connsiteY8" fmla="*/ 901232 h 3728656"/>
              <a:gd name="connsiteX9" fmla="*/ 717992 w 3835616"/>
              <a:gd name="connsiteY9" fmla="*/ 341005 h 3728656"/>
              <a:gd name="connsiteX10" fmla="*/ 1651216 w 3835616"/>
              <a:gd name="connsiteY10" fmla="*/ 0 h 3728656"/>
              <a:gd name="connsiteX11" fmla="*/ 2433536 w 3835616"/>
              <a:gd name="connsiteY11" fmla="*/ 50005 h 3728656"/>
              <a:gd name="connsiteX12" fmla="*/ 3027594 w 3835616"/>
              <a:gd name="connsiteY12" fmla="*/ 370369 h 3728656"/>
              <a:gd name="connsiteX13" fmla="*/ 3385290 w 3835616"/>
              <a:gd name="connsiteY13" fmla="*/ 1171254 h 3728656"/>
              <a:gd name="connsiteX14" fmla="*/ 3461687 w 3835616"/>
              <a:gd name="connsiteY14" fmla="*/ 2214396 h 3728656"/>
              <a:gd name="connsiteX15" fmla="*/ 3430700 w 3835616"/>
              <a:gd name="connsiteY15" fmla="*/ 2656798 h 3728656"/>
              <a:gd name="connsiteX16" fmla="*/ 3292091 w 3835616"/>
              <a:gd name="connsiteY16" fmla="*/ 2978484 h 3728656"/>
              <a:gd name="connsiteX17" fmla="*/ 3751780 w 3835616"/>
              <a:gd name="connsiteY17" fmla="*/ 3256428 h 3728656"/>
              <a:gd name="connsiteX0" fmla="*/ 3835616 w 3835616"/>
              <a:gd name="connsiteY0" fmla="*/ 3219925 h 3729924"/>
              <a:gd name="connsiteX1" fmla="*/ 3417487 w 3835616"/>
              <a:gd name="connsiteY1" fmla="*/ 3513956 h 3729924"/>
              <a:gd name="connsiteX2" fmla="*/ 2964477 w 3835616"/>
              <a:gd name="connsiteY2" fmla="*/ 3558897 h 3729924"/>
              <a:gd name="connsiteX3" fmla="*/ 2222800 w 3835616"/>
              <a:gd name="connsiteY3" fmla="*/ 3728717 h 3729924"/>
              <a:gd name="connsiteX4" fmla="*/ 1046696 w 3835616"/>
              <a:gd name="connsiteY4" fmla="*/ 3462165 h 3729924"/>
              <a:gd name="connsiteX5" fmla="*/ 268858 w 3835616"/>
              <a:gd name="connsiteY5" fmla="*/ 2950050 h 3729924"/>
              <a:gd name="connsiteX6" fmla="*/ 18644 w 3835616"/>
              <a:gd name="connsiteY6" fmla="*/ 2200752 h 3729924"/>
              <a:gd name="connsiteX7" fmla="*/ 30297 w 3835616"/>
              <a:gd name="connsiteY7" fmla="*/ 1762911 h 3729924"/>
              <a:gd name="connsiteX8" fmla="*/ 301529 w 3835616"/>
              <a:gd name="connsiteY8" fmla="*/ 901232 h 3729924"/>
              <a:gd name="connsiteX9" fmla="*/ 717992 w 3835616"/>
              <a:gd name="connsiteY9" fmla="*/ 341005 h 3729924"/>
              <a:gd name="connsiteX10" fmla="*/ 1651216 w 3835616"/>
              <a:gd name="connsiteY10" fmla="*/ 0 h 3729924"/>
              <a:gd name="connsiteX11" fmla="*/ 2433536 w 3835616"/>
              <a:gd name="connsiteY11" fmla="*/ 50005 h 3729924"/>
              <a:gd name="connsiteX12" fmla="*/ 3027594 w 3835616"/>
              <a:gd name="connsiteY12" fmla="*/ 370369 h 3729924"/>
              <a:gd name="connsiteX13" fmla="*/ 3385290 w 3835616"/>
              <a:gd name="connsiteY13" fmla="*/ 1171254 h 3729924"/>
              <a:gd name="connsiteX14" fmla="*/ 3461687 w 3835616"/>
              <a:gd name="connsiteY14" fmla="*/ 2214396 h 3729924"/>
              <a:gd name="connsiteX15" fmla="*/ 3430700 w 3835616"/>
              <a:gd name="connsiteY15" fmla="*/ 2656798 h 3729924"/>
              <a:gd name="connsiteX16" fmla="*/ 3292091 w 3835616"/>
              <a:gd name="connsiteY16" fmla="*/ 2978484 h 3729924"/>
              <a:gd name="connsiteX17" fmla="*/ 3751780 w 3835616"/>
              <a:gd name="connsiteY17" fmla="*/ 3256428 h 3729924"/>
              <a:gd name="connsiteX0" fmla="*/ 3835616 w 3835616"/>
              <a:gd name="connsiteY0" fmla="*/ 3219925 h 3731978"/>
              <a:gd name="connsiteX1" fmla="*/ 3417487 w 3835616"/>
              <a:gd name="connsiteY1" fmla="*/ 3513956 h 3731978"/>
              <a:gd name="connsiteX2" fmla="*/ 2964477 w 3835616"/>
              <a:gd name="connsiteY2" fmla="*/ 3558897 h 3731978"/>
              <a:gd name="connsiteX3" fmla="*/ 2222800 w 3835616"/>
              <a:gd name="connsiteY3" fmla="*/ 3728717 h 3731978"/>
              <a:gd name="connsiteX4" fmla="*/ 1046696 w 3835616"/>
              <a:gd name="connsiteY4" fmla="*/ 3462165 h 3731978"/>
              <a:gd name="connsiteX5" fmla="*/ 268858 w 3835616"/>
              <a:gd name="connsiteY5" fmla="*/ 2950050 h 3731978"/>
              <a:gd name="connsiteX6" fmla="*/ 18644 w 3835616"/>
              <a:gd name="connsiteY6" fmla="*/ 2200752 h 3731978"/>
              <a:gd name="connsiteX7" fmla="*/ 30297 w 3835616"/>
              <a:gd name="connsiteY7" fmla="*/ 1762911 h 3731978"/>
              <a:gd name="connsiteX8" fmla="*/ 301529 w 3835616"/>
              <a:gd name="connsiteY8" fmla="*/ 901232 h 3731978"/>
              <a:gd name="connsiteX9" fmla="*/ 717992 w 3835616"/>
              <a:gd name="connsiteY9" fmla="*/ 341005 h 3731978"/>
              <a:gd name="connsiteX10" fmla="*/ 1651216 w 3835616"/>
              <a:gd name="connsiteY10" fmla="*/ 0 h 3731978"/>
              <a:gd name="connsiteX11" fmla="*/ 2433536 w 3835616"/>
              <a:gd name="connsiteY11" fmla="*/ 50005 h 3731978"/>
              <a:gd name="connsiteX12" fmla="*/ 3027594 w 3835616"/>
              <a:gd name="connsiteY12" fmla="*/ 370369 h 3731978"/>
              <a:gd name="connsiteX13" fmla="*/ 3385290 w 3835616"/>
              <a:gd name="connsiteY13" fmla="*/ 1171254 h 3731978"/>
              <a:gd name="connsiteX14" fmla="*/ 3461687 w 3835616"/>
              <a:gd name="connsiteY14" fmla="*/ 2214396 h 3731978"/>
              <a:gd name="connsiteX15" fmla="*/ 3430700 w 3835616"/>
              <a:gd name="connsiteY15" fmla="*/ 2656798 h 3731978"/>
              <a:gd name="connsiteX16" fmla="*/ 3292091 w 3835616"/>
              <a:gd name="connsiteY16" fmla="*/ 2978484 h 3731978"/>
              <a:gd name="connsiteX17" fmla="*/ 3751780 w 3835616"/>
              <a:gd name="connsiteY17" fmla="*/ 3256428 h 3731978"/>
              <a:gd name="connsiteX0" fmla="*/ 3835616 w 3835616"/>
              <a:gd name="connsiteY0" fmla="*/ 3219925 h 3731979"/>
              <a:gd name="connsiteX1" fmla="*/ 3417487 w 3835616"/>
              <a:gd name="connsiteY1" fmla="*/ 3513956 h 3731979"/>
              <a:gd name="connsiteX2" fmla="*/ 2964477 w 3835616"/>
              <a:gd name="connsiteY2" fmla="*/ 3558897 h 3731979"/>
              <a:gd name="connsiteX3" fmla="*/ 2222800 w 3835616"/>
              <a:gd name="connsiteY3" fmla="*/ 3728717 h 3731979"/>
              <a:gd name="connsiteX4" fmla="*/ 1046696 w 3835616"/>
              <a:gd name="connsiteY4" fmla="*/ 3462165 h 3731979"/>
              <a:gd name="connsiteX5" fmla="*/ 268858 w 3835616"/>
              <a:gd name="connsiteY5" fmla="*/ 2950050 h 3731979"/>
              <a:gd name="connsiteX6" fmla="*/ 18644 w 3835616"/>
              <a:gd name="connsiteY6" fmla="*/ 2200752 h 3731979"/>
              <a:gd name="connsiteX7" fmla="*/ 30297 w 3835616"/>
              <a:gd name="connsiteY7" fmla="*/ 1762911 h 3731979"/>
              <a:gd name="connsiteX8" fmla="*/ 717992 w 3835616"/>
              <a:gd name="connsiteY8" fmla="*/ 341005 h 3731979"/>
              <a:gd name="connsiteX9" fmla="*/ 1651216 w 3835616"/>
              <a:gd name="connsiteY9" fmla="*/ 0 h 3731979"/>
              <a:gd name="connsiteX10" fmla="*/ 2433536 w 3835616"/>
              <a:gd name="connsiteY10" fmla="*/ 50005 h 3731979"/>
              <a:gd name="connsiteX11" fmla="*/ 3027594 w 3835616"/>
              <a:gd name="connsiteY11" fmla="*/ 370369 h 3731979"/>
              <a:gd name="connsiteX12" fmla="*/ 3385290 w 3835616"/>
              <a:gd name="connsiteY12" fmla="*/ 1171254 h 3731979"/>
              <a:gd name="connsiteX13" fmla="*/ 3461687 w 3835616"/>
              <a:gd name="connsiteY13" fmla="*/ 2214396 h 3731979"/>
              <a:gd name="connsiteX14" fmla="*/ 3430700 w 3835616"/>
              <a:gd name="connsiteY14" fmla="*/ 2656798 h 3731979"/>
              <a:gd name="connsiteX15" fmla="*/ 3292091 w 3835616"/>
              <a:gd name="connsiteY15" fmla="*/ 2978484 h 3731979"/>
              <a:gd name="connsiteX16" fmla="*/ 3751780 w 3835616"/>
              <a:gd name="connsiteY16" fmla="*/ 3256428 h 3731979"/>
              <a:gd name="connsiteX0" fmla="*/ 3835616 w 3835616"/>
              <a:gd name="connsiteY0" fmla="*/ 3219925 h 3731979"/>
              <a:gd name="connsiteX1" fmla="*/ 3417487 w 3835616"/>
              <a:gd name="connsiteY1" fmla="*/ 3513956 h 3731979"/>
              <a:gd name="connsiteX2" fmla="*/ 2964477 w 3835616"/>
              <a:gd name="connsiteY2" fmla="*/ 3558897 h 3731979"/>
              <a:gd name="connsiteX3" fmla="*/ 2222800 w 3835616"/>
              <a:gd name="connsiteY3" fmla="*/ 3728717 h 3731979"/>
              <a:gd name="connsiteX4" fmla="*/ 1046696 w 3835616"/>
              <a:gd name="connsiteY4" fmla="*/ 3462165 h 3731979"/>
              <a:gd name="connsiteX5" fmla="*/ 268858 w 3835616"/>
              <a:gd name="connsiteY5" fmla="*/ 2950050 h 3731979"/>
              <a:gd name="connsiteX6" fmla="*/ 18644 w 3835616"/>
              <a:gd name="connsiteY6" fmla="*/ 2200752 h 3731979"/>
              <a:gd name="connsiteX7" fmla="*/ 30297 w 3835616"/>
              <a:gd name="connsiteY7" fmla="*/ 1762911 h 3731979"/>
              <a:gd name="connsiteX8" fmla="*/ 542523 w 3835616"/>
              <a:gd name="connsiteY8" fmla="*/ 291475 h 3731979"/>
              <a:gd name="connsiteX9" fmla="*/ 1651216 w 3835616"/>
              <a:gd name="connsiteY9" fmla="*/ 0 h 3731979"/>
              <a:gd name="connsiteX10" fmla="*/ 2433536 w 3835616"/>
              <a:gd name="connsiteY10" fmla="*/ 50005 h 3731979"/>
              <a:gd name="connsiteX11" fmla="*/ 3027594 w 3835616"/>
              <a:gd name="connsiteY11" fmla="*/ 370369 h 3731979"/>
              <a:gd name="connsiteX12" fmla="*/ 3385290 w 3835616"/>
              <a:gd name="connsiteY12" fmla="*/ 1171254 h 3731979"/>
              <a:gd name="connsiteX13" fmla="*/ 3461687 w 3835616"/>
              <a:gd name="connsiteY13" fmla="*/ 2214396 h 3731979"/>
              <a:gd name="connsiteX14" fmla="*/ 3430700 w 3835616"/>
              <a:gd name="connsiteY14" fmla="*/ 2656798 h 3731979"/>
              <a:gd name="connsiteX15" fmla="*/ 3292091 w 3835616"/>
              <a:gd name="connsiteY15" fmla="*/ 2978484 h 3731979"/>
              <a:gd name="connsiteX16" fmla="*/ 3751780 w 3835616"/>
              <a:gd name="connsiteY16" fmla="*/ 3256428 h 3731979"/>
              <a:gd name="connsiteX0" fmla="*/ 3833553 w 3833553"/>
              <a:gd name="connsiteY0" fmla="*/ 3219925 h 3731979"/>
              <a:gd name="connsiteX1" fmla="*/ 3415424 w 3833553"/>
              <a:gd name="connsiteY1" fmla="*/ 3513956 h 3731979"/>
              <a:gd name="connsiteX2" fmla="*/ 2962414 w 3833553"/>
              <a:gd name="connsiteY2" fmla="*/ 3558897 h 3731979"/>
              <a:gd name="connsiteX3" fmla="*/ 2220737 w 3833553"/>
              <a:gd name="connsiteY3" fmla="*/ 3728717 h 3731979"/>
              <a:gd name="connsiteX4" fmla="*/ 1044633 w 3833553"/>
              <a:gd name="connsiteY4" fmla="*/ 3462165 h 3731979"/>
              <a:gd name="connsiteX5" fmla="*/ 266795 w 3833553"/>
              <a:gd name="connsiteY5" fmla="*/ 2950050 h 3731979"/>
              <a:gd name="connsiteX6" fmla="*/ 16581 w 3833553"/>
              <a:gd name="connsiteY6" fmla="*/ 2200752 h 3731979"/>
              <a:gd name="connsiteX7" fmla="*/ 34598 w 3833553"/>
              <a:gd name="connsiteY7" fmla="*/ 1633447 h 3731979"/>
              <a:gd name="connsiteX8" fmla="*/ 540460 w 3833553"/>
              <a:gd name="connsiteY8" fmla="*/ 291475 h 3731979"/>
              <a:gd name="connsiteX9" fmla="*/ 1649153 w 3833553"/>
              <a:gd name="connsiteY9" fmla="*/ 0 h 3731979"/>
              <a:gd name="connsiteX10" fmla="*/ 2431473 w 3833553"/>
              <a:gd name="connsiteY10" fmla="*/ 50005 h 3731979"/>
              <a:gd name="connsiteX11" fmla="*/ 3025531 w 3833553"/>
              <a:gd name="connsiteY11" fmla="*/ 370369 h 3731979"/>
              <a:gd name="connsiteX12" fmla="*/ 3383227 w 3833553"/>
              <a:gd name="connsiteY12" fmla="*/ 1171254 h 3731979"/>
              <a:gd name="connsiteX13" fmla="*/ 3459624 w 3833553"/>
              <a:gd name="connsiteY13" fmla="*/ 2214396 h 3731979"/>
              <a:gd name="connsiteX14" fmla="*/ 3428637 w 3833553"/>
              <a:gd name="connsiteY14" fmla="*/ 2656798 h 3731979"/>
              <a:gd name="connsiteX15" fmla="*/ 3290028 w 3833553"/>
              <a:gd name="connsiteY15" fmla="*/ 2978484 h 3731979"/>
              <a:gd name="connsiteX16" fmla="*/ 3749717 w 3833553"/>
              <a:gd name="connsiteY16" fmla="*/ 3256428 h 3731979"/>
              <a:gd name="connsiteX0" fmla="*/ 3833553 w 3833553"/>
              <a:gd name="connsiteY0" fmla="*/ 3219925 h 3731979"/>
              <a:gd name="connsiteX1" fmla="*/ 3415424 w 3833553"/>
              <a:gd name="connsiteY1" fmla="*/ 3513956 h 3731979"/>
              <a:gd name="connsiteX2" fmla="*/ 2962414 w 3833553"/>
              <a:gd name="connsiteY2" fmla="*/ 3558897 h 3731979"/>
              <a:gd name="connsiteX3" fmla="*/ 2220737 w 3833553"/>
              <a:gd name="connsiteY3" fmla="*/ 3728717 h 3731979"/>
              <a:gd name="connsiteX4" fmla="*/ 1044633 w 3833553"/>
              <a:gd name="connsiteY4" fmla="*/ 3462165 h 3731979"/>
              <a:gd name="connsiteX5" fmla="*/ 266795 w 3833553"/>
              <a:gd name="connsiteY5" fmla="*/ 2950050 h 3731979"/>
              <a:gd name="connsiteX6" fmla="*/ 16581 w 3833553"/>
              <a:gd name="connsiteY6" fmla="*/ 2200752 h 3731979"/>
              <a:gd name="connsiteX7" fmla="*/ 34598 w 3833553"/>
              <a:gd name="connsiteY7" fmla="*/ 1633447 h 3731979"/>
              <a:gd name="connsiteX8" fmla="*/ 540460 w 3833553"/>
              <a:gd name="connsiteY8" fmla="*/ 291475 h 3731979"/>
              <a:gd name="connsiteX9" fmla="*/ 1649153 w 3833553"/>
              <a:gd name="connsiteY9" fmla="*/ 0 h 3731979"/>
              <a:gd name="connsiteX10" fmla="*/ 2431473 w 3833553"/>
              <a:gd name="connsiteY10" fmla="*/ 50005 h 3731979"/>
              <a:gd name="connsiteX11" fmla="*/ 3025531 w 3833553"/>
              <a:gd name="connsiteY11" fmla="*/ 370369 h 3731979"/>
              <a:gd name="connsiteX12" fmla="*/ 3383227 w 3833553"/>
              <a:gd name="connsiteY12" fmla="*/ 1171254 h 3731979"/>
              <a:gd name="connsiteX13" fmla="*/ 3459624 w 3833553"/>
              <a:gd name="connsiteY13" fmla="*/ 2214396 h 3731979"/>
              <a:gd name="connsiteX14" fmla="*/ 3428637 w 3833553"/>
              <a:gd name="connsiteY14" fmla="*/ 2656798 h 3731979"/>
              <a:gd name="connsiteX15" fmla="*/ 3290028 w 3833553"/>
              <a:gd name="connsiteY15" fmla="*/ 2978484 h 3731979"/>
              <a:gd name="connsiteX16" fmla="*/ 3749717 w 3833553"/>
              <a:gd name="connsiteY16" fmla="*/ 3256428 h 3731979"/>
              <a:gd name="connsiteX0" fmla="*/ 3833188 w 3833188"/>
              <a:gd name="connsiteY0" fmla="*/ 3219925 h 3731979"/>
              <a:gd name="connsiteX1" fmla="*/ 3415059 w 3833188"/>
              <a:gd name="connsiteY1" fmla="*/ 3513956 h 3731979"/>
              <a:gd name="connsiteX2" fmla="*/ 2962049 w 3833188"/>
              <a:gd name="connsiteY2" fmla="*/ 3558897 h 3731979"/>
              <a:gd name="connsiteX3" fmla="*/ 2220372 w 3833188"/>
              <a:gd name="connsiteY3" fmla="*/ 3728717 h 3731979"/>
              <a:gd name="connsiteX4" fmla="*/ 1044268 w 3833188"/>
              <a:gd name="connsiteY4" fmla="*/ 3462165 h 3731979"/>
              <a:gd name="connsiteX5" fmla="*/ 261479 w 3833188"/>
              <a:gd name="connsiteY5" fmla="*/ 3050740 h 3731979"/>
              <a:gd name="connsiteX6" fmla="*/ 16216 w 3833188"/>
              <a:gd name="connsiteY6" fmla="*/ 2200752 h 3731979"/>
              <a:gd name="connsiteX7" fmla="*/ 34233 w 3833188"/>
              <a:gd name="connsiteY7" fmla="*/ 1633447 h 3731979"/>
              <a:gd name="connsiteX8" fmla="*/ 540095 w 3833188"/>
              <a:gd name="connsiteY8" fmla="*/ 291475 h 3731979"/>
              <a:gd name="connsiteX9" fmla="*/ 1648788 w 3833188"/>
              <a:gd name="connsiteY9" fmla="*/ 0 h 3731979"/>
              <a:gd name="connsiteX10" fmla="*/ 2431108 w 3833188"/>
              <a:gd name="connsiteY10" fmla="*/ 50005 h 3731979"/>
              <a:gd name="connsiteX11" fmla="*/ 3025166 w 3833188"/>
              <a:gd name="connsiteY11" fmla="*/ 370369 h 3731979"/>
              <a:gd name="connsiteX12" fmla="*/ 3382862 w 3833188"/>
              <a:gd name="connsiteY12" fmla="*/ 1171254 h 3731979"/>
              <a:gd name="connsiteX13" fmla="*/ 3459259 w 3833188"/>
              <a:gd name="connsiteY13" fmla="*/ 2214396 h 3731979"/>
              <a:gd name="connsiteX14" fmla="*/ 3428272 w 3833188"/>
              <a:gd name="connsiteY14" fmla="*/ 2656798 h 3731979"/>
              <a:gd name="connsiteX15" fmla="*/ 3289663 w 3833188"/>
              <a:gd name="connsiteY15" fmla="*/ 2978484 h 3731979"/>
              <a:gd name="connsiteX16" fmla="*/ 3749352 w 3833188"/>
              <a:gd name="connsiteY16" fmla="*/ 3256428 h 3731979"/>
              <a:gd name="connsiteX0" fmla="*/ 3833188 w 3833188"/>
              <a:gd name="connsiteY0" fmla="*/ 3219925 h 3729118"/>
              <a:gd name="connsiteX1" fmla="*/ 3415059 w 3833188"/>
              <a:gd name="connsiteY1" fmla="*/ 3513956 h 3729118"/>
              <a:gd name="connsiteX2" fmla="*/ 2962049 w 3833188"/>
              <a:gd name="connsiteY2" fmla="*/ 3558897 h 3729118"/>
              <a:gd name="connsiteX3" fmla="*/ 2220372 w 3833188"/>
              <a:gd name="connsiteY3" fmla="*/ 3728717 h 3729118"/>
              <a:gd name="connsiteX4" fmla="*/ 1042147 w 3833188"/>
              <a:gd name="connsiteY4" fmla="*/ 3505319 h 3729118"/>
              <a:gd name="connsiteX5" fmla="*/ 261479 w 3833188"/>
              <a:gd name="connsiteY5" fmla="*/ 3050740 h 3729118"/>
              <a:gd name="connsiteX6" fmla="*/ 16216 w 3833188"/>
              <a:gd name="connsiteY6" fmla="*/ 2200752 h 3729118"/>
              <a:gd name="connsiteX7" fmla="*/ 34233 w 3833188"/>
              <a:gd name="connsiteY7" fmla="*/ 1633447 h 3729118"/>
              <a:gd name="connsiteX8" fmla="*/ 540095 w 3833188"/>
              <a:gd name="connsiteY8" fmla="*/ 291475 h 3729118"/>
              <a:gd name="connsiteX9" fmla="*/ 1648788 w 3833188"/>
              <a:gd name="connsiteY9" fmla="*/ 0 h 3729118"/>
              <a:gd name="connsiteX10" fmla="*/ 2431108 w 3833188"/>
              <a:gd name="connsiteY10" fmla="*/ 50005 h 3729118"/>
              <a:gd name="connsiteX11" fmla="*/ 3025166 w 3833188"/>
              <a:gd name="connsiteY11" fmla="*/ 370369 h 3729118"/>
              <a:gd name="connsiteX12" fmla="*/ 3382862 w 3833188"/>
              <a:gd name="connsiteY12" fmla="*/ 1171254 h 3729118"/>
              <a:gd name="connsiteX13" fmla="*/ 3459259 w 3833188"/>
              <a:gd name="connsiteY13" fmla="*/ 2214396 h 3729118"/>
              <a:gd name="connsiteX14" fmla="*/ 3428272 w 3833188"/>
              <a:gd name="connsiteY14" fmla="*/ 2656798 h 3729118"/>
              <a:gd name="connsiteX15" fmla="*/ 3289663 w 3833188"/>
              <a:gd name="connsiteY15" fmla="*/ 2978484 h 3729118"/>
              <a:gd name="connsiteX16" fmla="*/ 3749352 w 3833188"/>
              <a:gd name="connsiteY16" fmla="*/ 3256428 h 3729118"/>
              <a:gd name="connsiteX0" fmla="*/ 3755903 w 3755903"/>
              <a:gd name="connsiteY0" fmla="*/ 3264410 h 3729117"/>
              <a:gd name="connsiteX1" fmla="*/ 3415059 w 3755903"/>
              <a:gd name="connsiteY1" fmla="*/ 3513956 h 3729117"/>
              <a:gd name="connsiteX2" fmla="*/ 2962049 w 3755903"/>
              <a:gd name="connsiteY2" fmla="*/ 3558897 h 3729117"/>
              <a:gd name="connsiteX3" fmla="*/ 2220372 w 3755903"/>
              <a:gd name="connsiteY3" fmla="*/ 3728717 h 3729117"/>
              <a:gd name="connsiteX4" fmla="*/ 1042147 w 3755903"/>
              <a:gd name="connsiteY4" fmla="*/ 3505319 h 3729117"/>
              <a:gd name="connsiteX5" fmla="*/ 261479 w 3755903"/>
              <a:gd name="connsiteY5" fmla="*/ 3050740 h 3729117"/>
              <a:gd name="connsiteX6" fmla="*/ 16216 w 3755903"/>
              <a:gd name="connsiteY6" fmla="*/ 2200752 h 3729117"/>
              <a:gd name="connsiteX7" fmla="*/ 34233 w 3755903"/>
              <a:gd name="connsiteY7" fmla="*/ 1633447 h 3729117"/>
              <a:gd name="connsiteX8" fmla="*/ 540095 w 3755903"/>
              <a:gd name="connsiteY8" fmla="*/ 291475 h 3729117"/>
              <a:gd name="connsiteX9" fmla="*/ 1648788 w 3755903"/>
              <a:gd name="connsiteY9" fmla="*/ 0 h 3729117"/>
              <a:gd name="connsiteX10" fmla="*/ 2431108 w 3755903"/>
              <a:gd name="connsiteY10" fmla="*/ 50005 h 3729117"/>
              <a:gd name="connsiteX11" fmla="*/ 3025166 w 3755903"/>
              <a:gd name="connsiteY11" fmla="*/ 370369 h 3729117"/>
              <a:gd name="connsiteX12" fmla="*/ 3382862 w 3755903"/>
              <a:gd name="connsiteY12" fmla="*/ 1171254 h 3729117"/>
              <a:gd name="connsiteX13" fmla="*/ 3459259 w 3755903"/>
              <a:gd name="connsiteY13" fmla="*/ 2214396 h 3729117"/>
              <a:gd name="connsiteX14" fmla="*/ 3428272 w 3755903"/>
              <a:gd name="connsiteY14" fmla="*/ 2656798 h 3729117"/>
              <a:gd name="connsiteX15" fmla="*/ 3289663 w 3755903"/>
              <a:gd name="connsiteY15" fmla="*/ 2978484 h 3729117"/>
              <a:gd name="connsiteX16" fmla="*/ 3749352 w 3755903"/>
              <a:gd name="connsiteY16" fmla="*/ 3256428 h 3729117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59259 w 3755903"/>
              <a:gd name="connsiteY13" fmla="*/ 2214396 h 3729114"/>
              <a:gd name="connsiteX14" fmla="*/ 3428272 w 3755903"/>
              <a:gd name="connsiteY14" fmla="*/ 2656798 h 3729114"/>
              <a:gd name="connsiteX15" fmla="*/ 3289663 w 3755903"/>
              <a:gd name="connsiteY15" fmla="*/ 2978484 h 3729114"/>
              <a:gd name="connsiteX16" fmla="*/ 3749352 w 3755903"/>
              <a:gd name="connsiteY16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59259 w 3755903"/>
              <a:gd name="connsiteY13" fmla="*/ 2214396 h 3729114"/>
              <a:gd name="connsiteX14" fmla="*/ 3422529 w 3755903"/>
              <a:gd name="connsiteY14" fmla="*/ 2656123 h 3729114"/>
              <a:gd name="connsiteX15" fmla="*/ 3289663 w 3755903"/>
              <a:gd name="connsiteY15" fmla="*/ 2978484 h 3729114"/>
              <a:gd name="connsiteX16" fmla="*/ 3749352 w 3755903"/>
              <a:gd name="connsiteY16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22529 w 3755903"/>
              <a:gd name="connsiteY13" fmla="*/ 2656123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30454 w 3755903"/>
              <a:gd name="connsiteY13" fmla="*/ 2612424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9114"/>
              <a:gd name="connsiteX1" fmla="*/ 3391649 w 3755903"/>
              <a:gd name="connsiteY1" fmla="*/ 3520134 h 3729114"/>
              <a:gd name="connsiteX2" fmla="*/ 2962049 w 3755903"/>
              <a:gd name="connsiteY2" fmla="*/ 3558897 h 3729114"/>
              <a:gd name="connsiteX3" fmla="*/ 2220372 w 3755903"/>
              <a:gd name="connsiteY3" fmla="*/ 3728717 h 3729114"/>
              <a:gd name="connsiteX4" fmla="*/ 1042147 w 3755903"/>
              <a:gd name="connsiteY4" fmla="*/ 3505319 h 3729114"/>
              <a:gd name="connsiteX5" fmla="*/ 261479 w 3755903"/>
              <a:gd name="connsiteY5" fmla="*/ 3050740 h 3729114"/>
              <a:gd name="connsiteX6" fmla="*/ 16216 w 3755903"/>
              <a:gd name="connsiteY6" fmla="*/ 2200752 h 3729114"/>
              <a:gd name="connsiteX7" fmla="*/ 34233 w 3755903"/>
              <a:gd name="connsiteY7" fmla="*/ 1633447 h 3729114"/>
              <a:gd name="connsiteX8" fmla="*/ 540095 w 3755903"/>
              <a:gd name="connsiteY8" fmla="*/ 291475 h 3729114"/>
              <a:gd name="connsiteX9" fmla="*/ 1648788 w 3755903"/>
              <a:gd name="connsiteY9" fmla="*/ 0 h 3729114"/>
              <a:gd name="connsiteX10" fmla="*/ 2431108 w 3755903"/>
              <a:gd name="connsiteY10" fmla="*/ 50005 h 3729114"/>
              <a:gd name="connsiteX11" fmla="*/ 3025166 w 3755903"/>
              <a:gd name="connsiteY11" fmla="*/ 370369 h 3729114"/>
              <a:gd name="connsiteX12" fmla="*/ 3382862 w 3755903"/>
              <a:gd name="connsiteY12" fmla="*/ 1171254 h 3729114"/>
              <a:gd name="connsiteX13" fmla="*/ 3430454 w 3755903"/>
              <a:gd name="connsiteY13" fmla="*/ 2612424 h 3729114"/>
              <a:gd name="connsiteX14" fmla="*/ 3289663 w 3755903"/>
              <a:gd name="connsiteY14" fmla="*/ 2978484 h 3729114"/>
              <a:gd name="connsiteX15" fmla="*/ 3749352 w 3755903"/>
              <a:gd name="connsiteY15" fmla="*/ 3256428 h 3729114"/>
              <a:gd name="connsiteX0" fmla="*/ 3755903 w 3755903"/>
              <a:gd name="connsiteY0" fmla="*/ 3264410 h 3728881"/>
              <a:gd name="connsiteX1" fmla="*/ 3391649 w 3755903"/>
              <a:gd name="connsiteY1" fmla="*/ 3520134 h 3728881"/>
              <a:gd name="connsiteX2" fmla="*/ 2962922 w 3755903"/>
              <a:gd name="connsiteY2" fmla="*/ 3541149 h 3728881"/>
              <a:gd name="connsiteX3" fmla="*/ 2220372 w 3755903"/>
              <a:gd name="connsiteY3" fmla="*/ 3728717 h 3728881"/>
              <a:gd name="connsiteX4" fmla="*/ 1042147 w 3755903"/>
              <a:gd name="connsiteY4" fmla="*/ 3505319 h 3728881"/>
              <a:gd name="connsiteX5" fmla="*/ 261479 w 3755903"/>
              <a:gd name="connsiteY5" fmla="*/ 3050740 h 3728881"/>
              <a:gd name="connsiteX6" fmla="*/ 16216 w 3755903"/>
              <a:gd name="connsiteY6" fmla="*/ 2200752 h 3728881"/>
              <a:gd name="connsiteX7" fmla="*/ 34233 w 3755903"/>
              <a:gd name="connsiteY7" fmla="*/ 1633447 h 3728881"/>
              <a:gd name="connsiteX8" fmla="*/ 540095 w 3755903"/>
              <a:gd name="connsiteY8" fmla="*/ 291475 h 3728881"/>
              <a:gd name="connsiteX9" fmla="*/ 1648788 w 3755903"/>
              <a:gd name="connsiteY9" fmla="*/ 0 h 3728881"/>
              <a:gd name="connsiteX10" fmla="*/ 2431108 w 3755903"/>
              <a:gd name="connsiteY10" fmla="*/ 50005 h 3728881"/>
              <a:gd name="connsiteX11" fmla="*/ 3025166 w 3755903"/>
              <a:gd name="connsiteY11" fmla="*/ 370369 h 3728881"/>
              <a:gd name="connsiteX12" fmla="*/ 3382862 w 3755903"/>
              <a:gd name="connsiteY12" fmla="*/ 1171254 h 3728881"/>
              <a:gd name="connsiteX13" fmla="*/ 3430454 w 3755903"/>
              <a:gd name="connsiteY13" fmla="*/ 2612424 h 3728881"/>
              <a:gd name="connsiteX14" fmla="*/ 3289663 w 3755903"/>
              <a:gd name="connsiteY14" fmla="*/ 2978484 h 3728881"/>
              <a:gd name="connsiteX15" fmla="*/ 3749352 w 3755903"/>
              <a:gd name="connsiteY15" fmla="*/ 3256428 h 3728881"/>
              <a:gd name="connsiteX0" fmla="*/ 3755903 w 3755903"/>
              <a:gd name="connsiteY0" fmla="*/ 3264410 h 3728816"/>
              <a:gd name="connsiteX1" fmla="*/ 3391649 w 3755903"/>
              <a:gd name="connsiteY1" fmla="*/ 3520134 h 3728816"/>
              <a:gd name="connsiteX2" fmla="*/ 2962922 w 3755903"/>
              <a:gd name="connsiteY2" fmla="*/ 3541149 h 3728816"/>
              <a:gd name="connsiteX3" fmla="*/ 2220372 w 3755903"/>
              <a:gd name="connsiteY3" fmla="*/ 3728717 h 3728816"/>
              <a:gd name="connsiteX4" fmla="*/ 1039530 w 3755903"/>
              <a:gd name="connsiteY4" fmla="*/ 3558566 h 3728816"/>
              <a:gd name="connsiteX5" fmla="*/ 261479 w 3755903"/>
              <a:gd name="connsiteY5" fmla="*/ 3050740 h 3728816"/>
              <a:gd name="connsiteX6" fmla="*/ 16216 w 3755903"/>
              <a:gd name="connsiteY6" fmla="*/ 2200752 h 3728816"/>
              <a:gd name="connsiteX7" fmla="*/ 34233 w 3755903"/>
              <a:gd name="connsiteY7" fmla="*/ 1633447 h 3728816"/>
              <a:gd name="connsiteX8" fmla="*/ 540095 w 3755903"/>
              <a:gd name="connsiteY8" fmla="*/ 291475 h 3728816"/>
              <a:gd name="connsiteX9" fmla="*/ 1648788 w 3755903"/>
              <a:gd name="connsiteY9" fmla="*/ 0 h 3728816"/>
              <a:gd name="connsiteX10" fmla="*/ 2431108 w 3755903"/>
              <a:gd name="connsiteY10" fmla="*/ 50005 h 3728816"/>
              <a:gd name="connsiteX11" fmla="*/ 3025166 w 3755903"/>
              <a:gd name="connsiteY11" fmla="*/ 370369 h 3728816"/>
              <a:gd name="connsiteX12" fmla="*/ 3382862 w 3755903"/>
              <a:gd name="connsiteY12" fmla="*/ 1171254 h 3728816"/>
              <a:gd name="connsiteX13" fmla="*/ 3430454 w 3755903"/>
              <a:gd name="connsiteY13" fmla="*/ 2612424 h 3728816"/>
              <a:gd name="connsiteX14" fmla="*/ 3289663 w 3755903"/>
              <a:gd name="connsiteY14" fmla="*/ 2978484 h 3728816"/>
              <a:gd name="connsiteX15" fmla="*/ 3749352 w 3755903"/>
              <a:gd name="connsiteY15" fmla="*/ 3256428 h 3728816"/>
              <a:gd name="connsiteX0" fmla="*/ 3750266 w 3750266"/>
              <a:gd name="connsiteY0" fmla="*/ 3264410 h 3728817"/>
              <a:gd name="connsiteX1" fmla="*/ 3386012 w 3750266"/>
              <a:gd name="connsiteY1" fmla="*/ 3520134 h 3728817"/>
              <a:gd name="connsiteX2" fmla="*/ 2957285 w 3750266"/>
              <a:gd name="connsiteY2" fmla="*/ 3541149 h 3728817"/>
              <a:gd name="connsiteX3" fmla="*/ 2214735 w 3750266"/>
              <a:gd name="connsiteY3" fmla="*/ 3728717 h 3728817"/>
              <a:gd name="connsiteX4" fmla="*/ 1033893 w 3750266"/>
              <a:gd name="connsiteY4" fmla="*/ 3558566 h 3728817"/>
              <a:gd name="connsiteX5" fmla="*/ 255842 w 3750266"/>
              <a:gd name="connsiteY5" fmla="*/ 3050740 h 3728817"/>
              <a:gd name="connsiteX6" fmla="*/ 18139 w 3750266"/>
              <a:gd name="connsiteY6" fmla="*/ 2281973 h 3728817"/>
              <a:gd name="connsiteX7" fmla="*/ 28596 w 3750266"/>
              <a:gd name="connsiteY7" fmla="*/ 1633447 h 3728817"/>
              <a:gd name="connsiteX8" fmla="*/ 534458 w 3750266"/>
              <a:gd name="connsiteY8" fmla="*/ 291475 h 3728817"/>
              <a:gd name="connsiteX9" fmla="*/ 1643151 w 3750266"/>
              <a:gd name="connsiteY9" fmla="*/ 0 h 3728817"/>
              <a:gd name="connsiteX10" fmla="*/ 2425471 w 3750266"/>
              <a:gd name="connsiteY10" fmla="*/ 50005 h 3728817"/>
              <a:gd name="connsiteX11" fmla="*/ 3019529 w 3750266"/>
              <a:gd name="connsiteY11" fmla="*/ 370369 h 3728817"/>
              <a:gd name="connsiteX12" fmla="*/ 3377225 w 3750266"/>
              <a:gd name="connsiteY12" fmla="*/ 1171254 h 3728817"/>
              <a:gd name="connsiteX13" fmla="*/ 3424817 w 3750266"/>
              <a:gd name="connsiteY13" fmla="*/ 2612424 h 3728817"/>
              <a:gd name="connsiteX14" fmla="*/ 3284026 w 3750266"/>
              <a:gd name="connsiteY14" fmla="*/ 2978484 h 3728817"/>
              <a:gd name="connsiteX15" fmla="*/ 3743715 w 3750266"/>
              <a:gd name="connsiteY15" fmla="*/ 3256428 h 372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750266" h="3728817">
                <a:moveTo>
                  <a:pt x="3750266" y="3264410"/>
                </a:moveTo>
                <a:cubicBezTo>
                  <a:pt x="3737566" y="3279227"/>
                  <a:pt x="3518175" y="3474011"/>
                  <a:pt x="3386012" y="3520134"/>
                </a:cubicBezTo>
                <a:cubicBezTo>
                  <a:pt x="3253849" y="3566257"/>
                  <a:pt x="3152498" y="3506385"/>
                  <a:pt x="2957285" y="3541149"/>
                </a:cubicBezTo>
                <a:cubicBezTo>
                  <a:pt x="2762072" y="3575913"/>
                  <a:pt x="2535300" y="3725814"/>
                  <a:pt x="2214735" y="3728717"/>
                </a:cubicBezTo>
                <a:cubicBezTo>
                  <a:pt x="1894170" y="3731620"/>
                  <a:pt x="1360375" y="3671562"/>
                  <a:pt x="1033893" y="3558566"/>
                </a:cubicBezTo>
                <a:cubicBezTo>
                  <a:pt x="707411" y="3445570"/>
                  <a:pt x="425134" y="3263505"/>
                  <a:pt x="255842" y="3050740"/>
                </a:cubicBezTo>
                <a:cubicBezTo>
                  <a:pt x="86550" y="2837975"/>
                  <a:pt x="56013" y="2518188"/>
                  <a:pt x="18139" y="2281973"/>
                </a:cubicBezTo>
                <a:cubicBezTo>
                  <a:pt x="-19735" y="2045758"/>
                  <a:pt x="10668" y="1759550"/>
                  <a:pt x="28596" y="1633447"/>
                </a:cubicBezTo>
                <a:cubicBezTo>
                  <a:pt x="109920" y="1087868"/>
                  <a:pt x="265366" y="563716"/>
                  <a:pt x="534458" y="291475"/>
                </a:cubicBezTo>
                <a:cubicBezTo>
                  <a:pt x="803551" y="19234"/>
                  <a:pt x="1289344" y="6827"/>
                  <a:pt x="1643151" y="0"/>
                </a:cubicBezTo>
                <a:cubicBezTo>
                  <a:pt x="1856511" y="5080"/>
                  <a:pt x="2196075" y="-11723"/>
                  <a:pt x="2425471" y="50005"/>
                </a:cubicBezTo>
                <a:cubicBezTo>
                  <a:pt x="2654867" y="111733"/>
                  <a:pt x="2860903" y="183494"/>
                  <a:pt x="3019529" y="370369"/>
                </a:cubicBezTo>
                <a:cubicBezTo>
                  <a:pt x="3178155" y="557244"/>
                  <a:pt x="3309677" y="797578"/>
                  <a:pt x="3377225" y="1171254"/>
                </a:cubicBezTo>
                <a:cubicBezTo>
                  <a:pt x="3444773" y="1544930"/>
                  <a:pt x="3548826" y="1984764"/>
                  <a:pt x="3424817" y="2612424"/>
                </a:cubicBezTo>
                <a:cubicBezTo>
                  <a:pt x="3389203" y="2718531"/>
                  <a:pt x="3367291" y="2865644"/>
                  <a:pt x="3284026" y="2978484"/>
                </a:cubicBezTo>
                <a:cubicBezTo>
                  <a:pt x="3298252" y="3020691"/>
                  <a:pt x="3403215" y="3263535"/>
                  <a:pt x="3743715" y="3256428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EC9A5A6-CB4C-0A06-6F95-CC8AB2B79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1" y="750899"/>
            <a:ext cx="3288851" cy="20460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spc="50" dirty="0"/>
              <a:t>CA 1 p.43</a:t>
            </a:r>
            <a:endParaRPr lang="en-US" sz="4400" b="1" kern="1200" spc="1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1239BE-653E-D650-8460-6031D40BB290}"/>
              </a:ext>
            </a:extLst>
          </p:cNvPr>
          <p:cNvSpPr txBox="1"/>
          <p:nvPr/>
        </p:nvSpPr>
        <p:spPr>
          <a:xfrm>
            <a:off x="700315" y="3375348"/>
            <a:ext cx="3338285" cy="29401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Aft>
                <a:spcPts val="600"/>
              </a:spcAft>
            </a:pPr>
            <a:endParaRPr lang="en-US" sz="4800" b="1" spc="5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06D5484-9299-CBCB-56DA-3DB47AF4D2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330565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4639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21117CB-D197-45F3-B441-4AC4D215E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975159" y="595085"/>
            <a:ext cx="5457988" cy="5624739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1C4CFC6-2F63-4E68-9251-489E1A062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1338566" y="472814"/>
            <a:ext cx="4333507" cy="5327363"/>
          </a:xfrm>
          <a:custGeom>
            <a:avLst/>
            <a:gdLst>
              <a:gd name="connsiteX0" fmla="*/ 6058 w 823258"/>
              <a:gd name="connsiteY0" fmla="*/ 673615 h 1272110"/>
              <a:gd name="connsiteX1" fmla="*/ 112452 w 823258"/>
              <a:gd name="connsiteY1" fmla="*/ 471685 h 1272110"/>
              <a:gd name="connsiteX2" fmla="*/ 94736 w 823258"/>
              <a:gd name="connsiteY2" fmla="*/ 159741 h 1272110"/>
              <a:gd name="connsiteX3" fmla="*/ 229419 w 823258"/>
              <a:gd name="connsiteY3" fmla="*/ 14485 h 1272110"/>
              <a:gd name="connsiteX4" fmla="*/ 580225 w 823258"/>
              <a:gd name="connsiteY4" fmla="*/ 3817 h 1272110"/>
              <a:gd name="connsiteX5" fmla="*/ 736149 w 823258"/>
              <a:gd name="connsiteY5" fmla="*/ 195174 h 1272110"/>
              <a:gd name="connsiteX6" fmla="*/ 823017 w 823258"/>
              <a:gd name="connsiteY6" fmla="*/ 912026 h 1272110"/>
              <a:gd name="connsiteX7" fmla="*/ 743293 w 823258"/>
              <a:gd name="connsiteY7" fmla="*/ 1196443 h 1272110"/>
              <a:gd name="connsiteX8" fmla="*/ 310858 w 823258"/>
              <a:gd name="connsiteY8" fmla="*/ 1251402 h 1272110"/>
              <a:gd name="connsiteX9" fmla="*/ 133693 w 823258"/>
              <a:gd name="connsiteY9" fmla="*/ 1020992 h 1272110"/>
              <a:gd name="connsiteX10" fmla="*/ 126549 w 823258"/>
              <a:gd name="connsiteY10" fmla="*/ 606369 h 1272110"/>
              <a:gd name="connsiteX11" fmla="*/ 6058 w 823258"/>
              <a:gd name="connsiteY11" fmla="*/ 673615 h 1272110"/>
              <a:gd name="connsiteX0" fmla="*/ 6097 w 846673"/>
              <a:gd name="connsiteY0" fmla="*/ 673624 h 1266490"/>
              <a:gd name="connsiteX1" fmla="*/ 112491 w 846673"/>
              <a:gd name="connsiteY1" fmla="*/ 471694 h 1266490"/>
              <a:gd name="connsiteX2" fmla="*/ 94775 w 846673"/>
              <a:gd name="connsiteY2" fmla="*/ 159750 h 1266490"/>
              <a:gd name="connsiteX3" fmla="*/ 229458 w 846673"/>
              <a:gd name="connsiteY3" fmla="*/ 14494 h 1266490"/>
              <a:gd name="connsiteX4" fmla="*/ 580264 w 846673"/>
              <a:gd name="connsiteY4" fmla="*/ 3826 h 1266490"/>
              <a:gd name="connsiteX5" fmla="*/ 736188 w 846673"/>
              <a:gd name="connsiteY5" fmla="*/ 195183 h 1266490"/>
              <a:gd name="connsiteX6" fmla="*/ 823056 w 846673"/>
              <a:gd name="connsiteY6" fmla="*/ 912035 h 1266490"/>
              <a:gd name="connsiteX7" fmla="*/ 795891 w 846673"/>
              <a:gd name="connsiteY7" fmla="*/ 1213658 h 1266490"/>
              <a:gd name="connsiteX8" fmla="*/ 310897 w 846673"/>
              <a:gd name="connsiteY8" fmla="*/ 1251411 h 1266490"/>
              <a:gd name="connsiteX9" fmla="*/ 133732 w 846673"/>
              <a:gd name="connsiteY9" fmla="*/ 1021001 h 1266490"/>
              <a:gd name="connsiteX10" fmla="*/ 126588 w 846673"/>
              <a:gd name="connsiteY10" fmla="*/ 606378 h 1266490"/>
              <a:gd name="connsiteX11" fmla="*/ 6097 w 846673"/>
              <a:gd name="connsiteY11" fmla="*/ 673624 h 1266490"/>
              <a:gd name="connsiteX0" fmla="*/ 6097 w 849914"/>
              <a:gd name="connsiteY0" fmla="*/ 673624 h 1273207"/>
              <a:gd name="connsiteX1" fmla="*/ 112491 w 849914"/>
              <a:gd name="connsiteY1" fmla="*/ 471694 h 1273207"/>
              <a:gd name="connsiteX2" fmla="*/ 94775 w 849914"/>
              <a:gd name="connsiteY2" fmla="*/ 159750 h 1273207"/>
              <a:gd name="connsiteX3" fmla="*/ 229458 w 849914"/>
              <a:gd name="connsiteY3" fmla="*/ 14494 h 1273207"/>
              <a:gd name="connsiteX4" fmla="*/ 580264 w 849914"/>
              <a:gd name="connsiteY4" fmla="*/ 3826 h 1273207"/>
              <a:gd name="connsiteX5" fmla="*/ 736188 w 849914"/>
              <a:gd name="connsiteY5" fmla="*/ 195183 h 1273207"/>
              <a:gd name="connsiteX6" fmla="*/ 823056 w 849914"/>
              <a:gd name="connsiteY6" fmla="*/ 912035 h 1273207"/>
              <a:gd name="connsiteX7" fmla="*/ 795891 w 849914"/>
              <a:gd name="connsiteY7" fmla="*/ 1213658 h 1273207"/>
              <a:gd name="connsiteX8" fmla="*/ 248636 w 849914"/>
              <a:gd name="connsiteY8" fmla="*/ 1257509 h 1273207"/>
              <a:gd name="connsiteX9" fmla="*/ 133732 w 849914"/>
              <a:gd name="connsiteY9" fmla="*/ 1021001 h 1273207"/>
              <a:gd name="connsiteX10" fmla="*/ 126588 w 849914"/>
              <a:gd name="connsiteY10" fmla="*/ 606378 h 1273207"/>
              <a:gd name="connsiteX11" fmla="*/ 6097 w 849914"/>
              <a:gd name="connsiteY11" fmla="*/ 673624 h 1273207"/>
              <a:gd name="connsiteX0" fmla="*/ 6097 w 857388"/>
              <a:gd name="connsiteY0" fmla="*/ 673624 h 1273231"/>
              <a:gd name="connsiteX1" fmla="*/ 112491 w 857388"/>
              <a:gd name="connsiteY1" fmla="*/ 471694 h 1273231"/>
              <a:gd name="connsiteX2" fmla="*/ 94775 w 857388"/>
              <a:gd name="connsiteY2" fmla="*/ 159750 h 1273231"/>
              <a:gd name="connsiteX3" fmla="*/ 229458 w 857388"/>
              <a:gd name="connsiteY3" fmla="*/ 14494 h 1273231"/>
              <a:gd name="connsiteX4" fmla="*/ 580264 w 857388"/>
              <a:gd name="connsiteY4" fmla="*/ 3826 h 1273231"/>
              <a:gd name="connsiteX5" fmla="*/ 736188 w 857388"/>
              <a:gd name="connsiteY5" fmla="*/ 195183 h 1273231"/>
              <a:gd name="connsiteX6" fmla="*/ 837750 w 857388"/>
              <a:gd name="connsiteY6" fmla="*/ 911367 h 1273231"/>
              <a:gd name="connsiteX7" fmla="*/ 795891 w 857388"/>
              <a:gd name="connsiteY7" fmla="*/ 1213658 h 1273231"/>
              <a:gd name="connsiteX8" fmla="*/ 248636 w 857388"/>
              <a:gd name="connsiteY8" fmla="*/ 1257509 h 1273231"/>
              <a:gd name="connsiteX9" fmla="*/ 133732 w 857388"/>
              <a:gd name="connsiteY9" fmla="*/ 1021001 h 1273231"/>
              <a:gd name="connsiteX10" fmla="*/ 126588 w 857388"/>
              <a:gd name="connsiteY10" fmla="*/ 606378 h 1273231"/>
              <a:gd name="connsiteX11" fmla="*/ 6097 w 857388"/>
              <a:gd name="connsiteY11" fmla="*/ 673624 h 1273231"/>
              <a:gd name="connsiteX0" fmla="*/ 6097 w 859776"/>
              <a:gd name="connsiteY0" fmla="*/ 673624 h 1273231"/>
              <a:gd name="connsiteX1" fmla="*/ 112491 w 859776"/>
              <a:gd name="connsiteY1" fmla="*/ 471694 h 1273231"/>
              <a:gd name="connsiteX2" fmla="*/ 94775 w 859776"/>
              <a:gd name="connsiteY2" fmla="*/ 159750 h 1273231"/>
              <a:gd name="connsiteX3" fmla="*/ 229458 w 859776"/>
              <a:gd name="connsiteY3" fmla="*/ 14494 h 1273231"/>
              <a:gd name="connsiteX4" fmla="*/ 580264 w 859776"/>
              <a:gd name="connsiteY4" fmla="*/ 3826 h 1273231"/>
              <a:gd name="connsiteX5" fmla="*/ 736188 w 859776"/>
              <a:gd name="connsiteY5" fmla="*/ 195183 h 1273231"/>
              <a:gd name="connsiteX6" fmla="*/ 837750 w 859776"/>
              <a:gd name="connsiteY6" fmla="*/ 911367 h 1273231"/>
              <a:gd name="connsiteX7" fmla="*/ 795891 w 859776"/>
              <a:gd name="connsiteY7" fmla="*/ 1213658 h 1273231"/>
              <a:gd name="connsiteX8" fmla="*/ 248636 w 859776"/>
              <a:gd name="connsiteY8" fmla="*/ 1257509 h 1273231"/>
              <a:gd name="connsiteX9" fmla="*/ 133732 w 859776"/>
              <a:gd name="connsiteY9" fmla="*/ 1021001 h 1273231"/>
              <a:gd name="connsiteX10" fmla="*/ 126588 w 859776"/>
              <a:gd name="connsiteY10" fmla="*/ 606378 h 1273231"/>
              <a:gd name="connsiteX11" fmla="*/ 6097 w 859776"/>
              <a:gd name="connsiteY11" fmla="*/ 673624 h 1273231"/>
              <a:gd name="connsiteX0" fmla="*/ 6097 w 863219"/>
              <a:gd name="connsiteY0" fmla="*/ 673624 h 1273231"/>
              <a:gd name="connsiteX1" fmla="*/ 112491 w 863219"/>
              <a:gd name="connsiteY1" fmla="*/ 471694 h 1273231"/>
              <a:gd name="connsiteX2" fmla="*/ 94775 w 863219"/>
              <a:gd name="connsiteY2" fmla="*/ 159750 h 1273231"/>
              <a:gd name="connsiteX3" fmla="*/ 229458 w 863219"/>
              <a:gd name="connsiteY3" fmla="*/ 14494 h 1273231"/>
              <a:gd name="connsiteX4" fmla="*/ 580264 w 863219"/>
              <a:gd name="connsiteY4" fmla="*/ 3826 h 1273231"/>
              <a:gd name="connsiteX5" fmla="*/ 736188 w 863219"/>
              <a:gd name="connsiteY5" fmla="*/ 195183 h 1273231"/>
              <a:gd name="connsiteX6" fmla="*/ 837750 w 863219"/>
              <a:gd name="connsiteY6" fmla="*/ 911367 h 1273231"/>
              <a:gd name="connsiteX7" fmla="*/ 795891 w 863219"/>
              <a:gd name="connsiteY7" fmla="*/ 1213658 h 1273231"/>
              <a:gd name="connsiteX8" fmla="*/ 248636 w 863219"/>
              <a:gd name="connsiteY8" fmla="*/ 1257509 h 1273231"/>
              <a:gd name="connsiteX9" fmla="*/ 133732 w 863219"/>
              <a:gd name="connsiteY9" fmla="*/ 1021001 h 1273231"/>
              <a:gd name="connsiteX10" fmla="*/ 126588 w 863219"/>
              <a:gd name="connsiteY10" fmla="*/ 606378 h 1273231"/>
              <a:gd name="connsiteX11" fmla="*/ 6097 w 863219"/>
              <a:gd name="connsiteY11" fmla="*/ 673624 h 1273231"/>
              <a:gd name="connsiteX0" fmla="*/ 6097 w 865261"/>
              <a:gd name="connsiteY0" fmla="*/ 673624 h 1271255"/>
              <a:gd name="connsiteX1" fmla="*/ 112491 w 865261"/>
              <a:gd name="connsiteY1" fmla="*/ 471694 h 1271255"/>
              <a:gd name="connsiteX2" fmla="*/ 94775 w 865261"/>
              <a:gd name="connsiteY2" fmla="*/ 159750 h 1271255"/>
              <a:gd name="connsiteX3" fmla="*/ 229458 w 865261"/>
              <a:gd name="connsiteY3" fmla="*/ 14494 h 1271255"/>
              <a:gd name="connsiteX4" fmla="*/ 580264 w 865261"/>
              <a:gd name="connsiteY4" fmla="*/ 3826 h 1271255"/>
              <a:gd name="connsiteX5" fmla="*/ 736188 w 865261"/>
              <a:gd name="connsiteY5" fmla="*/ 195183 h 1271255"/>
              <a:gd name="connsiteX6" fmla="*/ 841141 w 865261"/>
              <a:gd name="connsiteY6" fmla="*/ 970003 h 1271255"/>
              <a:gd name="connsiteX7" fmla="*/ 795891 w 865261"/>
              <a:gd name="connsiteY7" fmla="*/ 1213658 h 1271255"/>
              <a:gd name="connsiteX8" fmla="*/ 248636 w 865261"/>
              <a:gd name="connsiteY8" fmla="*/ 1257509 h 1271255"/>
              <a:gd name="connsiteX9" fmla="*/ 133732 w 865261"/>
              <a:gd name="connsiteY9" fmla="*/ 1021001 h 1271255"/>
              <a:gd name="connsiteX10" fmla="*/ 126588 w 865261"/>
              <a:gd name="connsiteY10" fmla="*/ 606378 h 1271255"/>
              <a:gd name="connsiteX11" fmla="*/ 6097 w 865261"/>
              <a:gd name="connsiteY11" fmla="*/ 673624 h 1271255"/>
              <a:gd name="connsiteX0" fmla="*/ 6097 w 860021"/>
              <a:gd name="connsiteY0" fmla="*/ 673624 h 1279428"/>
              <a:gd name="connsiteX1" fmla="*/ 112491 w 860021"/>
              <a:gd name="connsiteY1" fmla="*/ 471694 h 1279428"/>
              <a:gd name="connsiteX2" fmla="*/ 94775 w 860021"/>
              <a:gd name="connsiteY2" fmla="*/ 159750 h 1279428"/>
              <a:gd name="connsiteX3" fmla="*/ 229458 w 860021"/>
              <a:gd name="connsiteY3" fmla="*/ 14494 h 1279428"/>
              <a:gd name="connsiteX4" fmla="*/ 580264 w 860021"/>
              <a:gd name="connsiteY4" fmla="*/ 3826 h 1279428"/>
              <a:gd name="connsiteX5" fmla="*/ 736188 w 860021"/>
              <a:gd name="connsiteY5" fmla="*/ 195183 h 1279428"/>
              <a:gd name="connsiteX6" fmla="*/ 841141 w 860021"/>
              <a:gd name="connsiteY6" fmla="*/ 970003 h 1279428"/>
              <a:gd name="connsiteX7" fmla="*/ 797210 w 860021"/>
              <a:gd name="connsiteY7" fmla="*/ 1236461 h 1279428"/>
              <a:gd name="connsiteX8" fmla="*/ 248636 w 860021"/>
              <a:gd name="connsiteY8" fmla="*/ 1257509 h 1279428"/>
              <a:gd name="connsiteX9" fmla="*/ 133732 w 860021"/>
              <a:gd name="connsiteY9" fmla="*/ 1021001 h 1279428"/>
              <a:gd name="connsiteX10" fmla="*/ 126588 w 860021"/>
              <a:gd name="connsiteY10" fmla="*/ 606378 h 1279428"/>
              <a:gd name="connsiteX11" fmla="*/ 6097 w 860021"/>
              <a:gd name="connsiteY11" fmla="*/ 673624 h 1279428"/>
              <a:gd name="connsiteX0" fmla="*/ 6097 w 860380"/>
              <a:gd name="connsiteY0" fmla="*/ 679490 h 1285294"/>
              <a:gd name="connsiteX1" fmla="*/ 112491 w 860380"/>
              <a:gd name="connsiteY1" fmla="*/ 477560 h 1285294"/>
              <a:gd name="connsiteX2" fmla="*/ 94775 w 860380"/>
              <a:gd name="connsiteY2" fmla="*/ 165616 h 1285294"/>
              <a:gd name="connsiteX3" fmla="*/ 229458 w 860380"/>
              <a:gd name="connsiteY3" fmla="*/ 20360 h 1285294"/>
              <a:gd name="connsiteX4" fmla="*/ 580264 w 860380"/>
              <a:gd name="connsiteY4" fmla="*/ 9692 h 1285294"/>
              <a:gd name="connsiteX5" fmla="*/ 730442 w 860380"/>
              <a:gd name="connsiteY5" fmla="*/ 165383 h 1285294"/>
              <a:gd name="connsiteX6" fmla="*/ 841141 w 860380"/>
              <a:gd name="connsiteY6" fmla="*/ 975869 h 1285294"/>
              <a:gd name="connsiteX7" fmla="*/ 797210 w 860380"/>
              <a:gd name="connsiteY7" fmla="*/ 1242327 h 1285294"/>
              <a:gd name="connsiteX8" fmla="*/ 248636 w 860380"/>
              <a:gd name="connsiteY8" fmla="*/ 1263375 h 1285294"/>
              <a:gd name="connsiteX9" fmla="*/ 133732 w 860380"/>
              <a:gd name="connsiteY9" fmla="*/ 1026867 h 1285294"/>
              <a:gd name="connsiteX10" fmla="*/ 126588 w 860380"/>
              <a:gd name="connsiteY10" fmla="*/ 612244 h 1285294"/>
              <a:gd name="connsiteX11" fmla="*/ 6097 w 860380"/>
              <a:gd name="connsiteY11" fmla="*/ 679490 h 1285294"/>
              <a:gd name="connsiteX0" fmla="*/ 6097 w 881639"/>
              <a:gd name="connsiteY0" fmla="*/ 679490 h 1286194"/>
              <a:gd name="connsiteX1" fmla="*/ 112491 w 881639"/>
              <a:gd name="connsiteY1" fmla="*/ 477560 h 1286194"/>
              <a:gd name="connsiteX2" fmla="*/ 94775 w 881639"/>
              <a:gd name="connsiteY2" fmla="*/ 165616 h 1286194"/>
              <a:gd name="connsiteX3" fmla="*/ 229458 w 881639"/>
              <a:gd name="connsiteY3" fmla="*/ 20360 h 1286194"/>
              <a:gd name="connsiteX4" fmla="*/ 580264 w 881639"/>
              <a:gd name="connsiteY4" fmla="*/ 9692 h 1286194"/>
              <a:gd name="connsiteX5" fmla="*/ 730442 w 881639"/>
              <a:gd name="connsiteY5" fmla="*/ 165383 h 1286194"/>
              <a:gd name="connsiteX6" fmla="*/ 873260 w 881639"/>
              <a:gd name="connsiteY6" fmla="*/ 958078 h 1286194"/>
              <a:gd name="connsiteX7" fmla="*/ 797210 w 881639"/>
              <a:gd name="connsiteY7" fmla="*/ 1242327 h 1286194"/>
              <a:gd name="connsiteX8" fmla="*/ 248636 w 881639"/>
              <a:gd name="connsiteY8" fmla="*/ 1263375 h 1286194"/>
              <a:gd name="connsiteX9" fmla="*/ 133732 w 881639"/>
              <a:gd name="connsiteY9" fmla="*/ 1026867 h 1286194"/>
              <a:gd name="connsiteX10" fmla="*/ 126588 w 881639"/>
              <a:gd name="connsiteY10" fmla="*/ 612244 h 1286194"/>
              <a:gd name="connsiteX11" fmla="*/ 6097 w 881639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26707 w 881758"/>
              <a:gd name="connsiteY10" fmla="*/ 612244 h 1286194"/>
              <a:gd name="connsiteX11" fmla="*/ 6216 w 881758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38858 w 881758"/>
              <a:gd name="connsiteY10" fmla="*/ 503910 h 1286194"/>
              <a:gd name="connsiteX11" fmla="*/ 6216 w 881758"/>
              <a:gd name="connsiteY11" fmla="*/ 679490 h 1286194"/>
              <a:gd name="connsiteX0" fmla="*/ 6961 w 868563"/>
              <a:gd name="connsiteY0" fmla="*/ 538413 h 1286194"/>
              <a:gd name="connsiteX1" fmla="*/ 96872 w 868563"/>
              <a:gd name="connsiteY1" fmla="*/ 369894 h 1286194"/>
              <a:gd name="connsiteX2" fmla="*/ 81699 w 868563"/>
              <a:gd name="connsiteY2" fmla="*/ 165616 h 1286194"/>
              <a:gd name="connsiteX3" fmla="*/ 216382 w 868563"/>
              <a:gd name="connsiteY3" fmla="*/ 20360 h 1286194"/>
              <a:gd name="connsiteX4" fmla="*/ 567188 w 868563"/>
              <a:gd name="connsiteY4" fmla="*/ 9692 h 1286194"/>
              <a:gd name="connsiteX5" fmla="*/ 717366 w 868563"/>
              <a:gd name="connsiteY5" fmla="*/ 165383 h 1286194"/>
              <a:gd name="connsiteX6" fmla="*/ 860184 w 868563"/>
              <a:gd name="connsiteY6" fmla="*/ 958078 h 1286194"/>
              <a:gd name="connsiteX7" fmla="*/ 784134 w 868563"/>
              <a:gd name="connsiteY7" fmla="*/ 1242327 h 1286194"/>
              <a:gd name="connsiteX8" fmla="*/ 235560 w 868563"/>
              <a:gd name="connsiteY8" fmla="*/ 1263375 h 1286194"/>
              <a:gd name="connsiteX9" fmla="*/ 120656 w 868563"/>
              <a:gd name="connsiteY9" fmla="*/ 1026867 h 1286194"/>
              <a:gd name="connsiteX10" fmla="*/ 125663 w 868563"/>
              <a:gd name="connsiteY10" fmla="*/ 503910 h 1286194"/>
              <a:gd name="connsiteX11" fmla="*/ 6961 w 868563"/>
              <a:gd name="connsiteY11" fmla="*/ 538413 h 1286194"/>
              <a:gd name="connsiteX0" fmla="*/ 6961 w 867791"/>
              <a:gd name="connsiteY0" fmla="*/ 538413 h 1312892"/>
              <a:gd name="connsiteX1" fmla="*/ 96872 w 867791"/>
              <a:gd name="connsiteY1" fmla="*/ 369894 h 1312892"/>
              <a:gd name="connsiteX2" fmla="*/ 81699 w 867791"/>
              <a:gd name="connsiteY2" fmla="*/ 165616 h 1312892"/>
              <a:gd name="connsiteX3" fmla="*/ 216382 w 867791"/>
              <a:gd name="connsiteY3" fmla="*/ 20360 h 1312892"/>
              <a:gd name="connsiteX4" fmla="*/ 567188 w 867791"/>
              <a:gd name="connsiteY4" fmla="*/ 9692 h 1312892"/>
              <a:gd name="connsiteX5" fmla="*/ 717366 w 867791"/>
              <a:gd name="connsiteY5" fmla="*/ 165383 h 1312892"/>
              <a:gd name="connsiteX6" fmla="*/ 860184 w 867791"/>
              <a:gd name="connsiteY6" fmla="*/ 958078 h 1312892"/>
              <a:gd name="connsiteX7" fmla="*/ 784134 w 867791"/>
              <a:gd name="connsiteY7" fmla="*/ 1242327 h 1312892"/>
              <a:gd name="connsiteX8" fmla="*/ 256000 w 867791"/>
              <a:gd name="connsiteY8" fmla="*/ 1298372 h 1312892"/>
              <a:gd name="connsiteX9" fmla="*/ 120656 w 867791"/>
              <a:gd name="connsiteY9" fmla="*/ 1026867 h 1312892"/>
              <a:gd name="connsiteX10" fmla="*/ 125663 w 867791"/>
              <a:gd name="connsiteY10" fmla="*/ 503910 h 1312892"/>
              <a:gd name="connsiteX11" fmla="*/ 6961 w 867791"/>
              <a:gd name="connsiteY11" fmla="*/ 538413 h 1312892"/>
              <a:gd name="connsiteX0" fmla="*/ 6961 w 867791"/>
              <a:gd name="connsiteY0" fmla="*/ 538413 h 1313923"/>
              <a:gd name="connsiteX1" fmla="*/ 96872 w 867791"/>
              <a:gd name="connsiteY1" fmla="*/ 369894 h 1313923"/>
              <a:gd name="connsiteX2" fmla="*/ 81699 w 867791"/>
              <a:gd name="connsiteY2" fmla="*/ 165616 h 1313923"/>
              <a:gd name="connsiteX3" fmla="*/ 216382 w 867791"/>
              <a:gd name="connsiteY3" fmla="*/ 20360 h 1313923"/>
              <a:gd name="connsiteX4" fmla="*/ 567188 w 867791"/>
              <a:gd name="connsiteY4" fmla="*/ 9692 h 1313923"/>
              <a:gd name="connsiteX5" fmla="*/ 717366 w 867791"/>
              <a:gd name="connsiteY5" fmla="*/ 165383 h 1313923"/>
              <a:gd name="connsiteX6" fmla="*/ 860184 w 867791"/>
              <a:gd name="connsiteY6" fmla="*/ 958078 h 1313923"/>
              <a:gd name="connsiteX7" fmla="*/ 784134 w 867791"/>
              <a:gd name="connsiteY7" fmla="*/ 1242327 h 1313923"/>
              <a:gd name="connsiteX8" fmla="*/ 256000 w 867791"/>
              <a:gd name="connsiteY8" fmla="*/ 1298372 h 1313923"/>
              <a:gd name="connsiteX9" fmla="*/ 145617 w 867791"/>
              <a:gd name="connsiteY9" fmla="*/ 1012668 h 1313923"/>
              <a:gd name="connsiteX10" fmla="*/ 125663 w 867791"/>
              <a:gd name="connsiteY10" fmla="*/ 503910 h 1313923"/>
              <a:gd name="connsiteX11" fmla="*/ 6961 w 867791"/>
              <a:gd name="connsiteY11" fmla="*/ 538413 h 1313923"/>
              <a:gd name="connsiteX0" fmla="*/ 6961 w 867791"/>
              <a:gd name="connsiteY0" fmla="*/ 538413 h 1310173"/>
              <a:gd name="connsiteX1" fmla="*/ 96872 w 867791"/>
              <a:gd name="connsiteY1" fmla="*/ 369894 h 1310173"/>
              <a:gd name="connsiteX2" fmla="*/ 81699 w 867791"/>
              <a:gd name="connsiteY2" fmla="*/ 165616 h 1310173"/>
              <a:gd name="connsiteX3" fmla="*/ 216382 w 867791"/>
              <a:gd name="connsiteY3" fmla="*/ 20360 h 1310173"/>
              <a:gd name="connsiteX4" fmla="*/ 567188 w 867791"/>
              <a:gd name="connsiteY4" fmla="*/ 9692 h 1310173"/>
              <a:gd name="connsiteX5" fmla="*/ 717366 w 867791"/>
              <a:gd name="connsiteY5" fmla="*/ 165383 h 1310173"/>
              <a:gd name="connsiteX6" fmla="*/ 860184 w 867791"/>
              <a:gd name="connsiteY6" fmla="*/ 958078 h 1310173"/>
              <a:gd name="connsiteX7" fmla="*/ 784134 w 867791"/>
              <a:gd name="connsiteY7" fmla="*/ 1242327 h 1310173"/>
              <a:gd name="connsiteX8" fmla="*/ 256000 w 867791"/>
              <a:gd name="connsiteY8" fmla="*/ 1298372 h 1310173"/>
              <a:gd name="connsiteX9" fmla="*/ 155978 w 867791"/>
              <a:gd name="connsiteY9" fmla="*/ 1064454 h 1310173"/>
              <a:gd name="connsiteX10" fmla="*/ 125663 w 867791"/>
              <a:gd name="connsiteY10" fmla="*/ 503910 h 1310173"/>
              <a:gd name="connsiteX11" fmla="*/ 6961 w 867791"/>
              <a:gd name="connsiteY11" fmla="*/ 538413 h 1310173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6197"/>
              <a:gd name="connsiteX1" fmla="*/ 96872 w 867791"/>
              <a:gd name="connsiteY1" fmla="*/ 369894 h 1306197"/>
              <a:gd name="connsiteX2" fmla="*/ 81699 w 867791"/>
              <a:gd name="connsiteY2" fmla="*/ 165616 h 1306197"/>
              <a:gd name="connsiteX3" fmla="*/ 216382 w 867791"/>
              <a:gd name="connsiteY3" fmla="*/ 20360 h 1306197"/>
              <a:gd name="connsiteX4" fmla="*/ 567188 w 867791"/>
              <a:gd name="connsiteY4" fmla="*/ 9692 h 1306197"/>
              <a:gd name="connsiteX5" fmla="*/ 717366 w 867791"/>
              <a:gd name="connsiteY5" fmla="*/ 165383 h 1306197"/>
              <a:gd name="connsiteX6" fmla="*/ 860184 w 867791"/>
              <a:gd name="connsiteY6" fmla="*/ 958078 h 1306197"/>
              <a:gd name="connsiteX7" fmla="*/ 784134 w 867791"/>
              <a:gd name="connsiteY7" fmla="*/ 1242327 h 1306197"/>
              <a:gd name="connsiteX8" fmla="*/ 256000 w 867791"/>
              <a:gd name="connsiteY8" fmla="*/ 1298372 h 1306197"/>
              <a:gd name="connsiteX9" fmla="*/ 155507 w 867791"/>
              <a:gd name="connsiteY9" fmla="*/ 1120000 h 1306197"/>
              <a:gd name="connsiteX10" fmla="*/ 125663 w 867791"/>
              <a:gd name="connsiteY10" fmla="*/ 503910 h 1306197"/>
              <a:gd name="connsiteX11" fmla="*/ 6961 w 867791"/>
              <a:gd name="connsiteY11" fmla="*/ 538413 h 1306197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39700 h 1307484"/>
              <a:gd name="connsiteX1" fmla="*/ 96872 w 867791"/>
              <a:gd name="connsiteY1" fmla="*/ 371181 h 1307484"/>
              <a:gd name="connsiteX2" fmla="*/ 77366 w 867791"/>
              <a:gd name="connsiteY2" fmla="*/ 91980 h 1307484"/>
              <a:gd name="connsiteX3" fmla="*/ 216382 w 867791"/>
              <a:gd name="connsiteY3" fmla="*/ 21647 h 1307484"/>
              <a:gd name="connsiteX4" fmla="*/ 567188 w 867791"/>
              <a:gd name="connsiteY4" fmla="*/ 10979 h 1307484"/>
              <a:gd name="connsiteX5" fmla="*/ 717366 w 867791"/>
              <a:gd name="connsiteY5" fmla="*/ 166670 h 1307484"/>
              <a:gd name="connsiteX6" fmla="*/ 860184 w 867791"/>
              <a:gd name="connsiteY6" fmla="*/ 959365 h 1307484"/>
              <a:gd name="connsiteX7" fmla="*/ 784134 w 867791"/>
              <a:gd name="connsiteY7" fmla="*/ 1243614 h 1307484"/>
              <a:gd name="connsiteX8" fmla="*/ 256000 w 867791"/>
              <a:gd name="connsiteY8" fmla="*/ 1299659 h 1307484"/>
              <a:gd name="connsiteX9" fmla="*/ 155507 w 867791"/>
              <a:gd name="connsiteY9" fmla="*/ 1121287 h 1307484"/>
              <a:gd name="connsiteX10" fmla="*/ 125663 w 867791"/>
              <a:gd name="connsiteY10" fmla="*/ 505197 h 1307484"/>
              <a:gd name="connsiteX11" fmla="*/ 6961 w 867791"/>
              <a:gd name="connsiteY11" fmla="*/ 539700 h 1307484"/>
              <a:gd name="connsiteX0" fmla="*/ 6961 w 867791"/>
              <a:gd name="connsiteY0" fmla="*/ 550995 h 1318779"/>
              <a:gd name="connsiteX1" fmla="*/ 96872 w 867791"/>
              <a:gd name="connsiteY1" fmla="*/ 382476 h 1318779"/>
              <a:gd name="connsiteX2" fmla="*/ 77366 w 867791"/>
              <a:gd name="connsiteY2" fmla="*/ 103275 h 1318779"/>
              <a:gd name="connsiteX3" fmla="*/ 229757 w 867791"/>
              <a:gd name="connsiteY3" fmla="*/ 9471 h 1318779"/>
              <a:gd name="connsiteX4" fmla="*/ 567188 w 867791"/>
              <a:gd name="connsiteY4" fmla="*/ 22274 h 1318779"/>
              <a:gd name="connsiteX5" fmla="*/ 717366 w 867791"/>
              <a:gd name="connsiteY5" fmla="*/ 177965 h 1318779"/>
              <a:gd name="connsiteX6" fmla="*/ 860184 w 867791"/>
              <a:gd name="connsiteY6" fmla="*/ 970660 h 1318779"/>
              <a:gd name="connsiteX7" fmla="*/ 784134 w 867791"/>
              <a:gd name="connsiteY7" fmla="*/ 1254909 h 1318779"/>
              <a:gd name="connsiteX8" fmla="*/ 256000 w 867791"/>
              <a:gd name="connsiteY8" fmla="*/ 1310954 h 1318779"/>
              <a:gd name="connsiteX9" fmla="*/ 155507 w 867791"/>
              <a:gd name="connsiteY9" fmla="*/ 1132582 h 1318779"/>
              <a:gd name="connsiteX10" fmla="*/ 125663 w 867791"/>
              <a:gd name="connsiteY10" fmla="*/ 516492 h 1318779"/>
              <a:gd name="connsiteX11" fmla="*/ 6961 w 867791"/>
              <a:gd name="connsiteY11" fmla="*/ 550995 h 1318779"/>
              <a:gd name="connsiteX0" fmla="*/ 6961 w 867791"/>
              <a:gd name="connsiteY0" fmla="*/ 560584 h 1328368"/>
              <a:gd name="connsiteX1" fmla="*/ 96872 w 867791"/>
              <a:gd name="connsiteY1" fmla="*/ 392065 h 1328368"/>
              <a:gd name="connsiteX2" fmla="*/ 77366 w 867791"/>
              <a:gd name="connsiteY2" fmla="*/ 112864 h 1328368"/>
              <a:gd name="connsiteX3" fmla="*/ 229757 w 867791"/>
              <a:gd name="connsiteY3" fmla="*/ 19060 h 1328368"/>
              <a:gd name="connsiteX4" fmla="*/ 566246 w 867791"/>
              <a:gd name="connsiteY4" fmla="*/ 15575 h 1328368"/>
              <a:gd name="connsiteX5" fmla="*/ 717366 w 867791"/>
              <a:gd name="connsiteY5" fmla="*/ 187554 h 1328368"/>
              <a:gd name="connsiteX6" fmla="*/ 860184 w 867791"/>
              <a:gd name="connsiteY6" fmla="*/ 980249 h 1328368"/>
              <a:gd name="connsiteX7" fmla="*/ 784134 w 867791"/>
              <a:gd name="connsiteY7" fmla="*/ 1264498 h 1328368"/>
              <a:gd name="connsiteX8" fmla="*/ 256000 w 867791"/>
              <a:gd name="connsiteY8" fmla="*/ 1320543 h 1328368"/>
              <a:gd name="connsiteX9" fmla="*/ 155507 w 867791"/>
              <a:gd name="connsiteY9" fmla="*/ 1142171 h 1328368"/>
              <a:gd name="connsiteX10" fmla="*/ 125663 w 867791"/>
              <a:gd name="connsiteY10" fmla="*/ 526081 h 1328368"/>
              <a:gd name="connsiteX11" fmla="*/ 6961 w 867791"/>
              <a:gd name="connsiteY11" fmla="*/ 560584 h 1328368"/>
              <a:gd name="connsiteX0" fmla="*/ 6961 w 865870"/>
              <a:gd name="connsiteY0" fmla="*/ 560584 h 1328871"/>
              <a:gd name="connsiteX1" fmla="*/ 96872 w 865870"/>
              <a:gd name="connsiteY1" fmla="*/ 392065 h 1328871"/>
              <a:gd name="connsiteX2" fmla="*/ 77366 w 865870"/>
              <a:gd name="connsiteY2" fmla="*/ 112864 h 1328871"/>
              <a:gd name="connsiteX3" fmla="*/ 229757 w 865870"/>
              <a:gd name="connsiteY3" fmla="*/ 19060 h 1328871"/>
              <a:gd name="connsiteX4" fmla="*/ 566246 w 865870"/>
              <a:gd name="connsiteY4" fmla="*/ 15575 h 1328871"/>
              <a:gd name="connsiteX5" fmla="*/ 717366 w 865870"/>
              <a:gd name="connsiteY5" fmla="*/ 187554 h 1328871"/>
              <a:gd name="connsiteX6" fmla="*/ 860184 w 865870"/>
              <a:gd name="connsiteY6" fmla="*/ 980249 h 1328871"/>
              <a:gd name="connsiteX7" fmla="*/ 784134 w 865870"/>
              <a:gd name="connsiteY7" fmla="*/ 1264498 h 1328871"/>
              <a:gd name="connsiteX8" fmla="*/ 314963 w 865870"/>
              <a:gd name="connsiteY8" fmla="*/ 1321127 h 1328871"/>
              <a:gd name="connsiteX9" fmla="*/ 155507 w 865870"/>
              <a:gd name="connsiteY9" fmla="*/ 1142171 h 1328871"/>
              <a:gd name="connsiteX10" fmla="*/ 125663 w 865870"/>
              <a:gd name="connsiteY10" fmla="*/ 526081 h 1328871"/>
              <a:gd name="connsiteX11" fmla="*/ 6961 w 865870"/>
              <a:gd name="connsiteY11" fmla="*/ 560584 h 1328871"/>
              <a:gd name="connsiteX0" fmla="*/ 6961 w 865870"/>
              <a:gd name="connsiteY0" fmla="*/ 560584 h 1328712"/>
              <a:gd name="connsiteX1" fmla="*/ 96872 w 865870"/>
              <a:gd name="connsiteY1" fmla="*/ 392065 h 1328712"/>
              <a:gd name="connsiteX2" fmla="*/ 77366 w 865870"/>
              <a:gd name="connsiteY2" fmla="*/ 112864 h 1328712"/>
              <a:gd name="connsiteX3" fmla="*/ 229757 w 865870"/>
              <a:gd name="connsiteY3" fmla="*/ 19060 h 1328712"/>
              <a:gd name="connsiteX4" fmla="*/ 566246 w 865870"/>
              <a:gd name="connsiteY4" fmla="*/ 15575 h 1328712"/>
              <a:gd name="connsiteX5" fmla="*/ 717366 w 865870"/>
              <a:gd name="connsiteY5" fmla="*/ 187554 h 1328712"/>
              <a:gd name="connsiteX6" fmla="*/ 860184 w 865870"/>
              <a:gd name="connsiteY6" fmla="*/ 980249 h 1328712"/>
              <a:gd name="connsiteX7" fmla="*/ 784134 w 865870"/>
              <a:gd name="connsiteY7" fmla="*/ 1264498 h 1328712"/>
              <a:gd name="connsiteX8" fmla="*/ 314963 w 865870"/>
              <a:gd name="connsiteY8" fmla="*/ 1321127 h 1328712"/>
              <a:gd name="connsiteX9" fmla="*/ 177736 w 865870"/>
              <a:gd name="connsiteY9" fmla="*/ 1144426 h 1328712"/>
              <a:gd name="connsiteX10" fmla="*/ 125663 w 865870"/>
              <a:gd name="connsiteY10" fmla="*/ 526081 h 1328712"/>
              <a:gd name="connsiteX11" fmla="*/ 6961 w 865870"/>
              <a:gd name="connsiteY11" fmla="*/ 560584 h 1328712"/>
              <a:gd name="connsiteX0" fmla="*/ 6961 w 864913"/>
              <a:gd name="connsiteY0" fmla="*/ 560584 h 1327274"/>
              <a:gd name="connsiteX1" fmla="*/ 96872 w 864913"/>
              <a:gd name="connsiteY1" fmla="*/ 392065 h 1327274"/>
              <a:gd name="connsiteX2" fmla="*/ 77366 w 864913"/>
              <a:gd name="connsiteY2" fmla="*/ 112864 h 1327274"/>
              <a:gd name="connsiteX3" fmla="*/ 229757 w 864913"/>
              <a:gd name="connsiteY3" fmla="*/ 19060 h 1327274"/>
              <a:gd name="connsiteX4" fmla="*/ 566246 w 864913"/>
              <a:gd name="connsiteY4" fmla="*/ 15575 h 1327274"/>
              <a:gd name="connsiteX5" fmla="*/ 717366 w 864913"/>
              <a:gd name="connsiteY5" fmla="*/ 187554 h 1327274"/>
              <a:gd name="connsiteX6" fmla="*/ 860184 w 864913"/>
              <a:gd name="connsiteY6" fmla="*/ 980249 h 1327274"/>
              <a:gd name="connsiteX7" fmla="*/ 784134 w 864913"/>
              <a:gd name="connsiteY7" fmla="*/ 1264498 h 1327274"/>
              <a:gd name="connsiteX8" fmla="*/ 351698 w 864913"/>
              <a:gd name="connsiteY8" fmla="*/ 1319456 h 1327274"/>
              <a:gd name="connsiteX9" fmla="*/ 177736 w 864913"/>
              <a:gd name="connsiteY9" fmla="*/ 1144426 h 1327274"/>
              <a:gd name="connsiteX10" fmla="*/ 125663 w 864913"/>
              <a:gd name="connsiteY10" fmla="*/ 526081 h 1327274"/>
              <a:gd name="connsiteX11" fmla="*/ 6961 w 864913"/>
              <a:gd name="connsiteY11" fmla="*/ 560584 h 1327274"/>
              <a:gd name="connsiteX0" fmla="*/ 6961 w 878410"/>
              <a:gd name="connsiteY0" fmla="*/ 560584 h 1325203"/>
              <a:gd name="connsiteX1" fmla="*/ 96872 w 878410"/>
              <a:gd name="connsiteY1" fmla="*/ 392065 h 1325203"/>
              <a:gd name="connsiteX2" fmla="*/ 77366 w 878410"/>
              <a:gd name="connsiteY2" fmla="*/ 112864 h 1325203"/>
              <a:gd name="connsiteX3" fmla="*/ 229757 w 878410"/>
              <a:gd name="connsiteY3" fmla="*/ 19060 h 1325203"/>
              <a:gd name="connsiteX4" fmla="*/ 566246 w 878410"/>
              <a:gd name="connsiteY4" fmla="*/ 15575 h 1325203"/>
              <a:gd name="connsiteX5" fmla="*/ 717366 w 878410"/>
              <a:gd name="connsiteY5" fmla="*/ 187554 h 1325203"/>
              <a:gd name="connsiteX6" fmla="*/ 860184 w 878410"/>
              <a:gd name="connsiteY6" fmla="*/ 980249 h 1325203"/>
              <a:gd name="connsiteX7" fmla="*/ 819942 w 878410"/>
              <a:gd name="connsiteY7" fmla="*/ 1254587 h 1325203"/>
              <a:gd name="connsiteX8" fmla="*/ 351698 w 878410"/>
              <a:gd name="connsiteY8" fmla="*/ 1319456 h 1325203"/>
              <a:gd name="connsiteX9" fmla="*/ 177736 w 878410"/>
              <a:gd name="connsiteY9" fmla="*/ 1144426 h 1325203"/>
              <a:gd name="connsiteX10" fmla="*/ 125663 w 878410"/>
              <a:gd name="connsiteY10" fmla="*/ 526081 h 1325203"/>
              <a:gd name="connsiteX11" fmla="*/ 6961 w 878410"/>
              <a:gd name="connsiteY11" fmla="*/ 560584 h 1325203"/>
              <a:gd name="connsiteX0" fmla="*/ 6961 w 879480"/>
              <a:gd name="connsiteY0" fmla="*/ 560584 h 1324478"/>
              <a:gd name="connsiteX1" fmla="*/ 96872 w 879480"/>
              <a:gd name="connsiteY1" fmla="*/ 392065 h 1324478"/>
              <a:gd name="connsiteX2" fmla="*/ 77366 w 879480"/>
              <a:gd name="connsiteY2" fmla="*/ 112864 h 1324478"/>
              <a:gd name="connsiteX3" fmla="*/ 229757 w 879480"/>
              <a:gd name="connsiteY3" fmla="*/ 19060 h 1324478"/>
              <a:gd name="connsiteX4" fmla="*/ 566246 w 879480"/>
              <a:gd name="connsiteY4" fmla="*/ 15575 h 1324478"/>
              <a:gd name="connsiteX5" fmla="*/ 717366 w 879480"/>
              <a:gd name="connsiteY5" fmla="*/ 187554 h 1324478"/>
              <a:gd name="connsiteX6" fmla="*/ 861931 w 879480"/>
              <a:gd name="connsiteY6" fmla="*/ 1026005 h 1324478"/>
              <a:gd name="connsiteX7" fmla="*/ 819942 w 879480"/>
              <a:gd name="connsiteY7" fmla="*/ 1254587 h 1324478"/>
              <a:gd name="connsiteX8" fmla="*/ 351698 w 879480"/>
              <a:gd name="connsiteY8" fmla="*/ 1319456 h 1324478"/>
              <a:gd name="connsiteX9" fmla="*/ 177736 w 879480"/>
              <a:gd name="connsiteY9" fmla="*/ 1144426 h 1324478"/>
              <a:gd name="connsiteX10" fmla="*/ 125663 w 879480"/>
              <a:gd name="connsiteY10" fmla="*/ 526081 h 1324478"/>
              <a:gd name="connsiteX11" fmla="*/ 6961 w 879480"/>
              <a:gd name="connsiteY11" fmla="*/ 560584 h 1324478"/>
              <a:gd name="connsiteX0" fmla="*/ 6961 w 864502"/>
              <a:gd name="connsiteY0" fmla="*/ 560584 h 1326578"/>
              <a:gd name="connsiteX1" fmla="*/ 96872 w 864502"/>
              <a:gd name="connsiteY1" fmla="*/ 392065 h 1326578"/>
              <a:gd name="connsiteX2" fmla="*/ 77366 w 864502"/>
              <a:gd name="connsiteY2" fmla="*/ 112864 h 1326578"/>
              <a:gd name="connsiteX3" fmla="*/ 229757 w 864502"/>
              <a:gd name="connsiteY3" fmla="*/ 19060 h 1326578"/>
              <a:gd name="connsiteX4" fmla="*/ 566246 w 864502"/>
              <a:gd name="connsiteY4" fmla="*/ 15575 h 1326578"/>
              <a:gd name="connsiteX5" fmla="*/ 717366 w 864502"/>
              <a:gd name="connsiteY5" fmla="*/ 187554 h 1326578"/>
              <a:gd name="connsiteX6" fmla="*/ 861931 w 864502"/>
              <a:gd name="connsiteY6" fmla="*/ 1026005 h 1326578"/>
              <a:gd name="connsiteX7" fmla="*/ 773212 w 864502"/>
              <a:gd name="connsiteY7" fmla="*/ 1266151 h 1326578"/>
              <a:gd name="connsiteX8" fmla="*/ 351698 w 864502"/>
              <a:gd name="connsiteY8" fmla="*/ 1319456 h 1326578"/>
              <a:gd name="connsiteX9" fmla="*/ 177736 w 864502"/>
              <a:gd name="connsiteY9" fmla="*/ 1144426 h 1326578"/>
              <a:gd name="connsiteX10" fmla="*/ 125663 w 864502"/>
              <a:gd name="connsiteY10" fmla="*/ 526081 h 1326578"/>
              <a:gd name="connsiteX11" fmla="*/ 6961 w 864502"/>
              <a:gd name="connsiteY11" fmla="*/ 560584 h 1326578"/>
              <a:gd name="connsiteX0" fmla="*/ 6961 w 864110"/>
              <a:gd name="connsiteY0" fmla="*/ 560584 h 1331877"/>
              <a:gd name="connsiteX1" fmla="*/ 96872 w 864110"/>
              <a:gd name="connsiteY1" fmla="*/ 392065 h 1331877"/>
              <a:gd name="connsiteX2" fmla="*/ 77366 w 864110"/>
              <a:gd name="connsiteY2" fmla="*/ 112864 h 1331877"/>
              <a:gd name="connsiteX3" fmla="*/ 229757 w 864110"/>
              <a:gd name="connsiteY3" fmla="*/ 19060 h 1331877"/>
              <a:gd name="connsiteX4" fmla="*/ 566246 w 864110"/>
              <a:gd name="connsiteY4" fmla="*/ 15575 h 1331877"/>
              <a:gd name="connsiteX5" fmla="*/ 717366 w 864110"/>
              <a:gd name="connsiteY5" fmla="*/ 187554 h 1331877"/>
              <a:gd name="connsiteX6" fmla="*/ 861931 w 864110"/>
              <a:gd name="connsiteY6" fmla="*/ 1026005 h 1331877"/>
              <a:gd name="connsiteX7" fmla="*/ 773212 w 864110"/>
              <a:gd name="connsiteY7" fmla="*/ 1266151 h 1331877"/>
              <a:gd name="connsiteX8" fmla="*/ 386884 w 864110"/>
              <a:gd name="connsiteY8" fmla="*/ 1325422 h 1331877"/>
              <a:gd name="connsiteX9" fmla="*/ 177736 w 864110"/>
              <a:gd name="connsiteY9" fmla="*/ 1144426 h 1331877"/>
              <a:gd name="connsiteX10" fmla="*/ 125663 w 864110"/>
              <a:gd name="connsiteY10" fmla="*/ 526081 h 1331877"/>
              <a:gd name="connsiteX11" fmla="*/ 6961 w 864110"/>
              <a:gd name="connsiteY11" fmla="*/ 560584 h 1331877"/>
              <a:gd name="connsiteX0" fmla="*/ 6961 w 864110"/>
              <a:gd name="connsiteY0" fmla="*/ 560584 h 1332354"/>
              <a:gd name="connsiteX1" fmla="*/ 96872 w 864110"/>
              <a:gd name="connsiteY1" fmla="*/ 392065 h 1332354"/>
              <a:gd name="connsiteX2" fmla="*/ 77366 w 864110"/>
              <a:gd name="connsiteY2" fmla="*/ 112864 h 1332354"/>
              <a:gd name="connsiteX3" fmla="*/ 229757 w 864110"/>
              <a:gd name="connsiteY3" fmla="*/ 19060 h 1332354"/>
              <a:gd name="connsiteX4" fmla="*/ 566246 w 864110"/>
              <a:gd name="connsiteY4" fmla="*/ 15575 h 1332354"/>
              <a:gd name="connsiteX5" fmla="*/ 717366 w 864110"/>
              <a:gd name="connsiteY5" fmla="*/ 187554 h 1332354"/>
              <a:gd name="connsiteX6" fmla="*/ 861931 w 864110"/>
              <a:gd name="connsiteY6" fmla="*/ 1026005 h 1332354"/>
              <a:gd name="connsiteX7" fmla="*/ 773212 w 864110"/>
              <a:gd name="connsiteY7" fmla="*/ 1266151 h 1332354"/>
              <a:gd name="connsiteX8" fmla="*/ 386884 w 864110"/>
              <a:gd name="connsiteY8" fmla="*/ 1325422 h 1332354"/>
              <a:gd name="connsiteX9" fmla="*/ 197485 w 864110"/>
              <a:gd name="connsiteY9" fmla="*/ 1137282 h 1332354"/>
              <a:gd name="connsiteX10" fmla="*/ 125663 w 864110"/>
              <a:gd name="connsiteY10" fmla="*/ 526081 h 1332354"/>
              <a:gd name="connsiteX11" fmla="*/ 6961 w 864110"/>
              <a:gd name="connsiteY11" fmla="*/ 560584 h 1332354"/>
              <a:gd name="connsiteX0" fmla="*/ 6961 w 864110"/>
              <a:gd name="connsiteY0" fmla="*/ 560674 h 1332444"/>
              <a:gd name="connsiteX1" fmla="*/ 96872 w 864110"/>
              <a:gd name="connsiteY1" fmla="*/ 392155 h 1332444"/>
              <a:gd name="connsiteX2" fmla="*/ 79552 w 864110"/>
              <a:gd name="connsiteY2" fmla="*/ 114810 h 1332444"/>
              <a:gd name="connsiteX3" fmla="*/ 229757 w 864110"/>
              <a:gd name="connsiteY3" fmla="*/ 19150 h 1332444"/>
              <a:gd name="connsiteX4" fmla="*/ 566246 w 864110"/>
              <a:gd name="connsiteY4" fmla="*/ 15665 h 1332444"/>
              <a:gd name="connsiteX5" fmla="*/ 717366 w 864110"/>
              <a:gd name="connsiteY5" fmla="*/ 187644 h 1332444"/>
              <a:gd name="connsiteX6" fmla="*/ 861931 w 864110"/>
              <a:gd name="connsiteY6" fmla="*/ 1026095 h 1332444"/>
              <a:gd name="connsiteX7" fmla="*/ 773212 w 864110"/>
              <a:gd name="connsiteY7" fmla="*/ 1266241 h 1332444"/>
              <a:gd name="connsiteX8" fmla="*/ 386884 w 864110"/>
              <a:gd name="connsiteY8" fmla="*/ 1325512 h 1332444"/>
              <a:gd name="connsiteX9" fmla="*/ 197485 w 864110"/>
              <a:gd name="connsiteY9" fmla="*/ 1137372 h 1332444"/>
              <a:gd name="connsiteX10" fmla="*/ 125663 w 864110"/>
              <a:gd name="connsiteY10" fmla="*/ 526171 h 1332444"/>
              <a:gd name="connsiteX11" fmla="*/ 6961 w 864110"/>
              <a:gd name="connsiteY11" fmla="*/ 560674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528"/>
              <a:gd name="connsiteX1" fmla="*/ 76387 w 843625"/>
              <a:gd name="connsiteY1" fmla="*/ 392155 h 1332528"/>
              <a:gd name="connsiteX2" fmla="*/ 59067 w 843625"/>
              <a:gd name="connsiteY2" fmla="*/ 114810 h 1332528"/>
              <a:gd name="connsiteX3" fmla="*/ 209272 w 843625"/>
              <a:gd name="connsiteY3" fmla="*/ 19150 h 1332528"/>
              <a:gd name="connsiteX4" fmla="*/ 545761 w 843625"/>
              <a:gd name="connsiteY4" fmla="*/ 15665 h 1332528"/>
              <a:gd name="connsiteX5" fmla="*/ 696881 w 843625"/>
              <a:gd name="connsiteY5" fmla="*/ 187644 h 1332528"/>
              <a:gd name="connsiteX6" fmla="*/ 841446 w 843625"/>
              <a:gd name="connsiteY6" fmla="*/ 1026095 h 1332528"/>
              <a:gd name="connsiteX7" fmla="*/ 752727 w 843625"/>
              <a:gd name="connsiteY7" fmla="*/ 1266241 h 1332528"/>
              <a:gd name="connsiteX8" fmla="*/ 366399 w 843625"/>
              <a:gd name="connsiteY8" fmla="*/ 1325512 h 1332528"/>
              <a:gd name="connsiteX9" fmla="*/ 184643 w 843625"/>
              <a:gd name="connsiteY9" fmla="*/ 1136120 h 1332528"/>
              <a:gd name="connsiteX10" fmla="*/ 105178 w 843625"/>
              <a:gd name="connsiteY10" fmla="*/ 526171 h 1332528"/>
              <a:gd name="connsiteX11" fmla="*/ 8576 w 843625"/>
              <a:gd name="connsiteY11" fmla="*/ 550409 h 1332528"/>
              <a:gd name="connsiteX0" fmla="*/ 8576 w 843404"/>
              <a:gd name="connsiteY0" fmla="*/ 550409 h 1327013"/>
              <a:gd name="connsiteX1" fmla="*/ 76387 w 843404"/>
              <a:gd name="connsiteY1" fmla="*/ 392155 h 1327013"/>
              <a:gd name="connsiteX2" fmla="*/ 59067 w 843404"/>
              <a:gd name="connsiteY2" fmla="*/ 114810 h 1327013"/>
              <a:gd name="connsiteX3" fmla="*/ 209272 w 843404"/>
              <a:gd name="connsiteY3" fmla="*/ 19150 h 1327013"/>
              <a:gd name="connsiteX4" fmla="*/ 545761 w 843404"/>
              <a:gd name="connsiteY4" fmla="*/ 15665 h 1327013"/>
              <a:gd name="connsiteX5" fmla="*/ 696881 w 843404"/>
              <a:gd name="connsiteY5" fmla="*/ 187644 h 1327013"/>
              <a:gd name="connsiteX6" fmla="*/ 841446 w 843404"/>
              <a:gd name="connsiteY6" fmla="*/ 1026095 h 1327013"/>
              <a:gd name="connsiteX7" fmla="*/ 752727 w 843404"/>
              <a:gd name="connsiteY7" fmla="*/ 1266241 h 1327013"/>
              <a:gd name="connsiteX8" fmla="*/ 390961 w 843404"/>
              <a:gd name="connsiteY8" fmla="*/ 1319274 h 1327013"/>
              <a:gd name="connsiteX9" fmla="*/ 184643 w 843404"/>
              <a:gd name="connsiteY9" fmla="*/ 1136120 h 1327013"/>
              <a:gd name="connsiteX10" fmla="*/ 105178 w 843404"/>
              <a:gd name="connsiteY10" fmla="*/ 526171 h 1327013"/>
              <a:gd name="connsiteX11" fmla="*/ 8576 w 843404"/>
              <a:gd name="connsiteY11" fmla="*/ 550409 h 1327013"/>
              <a:gd name="connsiteX0" fmla="*/ 8576 w 843404"/>
              <a:gd name="connsiteY0" fmla="*/ 567995 h 1344599"/>
              <a:gd name="connsiteX1" fmla="*/ 76387 w 843404"/>
              <a:gd name="connsiteY1" fmla="*/ 409741 h 1344599"/>
              <a:gd name="connsiteX2" fmla="*/ 59067 w 843404"/>
              <a:gd name="connsiteY2" fmla="*/ 132396 h 1344599"/>
              <a:gd name="connsiteX3" fmla="*/ 262200 w 843404"/>
              <a:gd name="connsiteY3" fmla="*/ 8133 h 1344599"/>
              <a:gd name="connsiteX4" fmla="*/ 545761 w 843404"/>
              <a:gd name="connsiteY4" fmla="*/ 33251 h 1344599"/>
              <a:gd name="connsiteX5" fmla="*/ 696881 w 843404"/>
              <a:gd name="connsiteY5" fmla="*/ 205230 h 1344599"/>
              <a:gd name="connsiteX6" fmla="*/ 841446 w 843404"/>
              <a:gd name="connsiteY6" fmla="*/ 1043681 h 1344599"/>
              <a:gd name="connsiteX7" fmla="*/ 752727 w 843404"/>
              <a:gd name="connsiteY7" fmla="*/ 1283827 h 1344599"/>
              <a:gd name="connsiteX8" fmla="*/ 390961 w 843404"/>
              <a:gd name="connsiteY8" fmla="*/ 1336860 h 1344599"/>
              <a:gd name="connsiteX9" fmla="*/ 184643 w 843404"/>
              <a:gd name="connsiteY9" fmla="*/ 1153706 h 1344599"/>
              <a:gd name="connsiteX10" fmla="*/ 105178 w 843404"/>
              <a:gd name="connsiteY10" fmla="*/ 543757 h 1344599"/>
              <a:gd name="connsiteX11" fmla="*/ 8576 w 843404"/>
              <a:gd name="connsiteY11" fmla="*/ 567995 h 1344599"/>
              <a:gd name="connsiteX0" fmla="*/ 8576 w 843404"/>
              <a:gd name="connsiteY0" fmla="*/ 567509 h 1344113"/>
              <a:gd name="connsiteX1" fmla="*/ 76387 w 843404"/>
              <a:gd name="connsiteY1" fmla="*/ 409255 h 1344113"/>
              <a:gd name="connsiteX2" fmla="*/ 99190 w 843404"/>
              <a:gd name="connsiteY2" fmla="*/ 125338 h 1344113"/>
              <a:gd name="connsiteX3" fmla="*/ 262200 w 843404"/>
              <a:gd name="connsiteY3" fmla="*/ 7647 h 1344113"/>
              <a:gd name="connsiteX4" fmla="*/ 545761 w 843404"/>
              <a:gd name="connsiteY4" fmla="*/ 32765 h 1344113"/>
              <a:gd name="connsiteX5" fmla="*/ 696881 w 843404"/>
              <a:gd name="connsiteY5" fmla="*/ 204744 h 1344113"/>
              <a:gd name="connsiteX6" fmla="*/ 841446 w 843404"/>
              <a:gd name="connsiteY6" fmla="*/ 1043195 h 1344113"/>
              <a:gd name="connsiteX7" fmla="*/ 752727 w 843404"/>
              <a:gd name="connsiteY7" fmla="*/ 1283341 h 1344113"/>
              <a:gd name="connsiteX8" fmla="*/ 390961 w 843404"/>
              <a:gd name="connsiteY8" fmla="*/ 1336374 h 1344113"/>
              <a:gd name="connsiteX9" fmla="*/ 184643 w 843404"/>
              <a:gd name="connsiteY9" fmla="*/ 1153220 h 1344113"/>
              <a:gd name="connsiteX10" fmla="*/ 105178 w 843404"/>
              <a:gd name="connsiteY10" fmla="*/ 543271 h 1344113"/>
              <a:gd name="connsiteX11" fmla="*/ 8576 w 843404"/>
              <a:gd name="connsiteY11" fmla="*/ 567509 h 1344113"/>
              <a:gd name="connsiteX0" fmla="*/ 8576 w 843404"/>
              <a:gd name="connsiteY0" fmla="*/ 566478 h 1343082"/>
              <a:gd name="connsiteX1" fmla="*/ 76387 w 843404"/>
              <a:gd name="connsiteY1" fmla="*/ 408224 h 1343082"/>
              <a:gd name="connsiteX2" fmla="*/ 99190 w 843404"/>
              <a:gd name="connsiteY2" fmla="*/ 124307 h 1343082"/>
              <a:gd name="connsiteX3" fmla="*/ 262200 w 843404"/>
              <a:gd name="connsiteY3" fmla="*/ 6616 h 1343082"/>
              <a:gd name="connsiteX4" fmla="*/ 579343 w 843404"/>
              <a:gd name="connsiteY4" fmla="*/ 35092 h 1343082"/>
              <a:gd name="connsiteX5" fmla="*/ 696881 w 843404"/>
              <a:gd name="connsiteY5" fmla="*/ 203713 h 1343082"/>
              <a:gd name="connsiteX6" fmla="*/ 841446 w 843404"/>
              <a:gd name="connsiteY6" fmla="*/ 1042164 h 1343082"/>
              <a:gd name="connsiteX7" fmla="*/ 752727 w 843404"/>
              <a:gd name="connsiteY7" fmla="*/ 1282310 h 1343082"/>
              <a:gd name="connsiteX8" fmla="*/ 390961 w 843404"/>
              <a:gd name="connsiteY8" fmla="*/ 1335343 h 1343082"/>
              <a:gd name="connsiteX9" fmla="*/ 184643 w 843404"/>
              <a:gd name="connsiteY9" fmla="*/ 1152189 h 1343082"/>
              <a:gd name="connsiteX10" fmla="*/ 105178 w 843404"/>
              <a:gd name="connsiteY10" fmla="*/ 542240 h 1343082"/>
              <a:gd name="connsiteX11" fmla="*/ 8576 w 843404"/>
              <a:gd name="connsiteY11" fmla="*/ 566478 h 1343082"/>
              <a:gd name="connsiteX0" fmla="*/ 8576 w 843404"/>
              <a:gd name="connsiteY0" fmla="*/ 580816 h 1357420"/>
              <a:gd name="connsiteX1" fmla="*/ 76387 w 843404"/>
              <a:gd name="connsiteY1" fmla="*/ 422562 h 1357420"/>
              <a:gd name="connsiteX2" fmla="*/ 99190 w 843404"/>
              <a:gd name="connsiteY2" fmla="*/ 138645 h 1357420"/>
              <a:gd name="connsiteX3" fmla="*/ 308863 w 843404"/>
              <a:gd name="connsiteY3" fmla="*/ 4451 h 1357420"/>
              <a:gd name="connsiteX4" fmla="*/ 579343 w 843404"/>
              <a:gd name="connsiteY4" fmla="*/ 49430 h 1357420"/>
              <a:gd name="connsiteX5" fmla="*/ 696881 w 843404"/>
              <a:gd name="connsiteY5" fmla="*/ 218051 h 1357420"/>
              <a:gd name="connsiteX6" fmla="*/ 841446 w 843404"/>
              <a:gd name="connsiteY6" fmla="*/ 1056502 h 1357420"/>
              <a:gd name="connsiteX7" fmla="*/ 752727 w 843404"/>
              <a:gd name="connsiteY7" fmla="*/ 1296648 h 1357420"/>
              <a:gd name="connsiteX8" fmla="*/ 390961 w 843404"/>
              <a:gd name="connsiteY8" fmla="*/ 1349681 h 1357420"/>
              <a:gd name="connsiteX9" fmla="*/ 184643 w 843404"/>
              <a:gd name="connsiteY9" fmla="*/ 1166527 h 1357420"/>
              <a:gd name="connsiteX10" fmla="*/ 105178 w 843404"/>
              <a:gd name="connsiteY10" fmla="*/ 556578 h 1357420"/>
              <a:gd name="connsiteX11" fmla="*/ 8576 w 843404"/>
              <a:gd name="connsiteY11" fmla="*/ 580816 h 1357420"/>
              <a:gd name="connsiteX0" fmla="*/ 8576 w 842535"/>
              <a:gd name="connsiteY0" fmla="*/ 580879 h 1357483"/>
              <a:gd name="connsiteX1" fmla="*/ 76387 w 842535"/>
              <a:gd name="connsiteY1" fmla="*/ 422625 h 1357483"/>
              <a:gd name="connsiteX2" fmla="*/ 99190 w 842535"/>
              <a:gd name="connsiteY2" fmla="*/ 138708 h 1357483"/>
              <a:gd name="connsiteX3" fmla="*/ 308863 w 842535"/>
              <a:gd name="connsiteY3" fmla="*/ 4514 h 1357483"/>
              <a:gd name="connsiteX4" fmla="*/ 579343 w 842535"/>
              <a:gd name="connsiteY4" fmla="*/ 49493 h 1357483"/>
              <a:gd name="connsiteX5" fmla="*/ 714903 w 842535"/>
              <a:gd name="connsiteY5" fmla="*/ 221806 h 1357483"/>
              <a:gd name="connsiteX6" fmla="*/ 841446 w 842535"/>
              <a:gd name="connsiteY6" fmla="*/ 1056565 h 1357483"/>
              <a:gd name="connsiteX7" fmla="*/ 752727 w 842535"/>
              <a:gd name="connsiteY7" fmla="*/ 1296711 h 1357483"/>
              <a:gd name="connsiteX8" fmla="*/ 390961 w 842535"/>
              <a:gd name="connsiteY8" fmla="*/ 1349744 h 1357483"/>
              <a:gd name="connsiteX9" fmla="*/ 184643 w 842535"/>
              <a:gd name="connsiteY9" fmla="*/ 1166590 h 1357483"/>
              <a:gd name="connsiteX10" fmla="*/ 105178 w 842535"/>
              <a:gd name="connsiteY10" fmla="*/ 556641 h 1357483"/>
              <a:gd name="connsiteX11" fmla="*/ 8576 w 842535"/>
              <a:gd name="connsiteY11" fmla="*/ 580879 h 1357483"/>
              <a:gd name="connsiteX0" fmla="*/ 8576 w 842535"/>
              <a:gd name="connsiteY0" fmla="*/ 577971 h 1354575"/>
              <a:gd name="connsiteX1" fmla="*/ 76387 w 842535"/>
              <a:gd name="connsiteY1" fmla="*/ 419717 h 1354575"/>
              <a:gd name="connsiteX2" fmla="*/ 99190 w 842535"/>
              <a:gd name="connsiteY2" fmla="*/ 135800 h 1354575"/>
              <a:gd name="connsiteX3" fmla="*/ 308863 w 842535"/>
              <a:gd name="connsiteY3" fmla="*/ 1606 h 1354575"/>
              <a:gd name="connsiteX4" fmla="*/ 714903 w 842535"/>
              <a:gd name="connsiteY4" fmla="*/ 218898 h 1354575"/>
              <a:gd name="connsiteX5" fmla="*/ 841446 w 842535"/>
              <a:gd name="connsiteY5" fmla="*/ 1053657 h 1354575"/>
              <a:gd name="connsiteX6" fmla="*/ 752727 w 842535"/>
              <a:gd name="connsiteY6" fmla="*/ 1293803 h 1354575"/>
              <a:gd name="connsiteX7" fmla="*/ 390961 w 842535"/>
              <a:gd name="connsiteY7" fmla="*/ 1346836 h 1354575"/>
              <a:gd name="connsiteX8" fmla="*/ 184643 w 842535"/>
              <a:gd name="connsiteY8" fmla="*/ 1163682 h 1354575"/>
              <a:gd name="connsiteX9" fmla="*/ 105178 w 842535"/>
              <a:gd name="connsiteY9" fmla="*/ 553733 h 1354575"/>
              <a:gd name="connsiteX10" fmla="*/ 8576 w 842535"/>
              <a:gd name="connsiteY10" fmla="*/ 577971 h 1354575"/>
              <a:gd name="connsiteX0" fmla="*/ 8576 w 841897"/>
              <a:gd name="connsiteY0" fmla="*/ 576547 h 1353151"/>
              <a:gd name="connsiteX1" fmla="*/ 76387 w 841897"/>
              <a:gd name="connsiteY1" fmla="*/ 418293 h 1353151"/>
              <a:gd name="connsiteX2" fmla="*/ 99190 w 841897"/>
              <a:gd name="connsiteY2" fmla="*/ 134376 h 1353151"/>
              <a:gd name="connsiteX3" fmla="*/ 308863 w 841897"/>
              <a:gd name="connsiteY3" fmla="*/ 182 h 1353151"/>
              <a:gd name="connsiteX4" fmla="*/ 730941 w 841897"/>
              <a:gd name="connsiteY4" fmla="*/ 159475 h 1353151"/>
              <a:gd name="connsiteX5" fmla="*/ 841446 w 841897"/>
              <a:gd name="connsiteY5" fmla="*/ 1052233 h 1353151"/>
              <a:gd name="connsiteX6" fmla="*/ 752727 w 841897"/>
              <a:gd name="connsiteY6" fmla="*/ 1292379 h 1353151"/>
              <a:gd name="connsiteX7" fmla="*/ 390961 w 841897"/>
              <a:gd name="connsiteY7" fmla="*/ 1345412 h 1353151"/>
              <a:gd name="connsiteX8" fmla="*/ 184643 w 841897"/>
              <a:gd name="connsiteY8" fmla="*/ 1162258 h 1353151"/>
              <a:gd name="connsiteX9" fmla="*/ 105178 w 841897"/>
              <a:gd name="connsiteY9" fmla="*/ 552309 h 1353151"/>
              <a:gd name="connsiteX10" fmla="*/ 8576 w 841897"/>
              <a:gd name="connsiteY10" fmla="*/ 576547 h 1353151"/>
              <a:gd name="connsiteX0" fmla="*/ 8576 w 852902"/>
              <a:gd name="connsiteY0" fmla="*/ 576547 h 1354413"/>
              <a:gd name="connsiteX1" fmla="*/ 76387 w 852902"/>
              <a:gd name="connsiteY1" fmla="*/ 418293 h 1354413"/>
              <a:gd name="connsiteX2" fmla="*/ 99190 w 852902"/>
              <a:gd name="connsiteY2" fmla="*/ 134376 h 1354413"/>
              <a:gd name="connsiteX3" fmla="*/ 308863 w 852902"/>
              <a:gd name="connsiteY3" fmla="*/ 182 h 1354413"/>
              <a:gd name="connsiteX4" fmla="*/ 730941 w 852902"/>
              <a:gd name="connsiteY4" fmla="*/ 159475 h 1354413"/>
              <a:gd name="connsiteX5" fmla="*/ 852579 w 852902"/>
              <a:gd name="connsiteY5" fmla="*/ 1001682 h 1354413"/>
              <a:gd name="connsiteX6" fmla="*/ 752727 w 852902"/>
              <a:gd name="connsiteY6" fmla="*/ 1292379 h 1354413"/>
              <a:gd name="connsiteX7" fmla="*/ 390961 w 852902"/>
              <a:gd name="connsiteY7" fmla="*/ 1345412 h 1354413"/>
              <a:gd name="connsiteX8" fmla="*/ 184643 w 852902"/>
              <a:gd name="connsiteY8" fmla="*/ 1162258 h 1354413"/>
              <a:gd name="connsiteX9" fmla="*/ 105178 w 852902"/>
              <a:gd name="connsiteY9" fmla="*/ 552309 h 1354413"/>
              <a:gd name="connsiteX10" fmla="*/ 8576 w 852902"/>
              <a:gd name="connsiteY10" fmla="*/ 576547 h 1354413"/>
              <a:gd name="connsiteX0" fmla="*/ 9753 w 842440"/>
              <a:gd name="connsiteY0" fmla="*/ 568913 h 1354413"/>
              <a:gd name="connsiteX1" fmla="*/ 65925 w 842440"/>
              <a:gd name="connsiteY1" fmla="*/ 418293 h 1354413"/>
              <a:gd name="connsiteX2" fmla="*/ 88728 w 842440"/>
              <a:gd name="connsiteY2" fmla="*/ 134376 h 1354413"/>
              <a:gd name="connsiteX3" fmla="*/ 298401 w 842440"/>
              <a:gd name="connsiteY3" fmla="*/ 182 h 1354413"/>
              <a:gd name="connsiteX4" fmla="*/ 720479 w 842440"/>
              <a:gd name="connsiteY4" fmla="*/ 159475 h 1354413"/>
              <a:gd name="connsiteX5" fmla="*/ 842117 w 842440"/>
              <a:gd name="connsiteY5" fmla="*/ 1001682 h 1354413"/>
              <a:gd name="connsiteX6" fmla="*/ 742265 w 842440"/>
              <a:gd name="connsiteY6" fmla="*/ 1292379 h 1354413"/>
              <a:gd name="connsiteX7" fmla="*/ 380499 w 842440"/>
              <a:gd name="connsiteY7" fmla="*/ 1345412 h 1354413"/>
              <a:gd name="connsiteX8" fmla="*/ 174181 w 842440"/>
              <a:gd name="connsiteY8" fmla="*/ 1162258 h 1354413"/>
              <a:gd name="connsiteX9" fmla="*/ 94716 w 842440"/>
              <a:gd name="connsiteY9" fmla="*/ 552309 h 1354413"/>
              <a:gd name="connsiteX10" fmla="*/ 9753 w 842440"/>
              <a:gd name="connsiteY10" fmla="*/ 568913 h 1354413"/>
              <a:gd name="connsiteX0" fmla="*/ 9475 w 842162"/>
              <a:gd name="connsiteY0" fmla="*/ 568921 h 1354421"/>
              <a:gd name="connsiteX1" fmla="*/ 68141 w 842162"/>
              <a:gd name="connsiteY1" fmla="*/ 437939 h 1354421"/>
              <a:gd name="connsiteX2" fmla="*/ 88450 w 842162"/>
              <a:gd name="connsiteY2" fmla="*/ 134384 h 1354421"/>
              <a:gd name="connsiteX3" fmla="*/ 298123 w 842162"/>
              <a:gd name="connsiteY3" fmla="*/ 190 h 1354421"/>
              <a:gd name="connsiteX4" fmla="*/ 720201 w 842162"/>
              <a:gd name="connsiteY4" fmla="*/ 159483 h 1354421"/>
              <a:gd name="connsiteX5" fmla="*/ 841839 w 842162"/>
              <a:gd name="connsiteY5" fmla="*/ 1001690 h 1354421"/>
              <a:gd name="connsiteX6" fmla="*/ 741987 w 842162"/>
              <a:gd name="connsiteY6" fmla="*/ 1292387 h 1354421"/>
              <a:gd name="connsiteX7" fmla="*/ 380221 w 842162"/>
              <a:gd name="connsiteY7" fmla="*/ 1345420 h 1354421"/>
              <a:gd name="connsiteX8" fmla="*/ 173903 w 842162"/>
              <a:gd name="connsiteY8" fmla="*/ 1162266 h 1354421"/>
              <a:gd name="connsiteX9" fmla="*/ 94438 w 842162"/>
              <a:gd name="connsiteY9" fmla="*/ 552317 h 1354421"/>
              <a:gd name="connsiteX10" fmla="*/ 9475 w 842162"/>
              <a:gd name="connsiteY10" fmla="*/ 568921 h 1354421"/>
              <a:gd name="connsiteX0" fmla="*/ 9475 w 842162"/>
              <a:gd name="connsiteY0" fmla="*/ 568732 h 1354232"/>
              <a:gd name="connsiteX1" fmla="*/ 68141 w 842162"/>
              <a:gd name="connsiteY1" fmla="*/ 437750 h 1354232"/>
              <a:gd name="connsiteX2" fmla="*/ 86360 w 842162"/>
              <a:gd name="connsiteY2" fmla="*/ 157448 h 1354232"/>
              <a:gd name="connsiteX3" fmla="*/ 298123 w 842162"/>
              <a:gd name="connsiteY3" fmla="*/ 1 h 1354232"/>
              <a:gd name="connsiteX4" fmla="*/ 720201 w 842162"/>
              <a:gd name="connsiteY4" fmla="*/ 159294 h 1354232"/>
              <a:gd name="connsiteX5" fmla="*/ 841839 w 842162"/>
              <a:gd name="connsiteY5" fmla="*/ 1001501 h 1354232"/>
              <a:gd name="connsiteX6" fmla="*/ 741987 w 842162"/>
              <a:gd name="connsiteY6" fmla="*/ 1292198 h 1354232"/>
              <a:gd name="connsiteX7" fmla="*/ 380221 w 842162"/>
              <a:gd name="connsiteY7" fmla="*/ 1345231 h 1354232"/>
              <a:gd name="connsiteX8" fmla="*/ 173903 w 842162"/>
              <a:gd name="connsiteY8" fmla="*/ 1162077 h 1354232"/>
              <a:gd name="connsiteX9" fmla="*/ 94438 w 842162"/>
              <a:gd name="connsiteY9" fmla="*/ 552128 h 1354232"/>
              <a:gd name="connsiteX10" fmla="*/ 9475 w 842162"/>
              <a:gd name="connsiteY10" fmla="*/ 568732 h 1354232"/>
              <a:gd name="connsiteX0" fmla="*/ 9475 w 842162"/>
              <a:gd name="connsiteY0" fmla="*/ 553089 h 1338589"/>
              <a:gd name="connsiteX1" fmla="*/ 68141 w 842162"/>
              <a:gd name="connsiteY1" fmla="*/ 422107 h 1338589"/>
              <a:gd name="connsiteX2" fmla="*/ 86360 w 842162"/>
              <a:gd name="connsiteY2" fmla="*/ 141805 h 1338589"/>
              <a:gd name="connsiteX3" fmla="*/ 302731 w 842162"/>
              <a:gd name="connsiteY3" fmla="*/ 786 h 1338589"/>
              <a:gd name="connsiteX4" fmla="*/ 720201 w 842162"/>
              <a:gd name="connsiteY4" fmla="*/ 143651 h 1338589"/>
              <a:gd name="connsiteX5" fmla="*/ 841839 w 842162"/>
              <a:gd name="connsiteY5" fmla="*/ 985858 h 1338589"/>
              <a:gd name="connsiteX6" fmla="*/ 741987 w 842162"/>
              <a:gd name="connsiteY6" fmla="*/ 1276555 h 1338589"/>
              <a:gd name="connsiteX7" fmla="*/ 380221 w 842162"/>
              <a:gd name="connsiteY7" fmla="*/ 1329588 h 1338589"/>
              <a:gd name="connsiteX8" fmla="*/ 173903 w 842162"/>
              <a:gd name="connsiteY8" fmla="*/ 1146434 h 1338589"/>
              <a:gd name="connsiteX9" fmla="*/ 94438 w 842162"/>
              <a:gd name="connsiteY9" fmla="*/ 536485 h 1338589"/>
              <a:gd name="connsiteX10" fmla="*/ 9475 w 842162"/>
              <a:gd name="connsiteY10" fmla="*/ 553089 h 1338589"/>
              <a:gd name="connsiteX0" fmla="*/ 9475 w 842162"/>
              <a:gd name="connsiteY0" fmla="*/ 556656 h 1342156"/>
              <a:gd name="connsiteX1" fmla="*/ 68141 w 842162"/>
              <a:gd name="connsiteY1" fmla="*/ 425674 h 1342156"/>
              <a:gd name="connsiteX2" fmla="*/ 86360 w 842162"/>
              <a:gd name="connsiteY2" fmla="*/ 145372 h 1342156"/>
              <a:gd name="connsiteX3" fmla="*/ 302731 w 842162"/>
              <a:gd name="connsiteY3" fmla="*/ 4353 h 1342156"/>
              <a:gd name="connsiteX4" fmla="*/ 720201 w 842162"/>
              <a:gd name="connsiteY4" fmla="*/ 147218 h 1342156"/>
              <a:gd name="connsiteX5" fmla="*/ 841839 w 842162"/>
              <a:gd name="connsiteY5" fmla="*/ 989425 h 1342156"/>
              <a:gd name="connsiteX6" fmla="*/ 741987 w 842162"/>
              <a:gd name="connsiteY6" fmla="*/ 1280122 h 1342156"/>
              <a:gd name="connsiteX7" fmla="*/ 380221 w 842162"/>
              <a:gd name="connsiteY7" fmla="*/ 1333155 h 1342156"/>
              <a:gd name="connsiteX8" fmla="*/ 173903 w 842162"/>
              <a:gd name="connsiteY8" fmla="*/ 1150001 h 1342156"/>
              <a:gd name="connsiteX9" fmla="*/ 94438 w 842162"/>
              <a:gd name="connsiteY9" fmla="*/ 540052 h 1342156"/>
              <a:gd name="connsiteX10" fmla="*/ 9475 w 842162"/>
              <a:gd name="connsiteY10" fmla="*/ 556656 h 1342156"/>
              <a:gd name="connsiteX0" fmla="*/ 9475 w 842162"/>
              <a:gd name="connsiteY0" fmla="*/ 553349 h 1338849"/>
              <a:gd name="connsiteX1" fmla="*/ 68141 w 842162"/>
              <a:gd name="connsiteY1" fmla="*/ 422367 h 1338849"/>
              <a:gd name="connsiteX2" fmla="*/ 96954 w 842162"/>
              <a:gd name="connsiteY2" fmla="*/ 146058 h 1338849"/>
              <a:gd name="connsiteX3" fmla="*/ 302731 w 842162"/>
              <a:gd name="connsiteY3" fmla="*/ 1046 h 1338849"/>
              <a:gd name="connsiteX4" fmla="*/ 720201 w 842162"/>
              <a:gd name="connsiteY4" fmla="*/ 143911 h 1338849"/>
              <a:gd name="connsiteX5" fmla="*/ 841839 w 842162"/>
              <a:gd name="connsiteY5" fmla="*/ 986118 h 1338849"/>
              <a:gd name="connsiteX6" fmla="*/ 741987 w 842162"/>
              <a:gd name="connsiteY6" fmla="*/ 1276815 h 1338849"/>
              <a:gd name="connsiteX7" fmla="*/ 380221 w 842162"/>
              <a:gd name="connsiteY7" fmla="*/ 1329848 h 1338849"/>
              <a:gd name="connsiteX8" fmla="*/ 173903 w 842162"/>
              <a:gd name="connsiteY8" fmla="*/ 1146694 h 1338849"/>
              <a:gd name="connsiteX9" fmla="*/ 94438 w 842162"/>
              <a:gd name="connsiteY9" fmla="*/ 536745 h 1338849"/>
              <a:gd name="connsiteX10" fmla="*/ 9475 w 842162"/>
              <a:gd name="connsiteY10" fmla="*/ 553349 h 1338849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42900"/>
              <a:gd name="connsiteX1" fmla="*/ 68141 w 842162"/>
              <a:gd name="connsiteY1" fmla="*/ 422367 h 1342900"/>
              <a:gd name="connsiteX2" fmla="*/ 96954 w 842162"/>
              <a:gd name="connsiteY2" fmla="*/ 146058 h 1342900"/>
              <a:gd name="connsiteX3" fmla="*/ 302731 w 842162"/>
              <a:gd name="connsiteY3" fmla="*/ 1046 h 1342900"/>
              <a:gd name="connsiteX4" fmla="*/ 720201 w 842162"/>
              <a:gd name="connsiteY4" fmla="*/ 143911 h 1342900"/>
              <a:gd name="connsiteX5" fmla="*/ 841839 w 842162"/>
              <a:gd name="connsiteY5" fmla="*/ 986118 h 1342900"/>
              <a:gd name="connsiteX6" fmla="*/ 741987 w 842162"/>
              <a:gd name="connsiteY6" fmla="*/ 1276815 h 1342900"/>
              <a:gd name="connsiteX7" fmla="*/ 380221 w 842162"/>
              <a:gd name="connsiteY7" fmla="*/ 1329848 h 1342900"/>
              <a:gd name="connsiteX8" fmla="*/ 164306 w 842162"/>
              <a:gd name="connsiteY8" fmla="*/ 1090990 h 1342900"/>
              <a:gd name="connsiteX9" fmla="*/ 94438 w 842162"/>
              <a:gd name="connsiteY9" fmla="*/ 536745 h 1342900"/>
              <a:gd name="connsiteX10" fmla="*/ 9475 w 842162"/>
              <a:gd name="connsiteY10" fmla="*/ 553349 h 1342900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42162"/>
              <a:gd name="connsiteY0" fmla="*/ 579552 h 1367380"/>
              <a:gd name="connsiteX1" fmla="*/ 68141 w 842162"/>
              <a:gd name="connsiteY1" fmla="*/ 448570 h 1367380"/>
              <a:gd name="connsiteX2" fmla="*/ 96954 w 842162"/>
              <a:gd name="connsiteY2" fmla="*/ 172261 h 1367380"/>
              <a:gd name="connsiteX3" fmla="*/ 424856 w 842162"/>
              <a:gd name="connsiteY3" fmla="*/ 22 h 1367380"/>
              <a:gd name="connsiteX4" fmla="*/ 720201 w 842162"/>
              <a:gd name="connsiteY4" fmla="*/ 170114 h 1367380"/>
              <a:gd name="connsiteX5" fmla="*/ 841839 w 842162"/>
              <a:gd name="connsiteY5" fmla="*/ 1012321 h 1367380"/>
              <a:gd name="connsiteX6" fmla="*/ 741987 w 842162"/>
              <a:gd name="connsiteY6" fmla="*/ 1303018 h 1367380"/>
              <a:gd name="connsiteX7" fmla="*/ 380221 w 842162"/>
              <a:gd name="connsiteY7" fmla="*/ 1356051 h 1367380"/>
              <a:gd name="connsiteX8" fmla="*/ 177395 w 842162"/>
              <a:gd name="connsiteY8" fmla="*/ 1140824 h 1367380"/>
              <a:gd name="connsiteX9" fmla="*/ 94438 w 842162"/>
              <a:gd name="connsiteY9" fmla="*/ 562948 h 1367380"/>
              <a:gd name="connsiteX10" fmla="*/ 9475 w 842162"/>
              <a:gd name="connsiteY10" fmla="*/ 579552 h 1367380"/>
              <a:gd name="connsiteX0" fmla="*/ 9475 w 842162"/>
              <a:gd name="connsiteY0" fmla="*/ 579628 h 1367456"/>
              <a:gd name="connsiteX1" fmla="*/ 68141 w 842162"/>
              <a:gd name="connsiteY1" fmla="*/ 448646 h 1367456"/>
              <a:gd name="connsiteX2" fmla="*/ 160918 w 842162"/>
              <a:gd name="connsiteY2" fmla="*/ 150520 h 1367456"/>
              <a:gd name="connsiteX3" fmla="*/ 424856 w 842162"/>
              <a:gd name="connsiteY3" fmla="*/ 98 h 1367456"/>
              <a:gd name="connsiteX4" fmla="*/ 720201 w 842162"/>
              <a:gd name="connsiteY4" fmla="*/ 170190 h 1367456"/>
              <a:gd name="connsiteX5" fmla="*/ 841839 w 842162"/>
              <a:gd name="connsiteY5" fmla="*/ 1012397 h 1367456"/>
              <a:gd name="connsiteX6" fmla="*/ 741987 w 842162"/>
              <a:gd name="connsiteY6" fmla="*/ 1303094 h 1367456"/>
              <a:gd name="connsiteX7" fmla="*/ 380221 w 842162"/>
              <a:gd name="connsiteY7" fmla="*/ 1356127 h 1367456"/>
              <a:gd name="connsiteX8" fmla="*/ 177395 w 842162"/>
              <a:gd name="connsiteY8" fmla="*/ 1140900 h 1367456"/>
              <a:gd name="connsiteX9" fmla="*/ 94438 w 842162"/>
              <a:gd name="connsiteY9" fmla="*/ 563024 h 1367456"/>
              <a:gd name="connsiteX10" fmla="*/ 9475 w 842162"/>
              <a:gd name="connsiteY10" fmla="*/ 579628 h 1367456"/>
              <a:gd name="connsiteX0" fmla="*/ 9475 w 840678"/>
              <a:gd name="connsiteY0" fmla="*/ 579628 h 1372792"/>
              <a:gd name="connsiteX1" fmla="*/ 68141 w 840678"/>
              <a:gd name="connsiteY1" fmla="*/ 448646 h 1372792"/>
              <a:gd name="connsiteX2" fmla="*/ 160918 w 840678"/>
              <a:gd name="connsiteY2" fmla="*/ 150520 h 1372792"/>
              <a:gd name="connsiteX3" fmla="*/ 424856 w 840678"/>
              <a:gd name="connsiteY3" fmla="*/ 98 h 1372792"/>
              <a:gd name="connsiteX4" fmla="*/ 720201 w 840678"/>
              <a:gd name="connsiteY4" fmla="*/ 170190 h 1372792"/>
              <a:gd name="connsiteX5" fmla="*/ 840342 w 840678"/>
              <a:gd name="connsiteY5" fmla="*/ 865377 h 1372792"/>
              <a:gd name="connsiteX6" fmla="*/ 741987 w 840678"/>
              <a:gd name="connsiteY6" fmla="*/ 1303094 h 1372792"/>
              <a:gd name="connsiteX7" fmla="*/ 380221 w 840678"/>
              <a:gd name="connsiteY7" fmla="*/ 1356127 h 1372792"/>
              <a:gd name="connsiteX8" fmla="*/ 177395 w 840678"/>
              <a:gd name="connsiteY8" fmla="*/ 1140900 h 1372792"/>
              <a:gd name="connsiteX9" fmla="*/ 94438 w 840678"/>
              <a:gd name="connsiteY9" fmla="*/ 563024 h 1372792"/>
              <a:gd name="connsiteX10" fmla="*/ 9475 w 840678"/>
              <a:gd name="connsiteY10" fmla="*/ 579628 h 1372792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376"/>
              <a:gd name="connsiteY0" fmla="*/ 579628 h 1357062"/>
              <a:gd name="connsiteX1" fmla="*/ 68141 w 840376"/>
              <a:gd name="connsiteY1" fmla="*/ 448646 h 1357062"/>
              <a:gd name="connsiteX2" fmla="*/ 160918 w 840376"/>
              <a:gd name="connsiteY2" fmla="*/ 150520 h 1357062"/>
              <a:gd name="connsiteX3" fmla="*/ 424856 w 840376"/>
              <a:gd name="connsiteY3" fmla="*/ 98 h 1357062"/>
              <a:gd name="connsiteX4" fmla="*/ 720201 w 840376"/>
              <a:gd name="connsiteY4" fmla="*/ 170190 h 1357062"/>
              <a:gd name="connsiteX5" fmla="*/ 840342 w 840376"/>
              <a:gd name="connsiteY5" fmla="*/ 865377 h 1357062"/>
              <a:gd name="connsiteX6" fmla="*/ 710765 w 840376"/>
              <a:gd name="connsiteY6" fmla="*/ 1204262 h 1357062"/>
              <a:gd name="connsiteX7" fmla="*/ 380221 w 840376"/>
              <a:gd name="connsiteY7" fmla="*/ 1356127 h 1357062"/>
              <a:gd name="connsiteX8" fmla="*/ 177395 w 840376"/>
              <a:gd name="connsiteY8" fmla="*/ 1140900 h 1357062"/>
              <a:gd name="connsiteX9" fmla="*/ 94438 w 840376"/>
              <a:gd name="connsiteY9" fmla="*/ 563024 h 1357062"/>
              <a:gd name="connsiteX10" fmla="*/ 9475 w 840376"/>
              <a:gd name="connsiteY10" fmla="*/ 579628 h 1357062"/>
              <a:gd name="connsiteX0" fmla="*/ 9475 w 840376"/>
              <a:gd name="connsiteY0" fmla="*/ 579628 h 1357017"/>
              <a:gd name="connsiteX1" fmla="*/ 68141 w 840376"/>
              <a:gd name="connsiteY1" fmla="*/ 448646 h 1357017"/>
              <a:gd name="connsiteX2" fmla="*/ 160918 w 840376"/>
              <a:gd name="connsiteY2" fmla="*/ 150520 h 1357017"/>
              <a:gd name="connsiteX3" fmla="*/ 424856 w 840376"/>
              <a:gd name="connsiteY3" fmla="*/ 98 h 1357017"/>
              <a:gd name="connsiteX4" fmla="*/ 720201 w 840376"/>
              <a:gd name="connsiteY4" fmla="*/ 170190 h 1357017"/>
              <a:gd name="connsiteX5" fmla="*/ 840342 w 840376"/>
              <a:gd name="connsiteY5" fmla="*/ 865377 h 1357017"/>
              <a:gd name="connsiteX6" fmla="*/ 710765 w 840376"/>
              <a:gd name="connsiteY6" fmla="*/ 1204262 h 1357017"/>
              <a:gd name="connsiteX7" fmla="*/ 380221 w 840376"/>
              <a:gd name="connsiteY7" fmla="*/ 1356127 h 1357017"/>
              <a:gd name="connsiteX8" fmla="*/ 177395 w 840376"/>
              <a:gd name="connsiteY8" fmla="*/ 1140900 h 1357017"/>
              <a:gd name="connsiteX9" fmla="*/ 94438 w 840376"/>
              <a:gd name="connsiteY9" fmla="*/ 563024 h 1357017"/>
              <a:gd name="connsiteX10" fmla="*/ 9475 w 840376"/>
              <a:gd name="connsiteY10" fmla="*/ 579628 h 1357017"/>
              <a:gd name="connsiteX0" fmla="*/ 9475 w 840376"/>
              <a:gd name="connsiteY0" fmla="*/ 579625 h 1357014"/>
              <a:gd name="connsiteX1" fmla="*/ 68141 w 840376"/>
              <a:gd name="connsiteY1" fmla="*/ 448643 h 1357014"/>
              <a:gd name="connsiteX2" fmla="*/ 160918 w 840376"/>
              <a:gd name="connsiteY2" fmla="*/ 150517 h 1357014"/>
              <a:gd name="connsiteX3" fmla="*/ 424856 w 840376"/>
              <a:gd name="connsiteY3" fmla="*/ 95 h 1357014"/>
              <a:gd name="connsiteX4" fmla="*/ 720201 w 840376"/>
              <a:gd name="connsiteY4" fmla="*/ 170187 h 1357014"/>
              <a:gd name="connsiteX5" fmla="*/ 840342 w 840376"/>
              <a:gd name="connsiteY5" fmla="*/ 865374 h 1357014"/>
              <a:gd name="connsiteX6" fmla="*/ 710765 w 840376"/>
              <a:gd name="connsiteY6" fmla="*/ 1204259 h 1357014"/>
              <a:gd name="connsiteX7" fmla="*/ 380221 w 840376"/>
              <a:gd name="connsiteY7" fmla="*/ 1356124 h 1357014"/>
              <a:gd name="connsiteX8" fmla="*/ 177395 w 840376"/>
              <a:gd name="connsiteY8" fmla="*/ 1140897 h 1357014"/>
              <a:gd name="connsiteX9" fmla="*/ 94438 w 840376"/>
              <a:gd name="connsiteY9" fmla="*/ 563021 h 1357014"/>
              <a:gd name="connsiteX10" fmla="*/ 9475 w 840376"/>
              <a:gd name="connsiteY10" fmla="*/ 579625 h 1357014"/>
              <a:gd name="connsiteX0" fmla="*/ 9665 w 840566"/>
              <a:gd name="connsiteY0" fmla="*/ 579625 h 1357014"/>
              <a:gd name="connsiteX1" fmla="*/ 66604 w 840566"/>
              <a:gd name="connsiteY1" fmla="*/ 430137 h 1357014"/>
              <a:gd name="connsiteX2" fmla="*/ 161108 w 840566"/>
              <a:gd name="connsiteY2" fmla="*/ 150517 h 1357014"/>
              <a:gd name="connsiteX3" fmla="*/ 425046 w 840566"/>
              <a:gd name="connsiteY3" fmla="*/ 95 h 1357014"/>
              <a:gd name="connsiteX4" fmla="*/ 720391 w 840566"/>
              <a:gd name="connsiteY4" fmla="*/ 170187 h 1357014"/>
              <a:gd name="connsiteX5" fmla="*/ 840532 w 840566"/>
              <a:gd name="connsiteY5" fmla="*/ 865374 h 1357014"/>
              <a:gd name="connsiteX6" fmla="*/ 710955 w 840566"/>
              <a:gd name="connsiteY6" fmla="*/ 1204259 h 1357014"/>
              <a:gd name="connsiteX7" fmla="*/ 380411 w 840566"/>
              <a:gd name="connsiteY7" fmla="*/ 1356124 h 1357014"/>
              <a:gd name="connsiteX8" fmla="*/ 177585 w 840566"/>
              <a:gd name="connsiteY8" fmla="*/ 1140897 h 1357014"/>
              <a:gd name="connsiteX9" fmla="*/ 94628 w 840566"/>
              <a:gd name="connsiteY9" fmla="*/ 563021 h 1357014"/>
              <a:gd name="connsiteX10" fmla="*/ 9665 w 840566"/>
              <a:gd name="connsiteY10" fmla="*/ 579625 h 1357014"/>
              <a:gd name="connsiteX0" fmla="*/ 9665 w 840611"/>
              <a:gd name="connsiteY0" fmla="*/ 579798 h 1357187"/>
              <a:gd name="connsiteX1" fmla="*/ 66604 w 840611"/>
              <a:gd name="connsiteY1" fmla="*/ 430310 h 1357187"/>
              <a:gd name="connsiteX2" fmla="*/ 161108 w 840611"/>
              <a:gd name="connsiteY2" fmla="*/ 150690 h 1357187"/>
              <a:gd name="connsiteX3" fmla="*/ 425046 w 840611"/>
              <a:gd name="connsiteY3" fmla="*/ 268 h 1357187"/>
              <a:gd name="connsiteX4" fmla="*/ 697895 w 840611"/>
              <a:gd name="connsiteY4" fmla="*/ 142131 h 1357187"/>
              <a:gd name="connsiteX5" fmla="*/ 840532 w 840611"/>
              <a:gd name="connsiteY5" fmla="*/ 865547 h 1357187"/>
              <a:gd name="connsiteX6" fmla="*/ 710955 w 840611"/>
              <a:gd name="connsiteY6" fmla="*/ 1204432 h 1357187"/>
              <a:gd name="connsiteX7" fmla="*/ 380411 w 840611"/>
              <a:gd name="connsiteY7" fmla="*/ 1356297 h 1357187"/>
              <a:gd name="connsiteX8" fmla="*/ 177585 w 840611"/>
              <a:gd name="connsiteY8" fmla="*/ 1141070 h 1357187"/>
              <a:gd name="connsiteX9" fmla="*/ 94628 w 840611"/>
              <a:gd name="connsiteY9" fmla="*/ 563194 h 1357187"/>
              <a:gd name="connsiteX10" fmla="*/ 9665 w 840611"/>
              <a:gd name="connsiteY10" fmla="*/ 579798 h 1357187"/>
              <a:gd name="connsiteX0" fmla="*/ 9665 w 808266"/>
              <a:gd name="connsiteY0" fmla="*/ 579838 h 1357257"/>
              <a:gd name="connsiteX1" fmla="*/ 66604 w 808266"/>
              <a:gd name="connsiteY1" fmla="*/ 430350 h 1357257"/>
              <a:gd name="connsiteX2" fmla="*/ 161108 w 808266"/>
              <a:gd name="connsiteY2" fmla="*/ 150730 h 1357257"/>
              <a:gd name="connsiteX3" fmla="*/ 425046 w 808266"/>
              <a:gd name="connsiteY3" fmla="*/ 308 h 1357257"/>
              <a:gd name="connsiteX4" fmla="*/ 697895 w 808266"/>
              <a:gd name="connsiteY4" fmla="*/ 142171 h 1357257"/>
              <a:gd name="connsiteX5" fmla="*/ 808150 w 808266"/>
              <a:gd name="connsiteY5" fmla="*/ 874405 h 1357257"/>
              <a:gd name="connsiteX6" fmla="*/ 710955 w 808266"/>
              <a:gd name="connsiteY6" fmla="*/ 1204472 h 1357257"/>
              <a:gd name="connsiteX7" fmla="*/ 380411 w 808266"/>
              <a:gd name="connsiteY7" fmla="*/ 1356337 h 1357257"/>
              <a:gd name="connsiteX8" fmla="*/ 177585 w 808266"/>
              <a:gd name="connsiteY8" fmla="*/ 1141110 h 1357257"/>
              <a:gd name="connsiteX9" fmla="*/ 94628 w 808266"/>
              <a:gd name="connsiteY9" fmla="*/ 563234 h 1357257"/>
              <a:gd name="connsiteX10" fmla="*/ 9665 w 808266"/>
              <a:gd name="connsiteY10" fmla="*/ 579838 h 1357257"/>
              <a:gd name="connsiteX0" fmla="*/ 9665 w 808159"/>
              <a:gd name="connsiteY0" fmla="*/ 579838 h 1357293"/>
              <a:gd name="connsiteX1" fmla="*/ 66604 w 808159"/>
              <a:gd name="connsiteY1" fmla="*/ 430350 h 1357293"/>
              <a:gd name="connsiteX2" fmla="*/ 161108 w 808159"/>
              <a:gd name="connsiteY2" fmla="*/ 150730 h 1357293"/>
              <a:gd name="connsiteX3" fmla="*/ 425046 w 808159"/>
              <a:gd name="connsiteY3" fmla="*/ 308 h 1357293"/>
              <a:gd name="connsiteX4" fmla="*/ 697895 w 808159"/>
              <a:gd name="connsiteY4" fmla="*/ 142171 h 1357293"/>
              <a:gd name="connsiteX5" fmla="*/ 808150 w 808159"/>
              <a:gd name="connsiteY5" fmla="*/ 874405 h 1357293"/>
              <a:gd name="connsiteX6" fmla="*/ 693344 w 808159"/>
              <a:gd name="connsiteY6" fmla="*/ 1205450 h 1357293"/>
              <a:gd name="connsiteX7" fmla="*/ 380411 w 808159"/>
              <a:gd name="connsiteY7" fmla="*/ 1356337 h 1357293"/>
              <a:gd name="connsiteX8" fmla="*/ 177585 w 808159"/>
              <a:gd name="connsiteY8" fmla="*/ 1141110 h 1357293"/>
              <a:gd name="connsiteX9" fmla="*/ 94628 w 808159"/>
              <a:gd name="connsiteY9" fmla="*/ 563234 h 1357293"/>
              <a:gd name="connsiteX10" fmla="*/ 9665 w 808159"/>
              <a:gd name="connsiteY10" fmla="*/ 579838 h 1357293"/>
              <a:gd name="connsiteX0" fmla="*/ 9665 w 808159"/>
              <a:gd name="connsiteY0" fmla="*/ 579838 h 1330744"/>
              <a:gd name="connsiteX1" fmla="*/ 66604 w 808159"/>
              <a:gd name="connsiteY1" fmla="*/ 430350 h 1330744"/>
              <a:gd name="connsiteX2" fmla="*/ 161108 w 808159"/>
              <a:gd name="connsiteY2" fmla="*/ 150730 h 1330744"/>
              <a:gd name="connsiteX3" fmla="*/ 425046 w 808159"/>
              <a:gd name="connsiteY3" fmla="*/ 308 h 1330744"/>
              <a:gd name="connsiteX4" fmla="*/ 697895 w 808159"/>
              <a:gd name="connsiteY4" fmla="*/ 142171 h 1330744"/>
              <a:gd name="connsiteX5" fmla="*/ 808150 w 808159"/>
              <a:gd name="connsiteY5" fmla="*/ 874405 h 1330744"/>
              <a:gd name="connsiteX6" fmla="*/ 693344 w 808159"/>
              <a:gd name="connsiteY6" fmla="*/ 1205450 h 1330744"/>
              <a:gd name="connsiteX7" fmla="*/ 366891 w 808159"/>
              <a:gd name="connsiteY7" fmla="*/ 1329481 h 1330744"/>
              <a:gd name="connsiteX8" fmla="*/ 177585 w 808159"/>
              <a:gd name="connsiteY8" fmla="*/ 1141110 h 1330744"/>
              <a:gd name="connsiteX9" fmla="*/ 94628 w 808159"/>
              <a:gd name="connsiteY9" fmla="*/ 563234 h 1330744"/>
              <a:gd name="connsiteX10" fmla="*/ 9665 w 808159"/>
              <a:gd name="connsiteY10" fmla="*/ 579838 h 1330744"/>
              <a:gd name="connsiteX0" fmla="*/ 9665 w 808228"/>
              <a:gd name="connsiteY0" fmla="*/ 579772 h 1330678"/>
              <a:gd name="connsiteX1" fmla="*/ 66604 w 808228"/>
              <a:gd name="connsiteY1" fmla="*/ 430284 h 1330678"/>
              <a:gd name="connsiteX2" fmla="*/ 161108 w 808228"/>
              <a:gd name="connsiteY2" fmla="*/ 150664 h 1330678"/>
              <a:gd name="connsiteX3" fmla="*/ 425046 w 808228"/>
              <a:gd name="connsiteY3" fmla="*/ 242 h 1330678"/>
              <a:gd name="connsiteX4" fmla="*/ 680284 w 808228"/>
              <a:gd name="connsiteY4" fmla="*/ 143084 h 1330678"/>
              <a:gd name="connsiteX5" fmla="*/ 808150 w 808228"/>
              <a:gd name="connsiteY5" fmla="*/ 874339 h 1330678"/>
              <a:gd name="connsiteX6" fmla="*/ 693344 w 808228"/>
              <a:gd name="connsiteY6" fmla="*/ 1205384 h 1330678"/>
              <a:gd name="connsiteX7" fmla="*/ 366891 w 808228"/>
              <a:gd name="connsiteY7" fmla="*/ 1329415 h 1330678"/>
              <a:gd name="connsiteX8" fmla="*/ 177585 w 808228"/>
              <a:gd name="connsiteY8" fmla="*/ 1141044 h 1330678"/>
              <a:gd name="connsiteX9" fmla="*/ 94628 w 808228"/>
              <a:gd name="connsiteY9" fmla="*/ 563168 h 1330678"/>
              <a:gd name="connsiteX10" fmla="*/ 9665 w 808228"/>
              <a:gd name="connsiteY10" fmla="*/ 579772 h 1330678"/>
              <a:gd name="connsiteX0" fmla="*/ 11494 w 796231"/>
              <a:gd name="connsiteY0" fmla="*/ 593372 h 1330678"/>
              <a:gd name="connsiteX1" fmla="*/ 54607 w 796231"/>
              <a:gd name="connsiteY1" fmla="*/ 430284 h 1330678"/>
              <a:gd name="connsiteX2" fmla="*/ 149111 w 796231"/>
              <a:gd name="connsiteY2" fmla="*/ 150664 h 1330678"/>
              <a:gd name="connsiteX3" fmla="*/ 413049 w 796231"/>
              <a:gd name="connsiteY3" fmla="*/ 242 h 1330678"/>
              <a:gd name="connsiteX4" fmla="*/ 668287 w 796231"/>
              <a:gd name="connsiteY4" fmla="*/ 143084 h 1330678"/>
              <a:gd name="connsiteX5" fmla="*/ 796153 w 796231"/>
              <a:gd name="connsiteY5" fmla="*/ 874339 h 1330678"/>
              <a:gd name="connsiteX6" fmla="*/ 681347 w 796231"/>
              <a:gd name="connsiteY6" fmla="*/ 1205384 h 1330678"/>
              <a:gd name="connsiteX7" fmla="*/ 354894 w 796231"/>
              <a:gd name="connsiteY7" fmla="*/ 1329415 h 1330678"/>
              <a:gd name="connsiteX8" fmla="*/ 165588 w 796231"/>
              <a:gd name="connsiteY8" fmla="*/ 1141044 h 1330678"/>
              <a:gd name="connsiteX9" fmla="*/ 82631 w 796231"/>
              <a:gd name="connsiteY9" fmla="*/ 563168 h 1330678"/>
              <a:gd name="connsiteX10" fmla="*/ 11494 w 796231"/>
              <a:gd name="connsiteY10" fmla="*/ 593372 h 1330678"/>
              <a:gd name="connsiteX0" fmla="*/ 3439 w 788176"/>
              <a:gd name="connsiteY0" fmla="*/ 593372 h 1330678"/>
              <a:gd name="connsiteX1" fmla="*/ 46552 w 788176"/>
              <a:gd name="connsiteY1" fmla="*/ 430284 h 1330678"/>
              <a:gd name="connsiteX2" fmla="*/ 141056 w 788176"/>
              <a:gd name="connsiteY2" fmla="*/ 150664 h 1330678"/>
              <a:gd name="connsiteX3" fmla="*/ 404994 w 788176"/>
              <a:gd name="connsiteY3" fmla="*/ 242 h 1330678"/>
              <a:gd name="connsiteX4" fmla="*/ 660232 w 788176"/>
              <a:gd name="connsiteY4" fmla="*/ 143084 h 1330678"/>
              <a:gd name="connsiteX5" fmla="*/ 788098 w 788176"/>
              <a:gd name="connsiteY5" fmla="*/ 874339 h 1330678"/>
              <a:gd name="connsiteX6" fmla="*/ 673292 w 788176"/>
              <a:gd name="connsiteY6" fmla="*/ 1205384 h 1330678"/>
              <a:gd name="connsiteX7" fmla="*/ 346839 w 788176"/>
              <a:gd name="connsiteY7" fmla="*/ 1329415 h 1330678"/>
              <a:gd name="connsiteX8" fmla="*/ 157533 w 788176"/>
              <a:gd name="connsiteY8" fmla="*/ 1141044 h 1330678"/>
              <a:gd name="connsiteX9" fmla="*/ 74576 w 788176"/>
              <a:gd name="connsiteY9" fmla="*/ 563168 h 1330678"/>
              <a:gd name="connsiteX10" fmla="*/ 3439 w 788176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74535 w 788135"/>
              <a:gd name="connsiteY9" fmla="*/ 563168 h 1330678"/>
              <a:gd name="connsiteX10" fmla="*/ 3398 w 788135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68591 w 788135"/>
              <a:gd name="connsiteY9" fmla="*/ 566957 h 1330678"/>
              <a:gd name="connsiteX10" fmla="*/ 3398 w 788135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68591 w 788135"/>
              <a:gd name="connsiteY9" fmla="*/ 566957 h 1330678"/>
              <a:gd name="connsiteX10" fmla="*/ 3398 w 788135"/>
              <a:gd name="connsiteY10" fmla="*/ 593372 h 1330678"/>
              <a:gd name="connsiteX0" fmla="*/ 3691 w 785392"/>
              <a:gd name="connsiteY0" fmla="*/ 599057 h 1330678"/>
              <a:gd name="connsiteX1" fmla="*/ 44220 w 785392"/>
              <a:gd name="connsiteY1" fmla="*/ 421479 h 1330678"/>
              <a:gd name="connsiteX2" fmla="*/ 138272 w 785392"/>
              <a:gd name="connsiteY2" fmla="*/ 150664 h 1330678"/>
              <a:gd name="connsiteX3" fmla="*/ 402210 w 785392"/>
              <a:gd name="connsiteY3" fmla="*/ 242 h 1330678"/>
              <a:gd name="connsiteX4" fmla="*/ 657448 w 785392"/>
              <a:gd name="connsiteY4" fmla="*/ 143084 h 1330678"/>
              <a:gd name="connsiteX5" fmla="*/ 785314 w 785392"/>
              <a:gd name="connsiteY5" fmla="*/ 874339 h 1330678"/>
              <a:gd name="connsiteX6" fmla="*/ 670508 w 785392"/>
              <a:gd name="connsiteY6" fmla="*/ 1205384 h 1330678"/>
              <a:gd name="connsiteX7" fmla="*/ 344055 w 785392"/>
              <a:gd name="connsiteY7" fmla="*/ 1329415 h 1330678"/>
              <a:gd name="connsiteX8" fmla="*/ 154749 w 785392"/>
              <a:gd name="connsiteY8" fmla="*/ 1141044 h 1330678"/>
              <a:gd name="connsiteX9" fmla="*/ 65848 w 785392"/>
              <a:gd name="connsiteY9" fmla="*/ 566957 h 1330678"/>
              <a:gd name="connsiteX10" fmla="*/ 3691 w 785392"/>
              <a:gd name="connsiteY10" fmla="*/ 599057 h 1330678"/>
              <a:gd name="connsiteX0" fmla="*/ 5429 w 787130"/>
              <a:gd name="connsiteY0" fmla="*/ 599057 h 1330678"/>
              <a:gd name="connsiteX1" fmla="*/ 45958 w 787130"/>
              <a:gd name="connsiteY1" fmla="*/ 421479 h 1330678"/>
              <a:gd name="connsiteX2" fmla="*/ 140010 w 787130"/>
              <a:gd name="connsiteY2" fmla="*/ 150664 h 1330678"/>
              <a:gd name="connsiteX3" fmla="*/ 403948 w 787130"/>
              <a:gd name="connsiteY3" fmla="*/ 242 h 1330678"/>
              <a:gd name="connsiteX4" fmla="*/ 659186 w 787130"/>
              <a:gd name="connsiteY4" fmla="*/ 143084 h 1330678"/>
              <a:gd name="connsiteX5" fmla="*/ 787052 w 787130"/>
              <a:gd name="connsiteY5" fmla="*/ 874339 h 1330678"/>
              <a:gd name="connsiteX6" fmla="*/ 672246 w 787130"/>
              <a:gd name="connsiteY6" fmla="*/ 1205384 h 1330678"/>
              <a:gd name="connsiteX7" fmla="*/ 345793 w 787130"/>
              <a:gd name="connsiteY7" fmla="*/ 1329415 h 1330678"/>
              <a:gd name="connsiteX8" fmla="*/ 156487 w 787130"/>
              <a:gd name="connsiteY8" fmla="*/ 1141044 h 1330678"/>
              <a:gd name="connsiteX9" fmla="*/ 67586 w 787130"/>
              <a:gd name="connsiteY9" fmla="*/ 566957 h 1330678"/>
              <a:gd name="connsiteX10" fmla="*/ 5429 w 787130"/>
              <a:gd name="connsiteY10" fmla="*/ 599057 h 1330678"/>
              <a:gd name="connsiteX0" fmla="*/ 5429 w 787130"/>
              <a:gd name="connsiteY0" fmla="*/ 599057 h 1330678"/>
              <a:gd name="connsiteX1" fmla="*/ 45958 w 787130"/>
              <a:gd name="connsiteY1" fmla="*/ 421479 h 1330678"/>
              <a:gd name="connsiteX2" fmla="*/ 140010 w 787130"/>
              <a:gd name="connsiteY2" fmla="*/ 150664 h 1330678"/>
              <a:gd name="connsiteX3" fmla="*/ 403948 w 787130"/>
              <a:gd name="connsiteY3" fmla="*/ 242 h 1330678"/>
              <a:gd name="connsiteX4" fmla="*/ 659186 w 787130"/>
              <a:gd name="connsiteY4" fmla="*/ 143084 h 1330678"/>
              <a:gd name="connsiteX5" fmla="*/ 787052 w 787130"/>
              <a:gd name="connsiteY5" fmla="*/ 874339 h 1330678"/>
              <a:gd name="connsiteX6" fmla="*/ 672246 w 787130"/>
              <a:gd name="connsiteY6" fmla="*/ 1205384 h 1330678"/>
              <a:gd name="connsiteX7" fmla="*/ 345793 w 787130"/>
              <a:gd name="connsiteY7" fmla="*/ 1329415 h 1330678"/>
              <a:gd name="connsiteX8" fmla="*/ 156487 w 787130"/>
              <a:gd name="connsiteY8" fmla="*/ 1141044 h 1330678"/>
              <a:gd name="connsiteX9" fmla="*/ 58183 w 787130"/>
              <a:gd name="connsiteY9" fmla="*/ 568228 h 1330678"/>
              <a:gd name="connsiteX10" fmla="*/ 5429 w 787130"/>
              <a:gd name="connsiteY10" fmla="*/ 599057 h 1330678"/>
              <a:gd name="connsiteX0" fmla="*/ 5429 w 787130"/>
              <a:gd name="connsiteY0" fmla="*/ 751347 h 1482968"/>
              <a:gd name="connsiteX1" fmla="*/ 45958 w 787130"/>
              <a:gd name="connsiteY1" fmla="*/ 573769 h 1482968"/>
              <a:gd name="connsiteX2" fmla="*/ 140010 w 787130"/>
              <a:gd name="connsiteY2" fmla="*/ 302954 h 1482968"/>
              <a:gd name="connsiteX3" fmla="*/ 403948 w 787130"/>
              <a:gd name="connsiteY3" fmla="*/ 9 h 1482968"/>
              <a:gd name="connsiteX4" fmla="*/ 659186 w 787130"/>
              <a:gd name="connsiteY4" fmla="*/ 295374 h 1482968"/>
              <a:gd name="connsiteX5" fmla="*/ 787052 w 787130"/>
              <a:gd name="connsiteY5" fmla="*/ 1026629 h 1482968"/>
              <a:gd name="connsiteX6" fmla="*/ 672246 w 787130"/>
              <a:gd name="connsiteY6" fmla="*/ 1357674 h 1482968"/>
              <a:gd name="connsiteX7" fmla="*/ 345793 w 787130"/>
              <a:gd name="connsiteY7" fmla="*/ 1481705 h 1482968"/>
              <a:gd name="connsiteX8" fmla="*/ 156487 w 787130"/>
              <a:gd name="connsiteY8" fmla="*/ 1293334 h 1482968"/>
              <a:gd name="connsiteX9" fmla="*/ 58183 w 787130"/>
              <a:gd name="connsiteY9" fmla="*/ 720518 h 1482968"/>
              <a:gd name="connsiteX10" fmla="*/ 5429 w 787130"/>
              <a:gd name="connsiteY10" fmla="*/ 751347 h 1482968"/>
              <a:gd name="connsiteX0" fmla="*/ 5429 w 787052"/>
              <a:gd name="connsiteY0" fmla="*/ 754100 h 1485721"/>
              <a:gd name="connsiteX1" fmla="*/ 45958 w 787052"/>
              <a:gd name="connsiteY1" fmla="*/ 576522 h 1485721"/>
              <a:gd name="connsiteX2" fmla="*/ 140010 w 787052"/>
              <a:gd name="connsiteY2" fmla="*/ 305707 h 1485721"/>
              <a:gd name="connsiteX3" fmla="*/ 403948 w 787052"/>
              <a:gd name="connsiteY3" fmla="*/ 2762 h 1485721"/>
              <a:gd name="connsiteX4" fmla="*/ 672102 w 787052"/>
              <a:gd name="connsiteY4" fmla="*/ 209565 h 1485721"/>
              <a:gd name="connsiteX5" fmla="*/ 787052 w 787052"/>
              <a:gd name="connsiteY5" fmla="*/ 1029382 h 1485721"/>
              <a:gd name="connsiteX6" fmla="*/ 672246 w 787052"/>
              <a:gd name="connsiteY6" fmla="*/ 1360427 h 1485721"/>
              <a:gd name="connsiteX7" fmla="*/ 345793 w 787052"/>
              <a:gd name="connsiteY7" fmla="*/ 1484458 h 1485721"/>
              <a:gd name="connsiteX8" fmla="*/ 156487 w 787052"/>
              <a:gd name="connsiteY8" fmla="*/ 1296087 h 1485721"/>
              <a:gd name="connsiteX9" fmla="*/ 58183 w 787052"/>
              <a:gd name="connsiteY9" fmla="*/ 723271 h 1485721"/>
              <a:gd name="connsiteX10" fmla="*/ 5429 w 787052"/>
              <a:gd name="connsiteY10" fmla="*/ 754100 h 1485721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58183 w 787052"/>
              <a:gd name="connsiteY9" fmla="*/ 720570 h 1483020"/>
              <a:gd name="connsiteX10" fmla="*/ 5429 w 787052"/>
              <a:gd name="connsiteY10" fmla="*/ 751399 h 1483020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71099 w 787052"/>
              <a:gd name="connsiteY9" fmla="*/ 755010 h 1483020"/>
              <a:gd name="connsiteX10" fmla="*/ 5429 w 787052"/>
              <a:gd name="connsiteY10" fmla="*/ 751399 h 1483020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71099 w 787052"/>
              <a:gd name="connsiteY9" fmla="*/ 755010 h 1483020"/>
              <a:gd name="connsiteX10" fmla="*/ 5429 w 787052"/>
              <a:gd name="connsiteY10" fmla="*/ 751399 h 1483020"/>
              <a:gd name="connsiteX0" fmla="*/ 5782 w 785613"/>
              <a:gd name="connsiteY0" fmla="*/ 784164 h 1483020"/>
              <a:gd name="connsiteX1" fmla="*/ 44519 w 785613"/>
              <a:gd name="connsiteY1" fmla="*/ 573821 h 1483020"/>
              <a:gd name="connsiteX2" fmla="*/ 138571 w 785613"/>
              <a:gd name="connsiteY2" fmla="*/ 189844 h 1483020"/>
              <a:gd name="connsiteX3" fmla="*/ 402509 w 785613"/>
              <a:gd name="connsiteY3" fmla="*/ 61 h 1483020"/>
              <a:gd name="connsiteX4" fmla="*/ 670663 w 785613"/>
              <a:gd name="connsiteY4" fmla="*/ 206864 h 1483020"/>
              <a:gd name="connsiteX5" fmla="*/ 785613 w 785613"/>
              <a:gd name="connsiteY5" fmla="*/ 1026681 h 1483020"/>
              <a:gd name="connsiteX6" fmla="*/ 670807 w 785613"/>
              <a:gd name="connsiteY6" fmla="*/ 1357726 h 1483020"/>
              <a:gd name="connsiteX7" fmla="*/ 344354 w 785613"/>
              <a:gd name="connsiteY7" fmla="*/ 1481757 h 1483020"/>
              <a:gd name="connsiteX8" fmla="*/ 155048 w 785613"/>
              <a:gd name="connsiteY8" fmla="*/ 1293386 h 1483020"/>
              <a:gd name="connsiteX9" fmla="*/ 69660 w 785613"/>
              <a:gd name="connsiteY9" fmla="*/ 755010 h 1483020"/>
              <a:gd name="connsiteX10" fmla="*/ 5782 w 785613"/>
              <a:gd name="connsiteY10" fmla="*/ 784164 h 1483020"/>
              <a:gd name="connsiteX0" fmla="*/ 5430 w 785261"/>
              <a:gd name="connsiteY0" fmla="*/ 784162 h 1483018"/>
              <a:gd name="connsiteX1" fmla="*/ 45959 w 785261"/>
              <a:gd name="connsiteY1" fmla="*/ 546516 h 1483018"/>
              <a:gd name="connsiteX2" fmla="*/ 138219 w 785261"/>
              <a:gd name="connsiteY2" fmla="*/ 189842 h 1483018"/>
              <a:gd name="connsiteX3" fmla="*/ 402157 w 785261"/>
              <a:gd name="connsiteY3" fmla="*/ 59 h 1483018"/>
              <a:gd name="connsiteX4" fmla="*/ 670311 w 785261"/>
              <a:gd name="connsiteY4" fmla="*/ 206862 h 1483018"/>
              <a:gd name="connsiteX5" fmla="*/ 785261 w 785261"/>
              <a:gd name="connsiteY5" fmla="*/ 1026679 h 1483018"/>
              <a:gd name="connsiteX6" fmla="*/ 670455 w 785261"/>
              <a:gd name="connsiteY6" fmla="*/ 1357724 h 1483018"/>
              <a:gd name="connsiteX7" fmla="*/ 344002 w 785261"/>
              <a:gd name="connsiteY7" fmla="*/ 1481755 h 1483018"/>
              <a:gd name="connsiteX8" fmla="*/ 154696 w 785261"/>
              <a:gd name="connsiteY8" fmla="*/ 1293384 h 1483018"/>
              <a:gd name="connsiteX9" fmla="*/ 69308 w 785261"/>
              <a:gd name="connsiteY9" fmla="*/ 755008 h 1483018"/>
              <a:gd name="connsiteX10" fmla="*/ 5430 w 785261"/>
              <a:gd name="connsiteY10" fmla="*/ 784162 h 1483018"/>
              <a:gd name="connsiteX0" fmla="*/ 7552 w 778423"/>
              <a:gd name="connsiteY0" fmla="*/ 822387 h 1483018"/>
              <a:gd name="connsiteX1" fmla="*/ 39121 w 778423"/>
              <a:gd name="connsiteY1" fmla="*/ 546516 h 1483018"/>
              <a:gd name="connsiteX2" fmla="*/ 131381 w 778423"/>
              <a:gd name="connsiteY2" fmla="*/ 189842 h 1483018"/>
              <a:gd name="connsiteX3" fmla="*/ 395319 w 778423"/>
              <a:gd name="connsiteY3" fmla="*/ 59 h 1483018"/>
              <a:gd name="connsiteX4" fmla="*/ 663473 w 778423"/>
              <a:gd name="connsiteY4" fmla="*/ 206862 h 1483018"/>
              <a:gd name="connsiteX5" fmla="*/ 778423 w 778423"/>
              <a:gd name="connsiteY5" fmla="*/ 1026679 h 1483018"/>
              <a:gd name="connsiteX6" fmla="*/ 663617 w 778423"/>
              <a:gd name="connsiteY6" fmla="*/ 1357724 h 1483018"/>
              <a:gd name="connsiteX7" fmla="*/ 337164 w 778423"/>
              <a:gd name="connsiteY7" fmla="*/ 1481755 h 1483018"/>
              <a:gd name="connsiteX8" fmla="*/ 147858 w 778423"/>
              <a:gd name="connsiteY8" fmla="*/ 1293384 h 1483018"/>
              <a:gd name="connsiteX9" fmla="*/ 62470 w 778423"/>
              <a:gd name="connsiteY9" fmla="*/ 755008 h 1483018"/>
              <a:gd name="connsiteX10" fmla="*/ 7552 w 778423"/>
              <a:gd name="connsiteY10" fmla="*/ 822387 h 1483018"/>
              <a:gd name="connsiteX0" fmla="*/ 5173 w 776044"/>
              <a:gd name="connsiteY0" fmla="*/ 822387 h 1483018"/>
              <a:gd name="connsiteX1" fmla="*/ 36742 w 776044"/>
              <a:gd name="connsiteY1" fmla="*/ 546516 h 1483018"/>
              <a:gd name="connsiteX2" fmla="*/ 129002 w 776044"/>
              <a:gd name="connsiteY2" fmla="*/ 189842 h 1483018"/>
              <a:gd name="connsiteX3" fmla="*/ 392940 w 776044"/>
              <a:gd name="connsiteY3" fmla="*/ 59 h 1483018"/>
              <a:gd name="connsiteX4" fmla="*/ 661094 w 776044"/>
              <a:gd name="connsiteY4" fmla="*/ 206862 h 1483018"/>
              <a:gd name="connsiteX5" fmla="*/ 776044 w 776044"/>
              <a:gd name="connsiteY5" fmla="*/ 1026679 h 1483018"/>
              <a:gd name="connsiteX6" fmla="*/ 661238 w 776044"/>
              <a:gd name="connsiteY6" fmla="*/ 1357724 h 1483018"/>
              <a:gd name="connsiteX7" fmla="*/ 334785 w 776044"/>
              <a:gd name="connsiteY7" fmla="*/ 1481755 h 1483018"/>
              <a:gd name="connsiteX8" fmla="*/ 145479 w 776044"/>
              <a:gd name="connsiteY8" fmla="*/ 1293384 h 1483018"/>
              <a:gd name="connsiteX9" fmla="*/ 60091 w 776044"/>
              <a:gd name="connsiteY9" fmla="*/ 755008 h 1483018"/>
              <a:gd name="connsiteX10" fmla="*/ 5173 w 776044"/>
              <a:gd name="connsiteY10" fmla="*/ 822387 h 1483018"/>
              <a:gd name="connsiteX0" fmla="*/ 3111 w 773982"/>
              <a:gd name="connsiteY0" fmla="*/ 822384 h 1483015"/>
              <a:gd name="connsiteX1" fmla="*/ 43640 w 773982"/>
              <a:gd name="connsiteY1" fmla="*/ 516479 h 1483015"/>
              <a:gd name="connsiteX2" fmla="*/ 126940 w 773982"/>
              <a:gd name="connsiteY2" fmla="*/ 189839 h 1483015"/>
              <a:gd name="connsiteX3" fmla="*/ 390878 w 773982"/>
              <a:gd name="connsiteY3" fmla="*/ 56 h 1483015"/>
              <a:gd name="connsiteX4" fmla="*/ 659032 w 773982"/>
              <a:gd name="connsiteY4" fmla="*/ 206859 h 1483015"/>
              <a:gd name="connsiteX5" fmla="*/ 773982 w 773982"/>
              <a:gd name="connsiteY5" fmla="*/ 1026676 h 1483015"/>
              <a:gd name="connsiteX6" fmla="*/ 659176 w 773982"/>
              <a:gd name="connsiteY6" fmla="*/ 1357721 h 1483015"/>
              <a:gd name="connsiteX7" fmla="*/ 332723 w 773982"/>
              <a:gd name="connsiteY7" fmla="*/ 1481752 h 1483015"/>
              <a:gd name="connsiteX8" fmla="*/ 143417 w 773982"/>
              <a:gd name="connsiteY8" fmla="*/ 1293381 h 1483015"/>
              <a:gd name="connsiteX9" fmla="*/ 58029 w 773982"/>
              <a:gd name="connsiteY9" fmla="*/ 755005 h 1483015"/>
              <a:gd name="connsiteX10" fmla="*/ 3111 w 773982"/>
              <a:gd name="connsiteY10" fmla="*/ 822384 h 1483015"/>
              <a:gd name="connsiteX0" fmla="*/ 3111 w 773982"/>
              <a:gd name="connsiteY0" fmla="*/ 822399 h 1483030"/>
              <a:gd name="connsiteX1" fmla="*/ 43640 w 773982"/>
              <a:gd name="connsiteY1" fmla="*/ 516494 h 1483030"/>
              <a:gd name="connsiteX2" fmla="*/ 126940 w 773982"/>
              <a:gd name="connsiteY2" fmla="*/ 189854 h 1483030"/>
              <a:gd name="connsiteX3" fmla="*/ 390878 w 773982"/>
              <a:gd name="connsiteY3" fmla="*/ 71 h 1483030"/>
              <a:gd name="connsiteX4" fmla="*/ 659032 w 773982"/>
              <a:gd name="connsiteY4" fmla="*/ 206874 h 1483030"/>
              <a:gd name="connsiteX5" fmla="*/ 773982 w 773982"/>
              <a:gd name="connsiteY5" fmla="*/ 1026691 h 1483030"/>
              <a:gd name="connsiteX6" fmla="*/ 659176 w 773982"/>
              <a:gd name="connsiteY6" fmla="*/ 1357736 h 1483030"/>
              <a:gd name="connsiteX7" fmla="*/ 332723 w 773982"/>
              <a:gd name="connsiteY7" fmla="*/ 1481767 h 1483030"/>
              <a:gd name="connsiteX8" fmla="*/ 143417 w 773982"/>
              <a:gd name="connsiteY8" fmla="*/ 1293396 h 1483030"/>
              <a:gd name="connsiteX9" fmla="*/ 58029 w 773982"/>
              <a:gd name="connsiteY9" fmla="*/ 755020 h 1483030"/>
              <a:gd name="connsiteX10" fmla="*/ 3111 w 773982"/>
              <a:gd name="connsiteY10" fmla="*/ 822399 h 1483030"/>
              <a:gd name="connsiteX0" fmla="*/ 1158 w 772029"/>
              <a:gd name="connsiteY0" fmla="*/ 822384 h 1483015"/>
              <a:gd name="connsiteX1" fmla="*/ 66600 w 772029"/>
              <a:gd name="connsiteY1" fmla="*/ 513029 h 1483015"/>
              <a:gd name="connsiteX2" fmla="*/ 124987 w 772029"/>
              <a:gd name="connsiteY2" fmla="*/ 189839 h 1483015"/>
              <a:gd name="connsiteX3" fmla="*/ 388925 w 772029"/>
              <a:gd name="connsiteY3" fmla="*/ 56 h 1483015"/>
              <a:gd name="connsiteX4" fmla="*/ 657079 w 772029"/>
              <a:gd name="connsiteY4" fmla="*/ 206859 h 1483015"/>
              <a:gd name="connsiteX5" fmla="*/ 772029 w 772029"/>
              <a:gd name="connsiteY5" fmla="*/ 1026676 h 1483015"/>
              <a:gd name="connsiteX6" fmla="*/ 657223 w 772029"/>
              <a:gd name="connsiteY6" fmla="*/ 1357721 h 1483015"/>
              <a:gd name="connsiteX7" fmla="*/ 330770 w 772029"/>
              <a:gd name="connsiteY7" fmla="*/ 1481752 h 1483015"/>
              <a:gd name="connsiteX8" fmla="*/ 141464 w 772029"/>
              <a:gd name="connsiteY8" fmla="*/ 1293381 h 1483015"/>
              <a:gd name="connsiteX9" fmla="*/ 56076 w 772029"/>
              <a:gd name="connsiteY9" fmla="*/ 755005 h 1483015"/>
              <a:gd name="connsiteX10" fmla="*/ 1158 w 772029"/>
              <a:gd name="connsiteY10" fmla="*/ 822384 h 1483015"/>
              <a:gd name="connsiteX0" fmla="*/ 923 w 771794"/>
              <a:gd name="connsiteY0" fmla="*/ 822384 h 1483015"/>
              <a:gd name="connsiteX1" fmla="*/ 75424 w 771794"/>
              <a:gd name="connsiteY1" fmla="*/ 513030 h 1483015"/>
              <a:gd name="connsiteX2" fmla="*/ 124752 w 771794"/>
              <a:gd name="connsiteY2" fmla="*/ 189839 h 1483015"/>
              <a:gd name="connsiteX3" fmla="*/ 388690 w 771794"/>
              <a:gd name="connsiteY3" fmla="*/ 56 h 1483015"/>
              <a:gd name="connsiteX4" fmla="*/ 656844 w 771794"/>
              <a:gd name="connsiteY4" fmla="*/ 206859 h 1483015"/>
              <a:gd name="connsiteX5" fmla="*/ 771794 w 771794"/>
              <a:gd name="connsiteY5" fmla="*/ 1026676 h 1483015"/>
              <a:gd name="connsiteX6" fmla="*/ 656988 w 771794"/>
              <a:gd name="connsiteY6" fmla="*/ 1357721 h 1483015"/>
              <a:gd name="connsiteX7" fmla="*/ 330535 w 771794"/>
              <a:gd name="connsiteY7" fmla="*/ 1481752 h 1483015"/>
              <a:gd name="connsiteX8" fmla="*/ 141229 w 771794"/>
              <a:gd name="connsiteY8" fmla="*/ 1293381 h 1483015"/>
              <a:gd name="connsiteX9" fmla="*/ 55841 w 771794"/>
              <a:gd name="connsiteY9" fmla="*/ 755005 h 1483015"/>
              <a:gd name="connsiteX10" fmla="*/ 923 w 771794"/>
              <a:gd name="connsiteY10" fmla="*/ 822384 h 1483015"/>
              <a:gd name="connsiteX0" fmla="*/ 923 w 771794"/>
              <a:gd name="connsiteY0" fmla="*/ 822427 h 1483058"/>
              <a:gd name="connsiteX1" fmla="*/ 75424 w 771794"/>
              <a:gd name="connsiteY1" fmla="*/ 513073 h 1483058"/>
              <a:gd name="connsiteX2" fmla="*/ 124752 w 771794"/>
              <a:gd name="connsiteY2" fmla="*/ 220941 h 1483058"/>
              <a:gd name="connsiteX3" fmla="*/ 388690 w 771794"/>
              <a:gd name="connsiteY3" fmla="*/ 99 h 1483058"/>
              <a:gd name="connsiteX4" fmla="*/ 656844 w 771794"/>
              <a:gd name="connsiteY4" fmla="*/ 206902 h 1483058"/>
              <a:gd name="connsiteX5" fmla="*/ 771794 w 771794"/>
              <a:gd name="connsiteY5" fmla="*/ 1026719 h 1483058"/>
              <a:gd name="connsiteX6" fmla="*/ 656988 w 771794"/>
              <a:gd name="connsiteY6" fmla="*/ 1357764 h 1483058"/>
              <a:gd name="connsiteX7" fmla="*/ 330535 w 771794"/>
              <a:gd name="connsiteY7" fmla="*/ 1481795 h 1483058"/>
              <a:gd name="connsiteX8" fmla="*/ 141229 w 771794"/>
              <a:gd name="connsiteY8" fmla="*/ 1293424 h 1483058"/>
              <a:gd name="connsiteX9" fmla="*/ 55841 w 771794"/>
              <a:gd name="connsiteY9" fmla="*/ 755048 h 1483058"/>
              <a:gd name="connsiteX10" fmla="*/ 923 w 771794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56959 w 772912"/>
              <a:gd name="connsiteY9" fmla="*/ 755048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56959 w 772912"/>
              <a:gd name="connsiteY9" fmla="*/ 755048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66018 w 772912"/>
              <a:gd name="connsiteY9" fmla="*/ 744695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68283 w 772912"/>
              <a:gd name="connsiteY9" fmla="*/ 758499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72813 w 772912"/>
              <a:gd name="connsiteY9" fmla="*/ 751597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61386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72813 w 772912"/>
              <a:gd name="connsiteY9" fmla="*/ 751597 h 1483058"/>
              <a:gd name="connsiteX10" fmla="*/ 2041 w 772912"/>
              <a:gd name="connsiteY10" fmla="*/ 822427 h 1483058"/>
              <a:gd name="connsiteX0" fmla="*/ 2737 w 773608"/>
              <a:gd name="connsiteY0" fmla="*/ 822427 h 1483058"/>
              <a:gd name="connsiteX1" fmla="*/ 70444 w 773608"/>
              <a:gd name="connsiteY1" fmla="*/ 575190 h 1483058"/>
              <a:gd name="connsiteX2" fmla="*/ 126566 w 773608"/>
              <a:gd name="connsiteY2" fmla="*/ 220941 h 1483058"/>
              <a:gd name="connsiteX3" fmla="*/ 390504 w 773608"/>
              <a:gd name="connsiteY3" fmla="*/ 99 h 1483058"/>
              <a:gd name="connsiteX4" fmla="*/ 658658 w 773608"/>
              <a:gd name="connsiteY4" fmla="*/ 206902 h 1483058"/>
              <a:gd name="connsiteX5" fmla="*/ 773608 w 773608"/>
              <a:gd name="connsiteY5" fmla="*/ 1026719 h 1483058"/>
              <a:gd name="connsiteX6" fmla="*/ 658802 w 773608"/>
              <a:gd name="connsiteY6" fmla="*/ 1357764 h 1483058"/>
              <a:gd name="connsiteX7" fmla="*/ 332349 w 773608"/>
              <a:gd name="connsiteY7" fmla="*/ 1481795 h 1483058"/>
              <a:gd name="connsiteX8" fmla="*/ 143043 w 773608"/>
              <a:gd name="connsiteY8" fmla="*/ 1293424 h 1483058"/>
              <a:gd name="connsiteX9" fmla="*/ 73509 w 773608"/>
              <a:gd name="connsiteY9" fmla="*/ 751597 h 1483058"/>
              <a:gd name="connsiteX10" fmla="*/ 2737 w 773608"/>
              <a:gd name="connsiteY10" fmla="*/ 822427 h 1483058"/>
              <a:gd name="connsiteX0" fmla="*/ 2737 w 773608"/>
              <a:gd name="connsiteY0" fmla="*/ 822427 h 1483058"/>
              <a:gd name="connsiteX1" fmla="*/ 70444 w 773608"/>
              <a:gd name="connsiteY1" fmla="*/ 575190 h 1483058"/>
              <a:gd name="connsiteX2" fmla="*/ 126566 w 773608"/>
              <a:gd name="connsiteY2" fmla="*/ 220941 h 1483058"/>
              <a:gd name="connsiteX3" fmla="*/ 390504 w 773608"/>
              <a:gd name="connsiteY3" fmla="*/ 99 h 1483058"/>
              <a:gd name="connsiteX4" fmla="*/ 658658 w 773608"/>
              <a:gd name="connsiteY4" fmla="*/ 206902 h 1483058"/>
              <a:gd name="connsiteX5" fmla="*/ 773608 w 773608"/>
              <a:gd name="connsiteY5" fmla="*/ 1026719 h 1483058"/>
              <a:gd name="connsiteX6" fmla="*/ 658802 w 773608"/>
              <a:gd name="connsiteY6" fmla="*/ 1357764 h 1483058"/>
              <a:gd name="connsiteX7" fmla="*/ 332349 w 773608"/>
              <a:gd name="connsiteY7" fmla="*/ 1481795 h 1483058"/>
              <a:gd name="connsiteX8" fmla="*/ 143043 w 773608"/>
              <a:gd name="connsiteY8" fmla="*/ 1293425 h 1483058"/>
              <a:gd name="connsiteX9" fmla="*/ 73509 w 773608"/>
              <a:gd name="connsiteY9" fmla="*/ 751597 h 1483058"/>
              <a:gd name="connsiteX10" fmla="*/ 2737 w 773608"/>
              <a:gd name="connsiteY10" fmla="*/ 822427 h 1483058"/>
              <a:gd name="connsiteX0" fmla="*/ 2737 w 773608"/>
              <a:gd name="connsiteY0" fmla="*/ 784686 h 1445317"/>
              <a:gd name="connsiteX1" fmla="*/ 70444 w 773608"/>
              <a:gd name="connsiteY1" fmla="*/ 537449 h 1445317"/>
              <a:gd name="connsiteX2" fmla="*/ 126566 w 773608"/>
              <a:gd name="connsiteY2" fmla="*/ 183200 h 1445317"/>
              <a:gd name="connsiteX3" fmla="*/ 388239 w 773608"/>
              <a:gd name="connsiteY3" fmla="*/ 318 h 1445317"/>
              <a:gd name="connsiteX4" fmla="*/ 658658 w 773608"/>
              <a:gd name="connsiteY4" fmla="*/ 169161 h 1445317"/>
              <a:gd name="connsiteX5" fmla="*/ 773608 w 773608"/>
              <a:gd name="connsiteY5" fmla="*/ 988978 h 1445317"/>
              <a:gd name="connsiteX6" fmla="*/ 658802 w 773608"/>
              <a:gd name="connsiteY6" fmla="*/ 1320023 h 1445317"/>
              <a:gd name="connsiteX7" fmla="*/ 332349 w 773608"/>
              <a:gd name="connsiteY7" fmla="*/ 1444054 h 1445317"/>
              <a:gd name="connsiteX8" fmla="*/ 143043 w 773608"/>
              <a:gd name="connsiteY8" fmla="*/ 1255684 h 1445317"/>
              <a:gd name="connsiteX9" fmla="*/ 73509 w 773608"/>
              <a:gd name="connsiteY9" fmla="*/ 713856 h 1445317"/>
              <a:gd name="connsiteX10" fmla="*/ 2737 w 773608"/>
              <a:gd name="connsiteY10" fmla="*/ 784686 h 1445317"/>
              <a:gd name="connsiteX0" fmla="*/ 2737 w 773608"/>
              <a:gd name="connsiteY0" fmla="*/ 786943 h 1447574"/>
              <a:gd name="connsiteX1" fmla="*/ 70444 w 773608"/>
              <a:gd name="connsiteY1" fmla="*/ 539706 h 1447574"/>
              <a:gd name="connsiteX2" fmla="*/ 137890 w 773608"/>
              <a:gd name="connsiteY2" fmla="*/ 233770 h 1447574"/>
              <a:gd name="connsiteX3" fmla="*/ 388239 w 773608"/>
              <a:gd name="connsiteY3" fmla="*/ 2575 h 1447574"/>
              <a:gd name="connsiteX4" fmla="*/ 658658 w 773608"/>
              <a:gd name="connsiteY4" fmla="*/ 171418 h 1447574"/>
              <a:gd name="connsiteX5" fmla="*/ 773608 w 773608"/>
              <a:gd name="connsiteY5" fmla="*/ 991235 h 1447574"/>
              <a:gd name="connsiteX6" fmla="*/ 658802 w 773608"/>
              <a:gd name="connsiteY6" fmla="*/ 1322280 h 1447574"/>
              <a:gd name="connsiteX7" fmla="*/ 332349 w 773608"/>
              <a:gd name="connsiteY7" fmla="*/ 1446311 h 1447574"/>
              <a:gd name="connsiteX8" fmla="*/ 143043 w 773608"/>
              <a:gd name="connsiteY8" fmla="*/ 1257941 h 1447574"/>
              <a:gd name="connsiteX9" fmla="*/ 73509 w 773608"/>
              <a:gd name="connsiteY9" fmla="*/ 716113 h 1447574"/>
              <a:gd name="connsiteX10" fmla="*/ 2737 w 773608"/>
              <a:gd name="connsiteY10" fmla="*/ 786943 h 1447574"/>
              <a:gd name="connsiteX0" fmla="*/ 4243 w 775114"/>
              <a:gd name="connsiteY0" fmla="*/ 786943 h 1447574"/>
              <a:gd name="connsiteX1" fmla="*/ 62891 w 775114"/>
              <a:gd name="connsiteY1" fmla="*/ 522452 h 1447574"/>
              <a:gd name="connsiteX2" fmla="*/ 139396 w 775114"/>
              <a:gd name="connsiteY2" fmla="*/ 233770 h 1447574"/>
              <a:gd name="connsiteX3" fmla="*/ 389745 w 775114"/>
              <a:gd name="connsiteY3" fmla="*/ 2575 h 1447574"/>
              <a:gd name="connsiteX4" fmla="*/ 660164 w 775114"/>
              <a:gd name="connsiteY4" fmla="*/ 171418 h 1447574"/>
              <a:gd name="connsiteX5" fmla="*/ 775114 w 775114"/>
              <a:gd name="connsiteY5" fmla="*/ 991235 h 1447574"/>
              <a:gd name="connsiteX6" fmla="*/ 660308 w 775114"/>
              <a:gd name="connsiteY6" fmla="*/ 1322280 h 1447574"/>
              <a:gd name="connsiteX7" fmla="*/ 333855 w 775114"/>
              <a:gd name="connsiteY7" fmla="*/ 1446311 h 1447574"/>
              <a:gd name="connsiteX8" fmla="*/ 144549 w 775114"/>
              <a:gd name="connsiteY8" fmla="*/ 1257941 h 1447574"/>
              <a:gd name="connsiteX9" fmla="*/ 75015 w 775114"/>
              <a:gd name="connsiteY9" fmla="*/ 716113 h 1447574"/>
              <a:gd name="connsiteX10" fmla="*/ 4243 w 775114"/>
              <a:gd name="connsiteY10" fmla="*/ 786943 h 1447574"/>
              <a:gd name="connsiteX0" fmla="*/ 9050 w 779921"/>
              <a:gd name="connsiteY0" fmla="*/ 786943 h 1447574"/>
              <a:gd name="connsiteX1" fmla="*/ 51844 w 779921"/>
              <a:gd name="connsiteY1" fmla="*/ 522452 h 1447574"/>
              <a:gd name="connsiteX2" fmla="*/ 144203 w 779921"/>
              <a:gd name="connsiteY2" fmla="*/ 233770 h 1447574"/>
              <a:gd name="connsiteX3" fmla="*/ 394552 w 779921"/>
              <a:gd name="connsiteY3" fmla="*/ 2575 h 1447574"/>
              <a:gd name="connsiteX4" fmla="*/ 664971 w 779921"/>
              <a:gd name="connsiteY4" fmla="*/ 171418 h 1447574"/>
              <a:gd name="connsiteX5" fmla="*/ 779921 w 779921"/>
              <a:gd name="connsiteY5" fmla="*/ 991235 h 1447574"/>
              <a:gd name="connsiteX6" fmla="*/ 665115 w 779921"/>
              <a:gd name="connsiteY6" fmla="*/ 1322280 h 1447574"/>
              <a:gd name="connsiteX7" fmla="*/ 338662 w 779921"/>
              <a:gd name="connsiteY7" fmla="*/ 1446311 h 1447574"/>
              <a:gd name="connsiteX8" fmla="*/ 149356 w 779921"/>
              <a:gd name="connsiteY8" fmla="*/ 1257941 h 1447574"/>
              <a:gd name="connsiteX9" fmla="*/ 79822 w 779921"/>
              <a:gd name="connsiteY9" fmla="*/ 716113 h 1447574"/>
              <a:gd name="connsiteX10" fmla="*/ 9050 w 779921"/>
              <a:gd name="connsiteY10" fmla="*/ 786943 h 1447574"/>
              <a:gd name="connsiteX0" fmla="*/ 2472 w 773343"/>
              <a:gd name="connsiteY0" fmla="*/ 786943 h 1447574"/>
              <a:gd name="connsiteX1" fmla="*/ 72444 w 773343"/>
              <a:gd name="connsiteY1" fmla="*/ 525904 h 1447574"/>
              <a:gd name="connsiteX2" fmla="*/ 137625 w 773343"/>
              <a:gd name="connsiteY2" fmla="*/ 233770 h 1447574"/>
              <a:gd name="connsiteX3" fmla="*/ 387974 w 773343"/>
              <a:gd name="connsiteY3" fmla="*/ 2575 h 1447574"/>
              <a:gd name="connsiteX4" fmla="*/ 658393 w 773343"/>
              <a:gd name="connsiteY4" fmla="*/ 171418 h 1447574"/>
              <a:gd name="connsiteX5" fmla="*/ 773343 w 773343"/>
              <a:gd name="connsiteY5" fmla="*/ 991235 h 1447574"/>
              <a:gd name="connsiteX6" fmla="*/ 658537 w 773343"/>
              <a:gd name="connsiteY6" fmla="*/ 1322280 h 1447574"/>
              <a:gd name="connsiteX7" fmla="*/ 332084 w 773343"/>
              <a:gd name="connsiteY7" fmla="*/ 1446311 h 1447574"/>
              <a:gd name="connsiteX8" fmla="*/ 142778 w 773343"/>
              <a:gd name="connsiteY8" fmla="*/ 1257941 h 1447574"/>
              <a:gd name="connsiteX9" fmla="*/ 73244 w 773343"/>
              <a:gd name="connsiteY9" fmla="*/ 716113 h 1447574"/>
              <a:gd name="connsiteX10" fmla="*/ 2472 w 773343"/>
              <a:gd name="connsiteY10" fmla="*/ 786943 h 1447574"/>
              <a:gd name="connsiteX0" fmla="*/ 1502 w 772373"/>
              <a:gd name="connsiteY0" fmla="*/ 786943 h 1447574"/>
              <a:gd name="connsiteX1" fmla="*/ 71474 w 772373"/>
              <a:gd name="connsiteY1" fmla="*/ 525904 h 1447574"/>
              <a:gd name="connsiteX2" fmla="*/ 136655 w 772373"/>
              <a:gd name="connsiteY2" fmla="*/ 233770 h 1447574"/>
              <a:gd name="connsiteX3" fmla="*/ 387004 w 772373"/>
              <a:gd name="connsiteY3" fmla="*/ 2575 h 1447574"/>
              <a:gd name="connsiteX4" fmla="*/ 657423 w 772373"/>
              <a:gd name="connsiteY4" fmla="*/ 171418 h 1447574"/>
              <a:gd name="connsiteX5" fmla="*/ 772373 w 772373"/>
              <a:gd name="connsiteY5" fmla="*/ 991235 h 1447574"/>
              <a:gd name="connsiteX6" fmla="*/ 657567 w 772373"/>
              <a:gd name="connsiteY6" fmla="*/ 1322280 h 1447574"/>
              <a:gd name="connsiteX7" fmla="*/ 331114 w 772373"/>
              <a:gd name="connsiteY7" fmla="*/ 1446311 h 1447574"/>
              <a:gd name="connsiteX8" fmla="*/ 141808 w 772373"/>
              <a:gd name="connsiteY8" fmla="*/ 1257941 h 1447574"/>
              <a:gd name="connsiteX9" fmla="*/ 72274 w 772373"/>
              <a:gd name="connsiteY9" fmla="*/ 716113 h 1447574"/>
              <a:gd name="connsiteX10" fmla="*/ 1502 w 772373"/>
              <a:gd name="connsiteY10" fmla="*/ 786943 h 1447574"/>
              <a:gd name="connsiteX0" fmla="*/ 1931 w 772802"/>
              <a:gd name="connsiteY0" fmla="*/ 786943 h 1447574"/>
              <a:gd name="connsiteX1" fmla="*/ 65109 w 772802"/>
              <a:gd name="connsiteY1" fmla="*/ 532806 h 1447574"/>
              <a:gd name="connsiteX2" fmla="*/ 137084 w 772802"/>
              <a:gd name="connsiteY2" fmla="*/ 233770 h 1447574"/>
              <a:gd name="connsiteX3" fmla="*/ 387433 w 772802"/>
              <a:gd name="connsiteY3" fmla="*/ 2575 h 1447574"/>
              <a:gd name="connsiteX4" fmla="*/ 657852 w 772802"/>
              <a:gd name="connsiteY4" fmla="*/ 171418 h 1447574"/>
              <a:gd name="connsiteX5" fmla="*/ 772802 w 772802"/>
              <a:gd name="connsiteY5" fmla="*/ 991235 h 1447574"/>
              <a:gd name="connsiteX6" fmla="*/ 657996 w 772802"/>
              <a:gd name="connsiteY6" fmla="*/ 1322280 h 1447574"/>
              <a:gd name="connsiteX7" fmla="*/ 331543 w 772802"/>
              <a:gd name="connsiteY7" fmla="*/ 1446311 h 1447574"/>
              <a:gd name="connsiteX8" fmla="*/ 142237 w 772802"/>
              <a:gd name="connsiteY8" fmla="*/ 1257941 h 1447574"/>
              <a:gd name="connsiteX9" fmla="*/ 72703 w 772802"/>
              <a:gd name="connsiteY9" fmla="*/ 716113 h 1447574"/>
              <a:gd name="connsiteX10" fmla="*/ 1931 w 772802"/>
              <a:gd name="connsiteY10" fmla="*/ 786943 h 144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2802" h="1447574">
                <a:moveTo>
                  <a:pt x="1931" y="786943"/>
                </a:moveTo>
                <a:cubicBezTo>
                  <a:pt x="-5304" y="793031"/>
                  <a:pt x="6108" y="637170"/>
                  <a:pt x="65109" y="532806"/>
                </a:cubicBezTo>
                <a:cubicBezTo>
                  <a:pt x="95020" y="452841"/>
                  <a:pt x="83363" y="322142"/>
                  <a:pt x="137084" y="233770"/>
                </a:cubicBezTo>
                <a:cubicBezTo>
                  <a:pt x="190805" y="145398"/>
                  <a:pt x="300638" y="12967"/>
                  <a:pt x="387433" y="2575"/>
                </a:cubicBezTo>
                <a:cubicBezTo>
                  <a:pt x="474228" y="-7817"/>
                  <a:pt x="593624" y="6641"/>
                  <a:pt x="657852" y="171418"/>
                </a:cubicBezTo>
                <a:cubicBezTo>
                  <a:pt x="722080" y="336195"/>
                  <a:pt x="772778" y="799425"/>
                  <a:pt x="772802" y="991235"/>
                </a:cubicBezTo>
                <a:cubicBezTo>
                  <a:pt x="772826" y="1183045"/>
                  <a:pt x="731539" y="1246434"/>
                  <a:pt x="657996" y="1322280"/>
                </a:cubicBezTo>
                <a:cubicBezTo>
                  <a:pt x="584453" y="1398126"/>
                  <a:pt x="417503" y="1457034"/>
                  <a:pt x="331543" y="1446311"/>
                </a:cubicBezTo>
                <a:cubicBezTo>
                  <a:pt x="245583" y="1435588"/>
                  <a:pt x="162488" y="1364071"/>
                  <a:pt x="142237" y="1257941"/>
                </a:cubicBezTo>
                <a:cubicBezTo>
                  <a:pt x="70105" y="1028184"/>
                  <a:pt x="105499" y="806115"/>
                  <a:pt x="72703" y="716113"/>
                </a:cubicBezTo>
                <a:cubicBezTo>
                  <a:pt x="35569" y="690454"/>
                  <a:pt x="12746" y="754000"/>
                  <a:pt x="1931" y="78694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ln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E9CAFB-B783-A288-444D-319D6437E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488" y="1784211"/>
            <a:ext cx="4035135" cy="259041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LE 1 p.94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44C5789-1895-49EE-863C-2BAB9693E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1263107" y="401221"/>
            <a:ext cx="4333507" cy="5327363"/>
          </a:xfrm>
          <a:custGeom>
            <a:avLst/>
            <a:gdLst>
              <a:gd name="connsiteX0" fmla="*/ 6058 w 823258"/>
              <a:gd name="connsiteY0" fmla="*/ 673615 h 1272110"/>
              <a:gd name="connsiteX1" fmla="*/ 112452 w 823258"/>
              <a:gd name="connsiteY1" fmla="*/ 471685 h 1272110"/>
              <a:gd name="connsiteX2" fmla="*/ 94736 w 823258"/>
              <a:gd name="connsiteY2" fmla="*/ 159741 h 1272110"/>
              <a:gd name="connsiteX3" fmla="*/ 229419 w 823258"/>
              <a:gd name="connsiteY3" fmla="*/ 14485 h 1272110"/>
              <a:gd name="connsiteX4" fmla="*/ 580225 w 823258"/>
              <a:gd name="connsiteY4" fmla="*/ 3817 h 1272110"/>
              <a:gd name="connsiteX5" fmla="*/ 736149 w 823258"/>
              <a:gd name="connsiteY5" fmla="*/ 195174 h 1272110"/>
              <a:gd name="connsiteX6" fmla="*/ 823017 w 823258"/>
              <a:gd name="connsiteY6" fmla="*/ 912026 h 1272110"/>
              <a:gd name="connsiteX7" fmla="*/ 743293 w 823258"/>
              <a:gd name="connsiteY7" fmla="*/ 1196443 h 1272110"/>
              <a:gd name="connsiteX8" fmla="*/ 310858 w 823258"/>
              <a:gd name="connsiteY8" fmla="*/ 1251402 h 1272110"/>
              <a:gd name="connsiteX9" fmla="*/ 133693 w 823258"/>
              <a:gd name="connsiteY9" fmla="*/ 1020992 h 1272110"/>
              <a:gd name="connsiteX10" fmla="*/ 126549 w 823258"/>
              <a:gd name="connsiteY10" fmla="*/ 606369 h 1272110"/>
              <a:gd name="connsiteX11" fmla="*/ 6058 w 823258"/>
              <a:gd name="connsiteY11" fmla="*/ 673615 h 1272110"/>
              <a:gd name="connsiteX0" fmla="*/ 6097 w 846673"/>
              <a:gd name="connsiteY0" fmla="*/ 673624 h 1266490"/>
              <a:gd name="connsiteX1" fmla="*/ 112491 w 846673"/>
              <a:gd name="connsiteY1" fmla="*/ 471694 h 1266490"/>
              <a:gd name="connsiteX2" fmla="*/ 94775 w 846673"/>
              <a:gd name="connsiteY2" fmla="*/ 159750 h 1266490"/>
              <a:gd name="connsiteX3" fmla="*/ 229458 w 846673"/>
              <a:gd name="connsiteY3" fmla="*/ 14494 h 1266490"/>
              <a:gd name="connsiteX4" fmla="*/ 580264 w 846673"/>
              <a:gd name="connsiteY4" fmla="*/ 3826 h 1266490"/>
              <a:gd name="connsiteX5" fmla="*/ 736188 w 846673"/>
              <a:gd name="connsiteY5" fmla="*/ 195183 h 1266490"/>
              <a:gd name="connsiteX6" fmla="*/ 823056 w 846673"/>
              <a:gd name="connsiteY6" fmla="*/ 912035 h 1266490"/>
              <a:gd name="connsiteX7" fmla="*/ 795891 w 846673"/>
              <a:gd name="connsiteY7" fmla="*/ 1213658 h 1266490"/>
              <a:gd name="connsiteX8" fmla="*/ 310897 w 846673"/>
              <a:gd name="connsiteY8" fmla="*/ 1251411 h 1266490"/>
              <a:gd name="connsiteX9" fmla="*/ 133732 w 846673"/>
              <a:gd name="connsiteY9" fmla="*/ 1021001 h 1266490"/>
              <a:gd name="connsiteX10" fmla="*/ 126588 w 846673"/>
              <a:gd name="connsiteY10" fmla="*/ 606378 h 1266490"/>
              <a:gd name="connsiteX11" fmla="*/ 6097 w 846673"/>
              <a:gd name="connsiteY11" fmla="*/ 673624 h 1266490"/>
              <a:gd name="connsiteX0" fmla="*/ 6097 w 849914"/>
              <a:gd name="connsiteY0" fmla="*/ 673624 h 1273207"/>
              <a:gd name="connsiteX1" fmla="*/ 112491 w 849914"/>
              <a:gd name="connsiteY1" fmla="*/ 471694 h 1273207"/>
              <a:gd name="connsiteX2" fmla="*/ 94775 w 849914"/>
              <a:gd name="connsiteY2" fmla="*/ 159750 h 1273207"/>
              <a:gd name="connsiteX3" fmla="*/ 229458 w 849914"/>
              <a:gd name="connsiteY3" fmla="*/ 14494 h 1273207"/>
              <a:gd name="connsiteX4" fmla="*/ 580264 w 849914"/>
              <a:gd name="connsiteY4" fmla="*/ 3826 h 1273207"/>
              <a:gd name="connsiteX5" fmla="*/ 736188 w 849914"/>
              <a:gd name="connsiteY5" fmla="*/ 195183 h 1273207"/>
              <a:gd name="connsiteX6" fmla="*/ 823056 w 849914"/>
              <a:gd name="connsiteY6" fmla="*/ 912035 h 1273207"/>
              <a:gd name="connsiteX7" fmla="*/ 795891 w 849914"/>
              <a:gd name="connsiteY7" fmla="*/ 1213658 h 1273207"/>
              <a:gd name="connsiteX8" fmla="*/ 248636 w 849914"/>
              <a:gd name="connsiteY8" fmla="*/ 1257509 h 1273207"/>
              <a:gd name="connsiteX9" fmla="*/ 133732 w 849914"/>
              <a:gd name="connsiteY9" fmla="*/ 1021001 h 1273207"/>
              <a:gd name="connsiteX10" fmla="*/ 126588 w 849914"/>
              <a:gd name="connsiteY10" fmla="*/ 606378 h 1273207"/>
              <a:gd name="connsiteX11" fmla="*/ 6097 w 849914"/>
              <a:gd name="connsiteY11" fmla="*/ 673624 h 1273207"/>
              <a:gd name="connsiteX0" fmla="*/ 6097 w 857388"/>
              <a:gd name="connsiteY0" fmla="*/ 673624 h 1273231"/>
              <a:gd name="connsiteX1" fmla="*/ 112491 w 857388"/>
              <a:gd name="connsiteY1" fmla="*/ 471694 h 1273231"/>
              <a:gd name="connsiteX2" fmla="*/ 94775 w 857388"/>
              <a:gd name="connsiteY2" fmla="*/ 159750 h 1273231"/>
              <a:gd name="connsiteX3" fmla="*/ 229458 w 857388"/>
              <a:gd name="connsiteY3" fmla="*/ 14494 h 1273231"/>
              <a:gd name="connsiteX4" fmla="*/ 580264 w 857388"/>
              <a:gd name="connsiteY4" fmla="*/ 3826 h 1273231"/>
              <a:gd name="connsiteX5" fmla="*/ 736188 w 857388"/>
              <a:gd name="connsiteY5" fmla="*/ 195183 h 1273231"/>
              <a:gd name="connsiteX6" fmla="*/ 837750 w 857388"/>
              <a:gd name="connsiteY6" fmla="*/ 911367 h 1273231"/>
              <a:gd name="connsiteX7" fmla="*/ 795891 w 857388"/>
              <a:gd name="connsiteY7" fmla="*/ 1213658 h 1273231"/>
              <a:gd name="connsiteX8" fmla="*/ 248636 w 857388"/>
              <a:gd name="connsiteY8" fmla="*/ 1257509 h 1273231"/>
              <a:gd name="connsiteX9" fmla="*/ 133732 w 857388"/>
              <a:gd name="connsiteY9" fmla="*/ 1021001 h 1273231"/>
              <a:gd name="connsiteX10" fmla="*/ 126588 w 857388"/>
              <a:gd name="connsiteY10" fmla="*/ 606378 h 1273231"/>
              <a:gd name="connsiteX11" fmla="*/ 6097 w 857388"/>
              <a:gd name="connsiteY11" fmla="*/ 673624 h 1273231"/>
              <a:gd name="connsiteX0" fmla="*/ 6097 w 859776"/>
              <a:gd name="connsiteY0" fmla="*/ 673624 h 1273231"/>
              <a:gd name="connsiteX1" fmla="*/ 112491 w 859776"/>
              <a:gd name="connsiteY1" fmla="*/ 471694 h 1273231"/>
              <a:gd name="connsiteX2" fmla="*/ 94775 w 859776"/>
              <a:gd name="connsiteY2" fmla="*/ 159750 h 1273231"/>
              <a:gd name="connsiteX3" fmla="*/ 229458 w 859776"/>
              <a:gd name="connsiteY3" fmla="*/ 14494 h 1273231"/>
              <a:gd name="connsiteX4" fmla="*/ 580264 w 859776"/>
              <a:gd name="connsiteY4" fmla="*/ 3826 h 1273231"/>
              <a:gd name="connsiteX5" fmla="*/ 736188 w 859776"/>
              <a:gd name="connsiteY5" fmla="*/ 195183 h 1273231"/>
              <a:gd name="connsiteX6" fmla="*/ 837750 w 859776"/>
              <a:gd name="connsiteY6" fmla="*/ 911367 h 1273231"/>
              <a:gd name="connsiteX7" fmla="*/ 795891 w 859776"/>
              <a:gd name="connsiteY7" fmla="*/ 1213658 h 1273231"/>
              <a:gd name="connsiteX8" fmla="*/ 248636 w 859776"/>
              <a:gd name="connsiteY8" fmla="*/ 1257509 h 1273231"/>
              <a:gd name="connsiteX9" fmla="*/ 133732 w 859776"/>
              <a:gd name="connsiteY9" fmla="*/ 1021001 h 1273231"/>
              <a:gd name="connsiteX10" fmla="*/ 126588 w 859776"/>
              <a:gd name="connsiteY10" fmla="*/ 606378 h 1273231"/>
              <a:gd name="connsiteX11" fmla="*/ 6097 w 859776"/>
              <a:gd name="connsiteY11" fmla="*/ 673624 h 1273231"/>
              <a:gd name="connsiteX0" fmla="*/ 6097 w 863219"/>
              <a:gd name="connsiteY0" fmla="*/ 673624 h 1273231"/>
              <a:gd name="connsiteX1" fmla="*/ 112491 w 863219"/>
              <a:gd name="connsiteY1" fmla="*/ 471694 h 1273231"/>
              <a:gd name="connsiteX2" fmla="*/ 94775 w 863219"/>
              <a:gd name="connsiteY2" fmla="*/ 159750 h 1273231"/>
              <a:gd name="connsiteX3" fmla="*/ 229458 w 863219"/>
              <a:gd name="connsiteY3" fmla="*/ 14494 h 1273231"/>
              <a:gd name="connsiteX4" fmla="*/ 580264 w 863219"/>
              <a:gd name="connsiteY4" fmla="*/ 3826 h 1273231"/>
              <a:gd name="connsiteX5" fmla="*/ 736188 w 863219"/>
              <a:gd name="connsiteY5" fmla="*/ 195183 h 1273231"/>
              <a:gd name="connsiteX6" fmla="*/ 837750 w 863219"/>
              <a:gd name="connsiteY6" fmla="*/ 911367 h 1273231"/>
              <a:gd name="connsiteX7" fmla="*/ 795891 w 863219"/>
              <a:gd name="connsiteY7" fmla="*/ 1213658 h 1273231"/>
              <a:gd name="connsiteX8" fmla="*/ 248636 w 863219"/>
              <a:gd name="connsiteY8" fmla="*/ 1257509 h 1273231"/>
              <a:gd name="connsiteX9" fmla="*/ 133732 w 863219"/>
              <a:gd name="connsiteY9" fmla="*/ 1021001 h 1273231"/>
              <a:gd name="connsiteX10" fmla="*/ 126588 w 863219"/>
              <a:gd name="connsiteY10" fmla="*/ 606378 h 1273231"/>
              <a:gd name="connsiteX11" fmla="*/ 6097 w 863219"/>
              <a:gd name="connsiteY11" fmla="*/ 673624 h 1273231"/>
              <a:gd name="connsiteX0" fmla="*/ 6097 w 865261"/>
              <a:gd name="connsiteY0" fmla="*/ 673624 h 1271255"/>
              <a:gd name="connsiteX1" fmla="*/ 112491 w 865261"/>
              <a:gd name="connsiteY1" fmla="*/ 471694 h 1271255"/>
              <a:gd name="connsiteX2" fmla="*/ 94775 w 865261"/>
              <a:gd name="connsiteY2" fmla="*/ 159750 h 1271255"/>
              <a:gd name="connsiteX3" fmla="*/ 229458 w 865261"/>
              <a:gd name="connsiteY3" fmla="*/ 14494 h 1271255"/>
              <a:gd name="connsiteX4" fmla="*/ 580264 w 865261"/>
              <a:gd name="connsiteY4" fmla="*/ 3826 h 1271255"/>
              <a:gd name="connsiteX5" fmla="*/ 736188 w 865261"/>
              <a:gd name="connsiteY5" fmla="*/ 195183 h 1271255"/>
              <a:gd name="connsiteX6" fmla="*/ 841141 w 865261"/>
              <a:gd name="connsiteY6" fmla="*/ 970003 h 1271255"/>
              <a:gd name="connsiteX7" fmla="*/ 795891 w 865261"/>
              <a:gd name="connsiteY7" fmla="*/ 1213658 h 1271255"/>
              <a:gd name="connsiteX8" fmla="*/ 248636 w 865261"/>
              <a:gd name="connsiteY8" fmla="*/ 1257509 h 1271255"/>
              <a:gd name="connsiteX9" fmla="*/ 133732 w 865261"/>
              <a:gd name="connsiteY9" fmla="*/ 1021001 h 1271255"/>
              <a:gd name="connsiteX10" fmla="*/ 126588 w 865261"/>
              <a:gd name="connsiteY10" fmla="*/ 606378 h 1271255"/>
              <a:gd name="connsiteX11" fmla="*/ 6097 w 865261"/>
              <a:gd name="connsiteY11" fmla="*/ 673624 h 1271255"/>
              <a:gd name="connsiteX0" fmla="*/ 6097 w 860021"/>
              <a:gd name="connsiteY0" fmla="*/ 673624 h 1279428"/>
              <a:gd name="connsiteX1" fmla="*/ 112491 w 860021"/>
              <a:gd name="connsiteY1" fmla="*/ 471694 h 1279428"/>
              <a:gd name="connsiteX2" fmla="*/ 94775 w 860021"/>
              <a:gd name="connsiteY2" fmla="*/ 159750 h 1279428"/>
              <a:gd name="connsiteX3" fmla="*/ 229458 w 860021"/>
              <a:gd name="connsiteY3" fmla="*/ 14494 h 1279428"/>
              <a:gd name="connsiteX4" fmla="*/ 580264 w 860021"/>
              <a:gd name="connsiteY4" fmla="*/ 3826 h 1279428"/>
              <a:gd name="connsiteX5" fmla="*/ 736188 w 860021"/>
              <a:gd name="connsiteY5" fmla="*/ 195183 h 1279428"/>
              <a:gd name="connsiteX6" fmla="*/ 841141 w 860021"/>
              <a:gd name="connsiteY6" fmla="*/ 970003 h 1279428"/>
              <a:gd name="connsiteX7" fmla="*/ 797210 w 860021"/>
              <a:gd name="connsiteY7" fmla="*/ 1236461 h 1279428"/>
              <a:gd name="connsiteX8" fmla="*/ 248636 w 860021"/>
              <a:gd name="connsiteY8" fmla="*/ 1257509 h 1279428"/>
              <a:gd name="connsiteX9" fmla="*/ 133732 w 860021"/>
              <a:gd name="connsiteY9" fmla="*/ 1021001 h 1279428"/>
              <a:gd name="connsiteX10" fmla="*/ 126588 w 860021"/>
              <a:gd name="connsiteY10" fmla="*/ 606378 h 1279428"/>
              <a:gd name="connsiteX11" fmla="*/ 6097 w 860021"/>
              <a:gd name="connsiteY11" fmla="*/ 673624 h 1279428"/>
              <a:gd name="connsiteX0" fmla="*/ 6097 w 860380"/>
              <a:gd name="connsiteY0" fmla="*/ 679490 h 1285294"/>
              <a:gd name="connsiteX1" fmla="*/ 112491 w 860380"/>
              <a:gd name="connsiteY1" fmla="*/ 477560 h 1285294"/>
              <a:gd name="connsiteX2" fmla="*/ 94775 w 860380"/>
              <a:gd name="connsiteY2" fmla="*/ 165616 h 1285294"/>
              <a:gd name="connsiteX3" fmla="*/ 229458 w 860380"/>
              <a:gd name="connsiteY3" fmla="*/ 20360 h 1285294"/>
              <a:gd name="connsiteX4" fmla="*/ 580264 w 860380"/>
              <a:gd name="connsiteY4" fmla="*/ 9692 h 1285294"/>
              <a:gd name="connsiteX5" fmla="*/ 730442 w 860380"/>
              <a:gd name="connsiteY5" fmla="*/ 165383 h 1285294"/>
              <a:gd name="connsiteX6" fmla="*/ 841141 w 860380"/>
              <a:gd name="connsiteY6" fmla="*/ 975869 h 1285294"/>
              <a:gd name="connsiteX7" fmla="*/ 797210 w 860380"/>
              <a:gd name="connsiteY7" fmla="*/ 1242327 h 1285294"/>
              <a:gd name="connsiteX8" fmla="*/ 248636 w 860380"/>
              <a:gd name="connsiteY8" fmla="*/ 1263375 h 1285294"/>
              <a:gd name="connsiteX9" fmla="*/ 133732 w 860380"/>
              <a:gd name="connsiteY9" fmla="*/ 1026867 h 1285294"/>
              <a:gd name="connsiteX10" fmla="*/ 126588 w 860380"/>
              <a:gd name="connsiteY10" fmla="*/ 612244 h 1285294"/>
              <a:gd name="connsiteX11" fmla="*/ 6097 w 860380"/>
              <a:gd name="connsiteY11" fmla="*/ 679490 h 1285294"/>
              <a:gd name="connsiteX0" fmla="*/ 6097 w 881639"/>
              <a:gd name="connsiteY0" fmla="*/ 679490 h 1286194"/>
              <a:gd name="connsiteX1" fmla="*/ 112491 w 881639"/>
              <a:gd name="connsiteY1" fmla="*/ 477560 h 1286194"/>
              <a:gd name="connsiteX2" fmla="*/ 94775 w 881639"/>
              <a:gd name="connsiteY2" fmla="*/ 165616 h 1286194"/>
              <a:gd name="connsiteX3" fmla="*/ 229458 w 881639"/>
              <a:gd name="connsiteY3" fmla="*/ 20360 h 1286194"/>
              <a:gd name="connsiteX4" fmla="*/ 580264 w 881639"/>
              <a:gd name="connsiteY4" fmla="*/ 9692 h 1286194"/>
              <a:gd name="connsiteX5" fmla="*/ 730442 w 881639"/>
              <a:gd name="connsiteY5" fmla="*/ 165383 h 1286194"/>
              <a:gd name="connsiteX6" fmla="*/ 873260 w 881639"/>
              <a:gd name="connsiteY6" fmla="*/ 958078 h 1286194"/>
              <a:gd name="connsiteX7" fmla="*/ 797210 w 881639"/>
              <a:gd name="connsiteY7" fmla="*/ 1242327 h 1286194"/>
              <a:gd name="connsiteX8" fmla="*/ 248636 w 881639"/>
              <a:gd name="connsiteY8" fmla="*/ 1263375 h 1286194"/>
              <a:gd name="connsiteX9" fmla="*/ 133732 w 881639"/>
              <a:gd name="connsiteY9" fmla="*/ 1026867 h 1286194"/>
              <a:gd name="connsiteX10" fmla="*/ 126588 w 881639"/>
              <a:gd name="connsiteY10" fmla="*/ 612244 h 1286194"/>
              <a:gd name="connsiteX11" fmla="*/ 6097 w 881639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26707 w 881758"/>
              <a:gd name="connsiteY10" fmla="*/ 612244 h 1286194"/>
              <a:gd name="connsiteX11" fmla="*/ 6216 w 881758"/>
              <a:gd name="connsiteY11" fmla="*/ 679490 h 1286194"/>
              <a:gd name="connsiteX0" fmla="*/ 6216 w 881758"/>
              <a:gd name="connsiteY0" fmla="*/ 679490 h 1286194"/>
              <a:gd name="connsiteX1" fmla="*/ 110067 w 881758"/>
              <a:gd name="connsiteY1" fmla="*/ 369894 h 1286194"/>
              <a:gd name="connsiteX2" fmla="*/ 94894 w 881758"/>
              <a:gd name="connsiteY2" fmla="*/ 165616 h 1286194"/>
              <a:gd name="connsiteX3" fmla="*/ 229577 w 881758"/>
              <a:gd name="connsiteY3" fmla="*/ 20360 h 1286194"/>
              <a:gd name="connsiteX4" fmla="*/ 580383 w 881758"/>
              <a:gd name="connsiteY4" fmla="*/ 9692 h 1286194"/>
              <a:gd name="connsiteX5" fmla="*/ 730561 w 881758"/>
              <a:gd name="connsiteY5" fmla="*/ 165383 h 1286194"/>
              <a:gd name="connsiteX6" fmla="*/ 873379 w 881758"/>
              <a:gd name="connsiteY6" fmla="*/ 958078 h 1286194"/>
              <a:gd name="connsiteX7" fmla="*/ 797329 w 881758"/>
              <a:gd name="connsiteY7" fmla="*/ 1242327 h 1286194"/>
              <a:gd name="connsiteX8" fmla="*/ 248755 w 881758"/>
              <a:gd name="connsiteY8" fmla="*/ 1263375 h 1286194"/>
              <a:gd name="connsiteX9" fmla="*/ 133851 w 881758"/>
              <a:gd name="connsiteY9" fmla="*/ 1026867 h 1286194"/>
              <a:gd name="connsiteX10" fmla="*/ 138858 w 881758"/>
              <a:gd name="connsiteY10" fmla="*/ 503910 h 1286194"/>
              <a:gd name="connsiteX11" fmla="*/ 6216 w 881758"/>
              <a:gd name="connsiteY11" fmla="*/ 679490 h 1286194"/>
              <a:gd name="connsiteX0" fmla="*/ 6961 w 868563"/>
              <a:gd name="connsiteY0" fmla="*/ 538413 h 1286194"/>
              <a:gd name="connsiteX1" fmla="*/ 96872 w 868563"/>
              <a:gd name="connsiteY1" fmla="*/ 369894 h 1286194"/>
              <a:gd name="connsiteX2" fmla="*/ 81699 w 868563"/>
              <a:gd name="connsiteY2" fmla="*/ 165616 h 1286194"/>
              <a:gd name="connsiteX3" fmla="*/ 216382 w 868563"/>
              <a:gd name="connsiteY3" fmla="*/ 20360 h 1286194"/>
              <a:gd name="connsiteX4" fmla="*/ 567188 w 868563"/>
              <a:gd name="connsiteY4" fmla="*/ 9692 h 1286194"/>
              <a:gd name="connsiteX5" fmla="*/ 717366 w 868563"/>
              <a:gd name="connsiteY5" fmla="*/ 165383 h 1286194"/>
              <a:gd name="connsiteX6" fmla="*/ 860184 w 868563"/>
              <a:gd name="connsiteY6" fmla="*/ 958078 h 1286194"/>
              <a:gd name="connsiteX7" fmla="*/ 784134 w 868563"/>
              <a:gd name="connsiteY7" fmla="*/ 1242327 h 1286194"/>
              <a:gd name="connsiteX8" fmla="*/ 235560 w 868563"/>
              <a:gd name="connsiteY8" fmla="*/ 1263375 h 1286194"/>
              <a:gd name="connsiteX9" fmla="*/ 120656 w 868563"/>
              <a:gd name="connsiteY9" fmla="*/ 1026867 h 1286194"/>
              <a:gd name="connsiteX10" fmla="*/ 125663 w 868563"/>
              <a:gd name="connsiteY10" fmla="*/ 503910 h 1286194"/>
              <a:gd name="connsiteX11" fmla="*/ 6961 w 868563"/>
              <a:gd name="connsiteY11" fmla="*/ 538413 h 1286194"/>
              <a:gd name="connsiteX0" fmla="*/ 6961 w 867791"/>
              <a:gd name="connsiteY0" fmla="*/ 538413 h 1312892"/>
              <a:gd name="connsiteX1" fmla="*/ 96872 w 867791"/>
              <a:gd name="connsiteY1" fmla="*/ 369894 h 1312892"/>
              <a:gd name="connsiteX2" fmla="*/ 81699 w 867791"/>
              <a:gd name="connsiteY2" fmla="*/ 165616 h 1312892"/>
              <a:gd name="connsiteX3" fmla="*/ 216382 w 867791"/>
              <a:gd name="connsiteY3" fmla="*/ 20360 h 1312892"/>
              <a:gd name="connsiteX4" fmla="*/ 567188 w 867791"/>
              <a:gd name="connsiteY4" fmla="*/ 9692 h 1312892"/>
              <a:gd name="connsiteX5" fmla="*/ 717366 w 867791"/>
              <a:gd name="connsiteY5" fmla="*/ 165383 h 1312892"/>
              <a:gd name="connsiteX6" fmla="*/ 860184 w 867791"/>
              <a:gd name="connsiteY6" fmla="*/ 958078 h 1312892"/>
              <a:gd name="connsiteX7" fmla="*/ 784134 w 867791"/>
              <a:gd name="connsiteY7" fmla="*/ 1242327 h 1312892"/>
              <a:gd name="connsiteX8" fmla="*/ 256000 w 867791"/>
              <a:gd name="connsiteY8" fmla="*/ 1298372 h 1312892"/>
              <a:gd name="connsiteX9" fmla="*/ 120656 w 867791"/>
              <a:gd name="connsiteY9" fmla="*/ 1026867 h 1312892"/>
              <a:gd name="connsiteX10" fmla="*/ 125663 w 867791"/>
              <a:gd name="connsiteY10" fmla="*/ 503910 h 1312892"/>
              <a:gd name="connsiteX11" fmla="*/ 6961 w 867791"/>
              <a:gd name="connsiteY11" fmla="*/ 538413 h 1312892"/>
              <a:gd name="connsiteX0" fmla="*/ 6961 w 867791"/>
              <a:gd name="connsiteY0" fmla="*/ 538413 h 1313923"/>
              <a:gd name="connsiteX1" fmla="*/ 96872 w 867791"/>
              <a:gd name="connsiteY1" fmla="*/ 369894 h 1313923"/>
              <a:gd name="connsiteX2" fmla="*/ 81699 w 867791"/>
              <a:gd name="connsiteY2" fmla="*/ 165616 h 1313923"/>
              <a:gd name="connsiteX3" fmla="*/ 216382 w 867791"/>
              <a:gd name="connsiteY3" fmla="*/ 20360 h 1313923"/>
              <a:gd name="connsiteX4" fmla="*/ 567188 w 867791"/>
              <a:gd name="connsiteY4" fmla="*/ 9692 h 1313923"/>
              <a:gd name="connsiteX5" fmla="*/ 717366 w 867791"/>
              <a:gd name="connsiteY5" fmla="*/ 165383 h 1313923"/>
              <a:gd name="connsiteX6" fmla="*/ 860184 w 867791"/>
              <a:gd name="connsiteY6" fmla="*/ 958078 h 1313923"/>
              <a:gd name="connsiteX7" fmla="*/ 784134 w 867791"/>
              <a:gd name="connsiteY7" fmla="*/ 1242327 h 1313923"/>
              <a:gd name="connsiteX8" fmla="*/ 256000 w 867791"/>
              <a:gd name="connsiteY8" fmla="*/ 1298372 h 1313923"/>
              <a:gd name="connsiteX9" fmla="*/ 145617 w 867791"/>
              <a:gd name="connsiteY9" fmla="*/ 1012668 h 1313923"/>
              <a:gd name="connsiteX10" fmla="*/ 125663 w 867791"/>
              <a:gd name="connsiteY10" fmla="*/ 503910 h 1313923"/>
              <a:gd name="connsiteX11" fmla="*/ 6961 w 867791"/>
              <a:gd name="connsiteY11" fmla="*/ 538413 h 1313923"/>
              <a:gd name="connsiteX0" fmla="*/ 6961 w 867791"/>
              <a:gd name="connsiteY0" fmla="*/ 538413 h 1310173"/>
              <a:gd name="connsiteX1" fmla="*/ 96872 w 867791"/>
              <a:gd name="connsiteY1" fmla="*/ 369894 h 1310173"/>
              <a:gd name="connsiteX2" fmla="*/ 81699 w 867791"/>
              <a:gd name="connsiteY2" fmla="*/ 165616 h 1310173"/>
              <a:gd name="connsiteX3" fmla="*/ 216382 w 867791"/>
              <a:gd name="connsiteY3" fmla="*/ 20360 h 1310173"/>
              <a:gd name="connsiteX4" fmla="*/ 567188 w 867791"/>
              <a:gd name="connsiteY4" fmla="*/ 9692 h 1310173"/>
              <a:gd name="connsiteX5" fmla="*/ 717366 w 867791"/>
              <a:gd name="connsiteY5" fmla="*/ 165383 h 1310173"/>
              <a:gd name="connsiteX6" fmla="*/ 860184 w 867791"/>
              <a:gd name="connsiteY6" fmla="*/ 958078 h 1310173"/>
              <a:gd name="connsiteX7" fmla="*/ 784134 w 867791"/>
              <a:gd name="connsiteY7" fmla="*/ 1242327 h 1310173"/>
              <a:gd name="connsiteX8" fmla="*/ 256000 w 867791"/>
              <a:gd name="connsiteY8" fmla="*/ 1298372 h 1310173"/>
              <a:gd name="connsiteX9" fmla="*/ 155978 w 867791"/>
              <a:gd name="connsiteY9" fmla="*/ 1064454 h 1310173"/>
              <a:gd name="connsiteX10" fmla="*/ 125663 w 867791"/>
              <a:gd name="connsiteY10" fmla="*/ 503910 h 1310173"/>
              <a:gd name="connsiteX11" fmla="*/ 6961 w 867791"/>
              <a:gd name="connsiteY11" fmla="*/ 538413 h 1310173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9445"/>
              <a:gd name="connsiteX1" fmla="*/ 96872 w 867791"/>
              <a:gd name="connsiteY1" fmla="*/ 369894 h 1309445"/>
              <a:gd name="connsiteX2" fmla="*/ 81699 w 867791"/>
              <a:gd name="connsiteY2" fmla="*/ 165616 h 1309445"/>
              <a:gd name="connsiteX3" fmla="*/ 216382 w 867791"/>
              <a:gd name="connsiteY3" fmla="*/ 20360 h 1309445"/>
              <a:gd name="connsiteX4" fmla="*/ 567188 w 867791"/>
              <a:gd name="connsiteY4" fmla="*/ 9692 h 1309445"/>
              <a:gd name="connsiteX5" fmla="*/ 717366 w 867791"/>
              <a:gd name="connsiteY5" fmla="*/ 165383 h 1309445"/>
              <a:gd name="connsiteX6" fmla="*/ 860184 w 867791"/>
              <a:gd name="connsiteY6" fmla="*/ 958078 h 1309445"/>
              <a:gd name="connsiteX7" fmla="*/ 784134 w 867791"/>
              <a:gd name="connsiteY7" fmla="*/ 1242327 h 1309445"/>
              <a:gd name="connsiteX8" fmla="*/ 256000 w 867791"/>
              <a:gd name="connsiteY8" fmla="*/ 1298372 h 1309445"/>
              <a:gd name="connsiteX9" fmla="*/ 149196 w 867791"/>
              <a:gd name="connsiteY9" fmla="*/ 1074561 h 1309445"/>
              <a:gd name="connsiteX10" fmla="*/ 125663 w 867791"/>
              <a:gd name="connsiteY10" fmla="*/ 503910 h 1309445"/>
              <a:gd name="connsiteX11" fmla="*/ 6961 w 867791"/>
              <a:gd name="connsiteY11" fmla="*/ 538413 h 1309445"/>
              <a:gd name="connsiteX0" fmla="*/ 6961 w 867791"/>
              <a:gd name="connsiteY0" fmla="*/ 538413 h 1306197"/>
              <a:gd name="connsiteX1" fmla="*/ 96872 w 867791"/>
              <a:gd name="connsiteY1" fmla="*/ 369894 h 1306197"/>
              <a:gd name="connsiteX2" fmla="*/ 81699 w 867791"/>
              <a:gd name="connsiteY2" fmla="*/ 165616 h 1306197"/>
              <a:gd name="connsiteX3" fmla="*/ 216382 w 867791"/>
              <a:gd name="connsiteY3" fmla="*/ 20360 h 1306197"/>
              <a:gd name="connsiteX4" fmla="*/ 567188 w 867791"/>
              <a:gd name="connsiteY4" fmla="*/ 9692 h 1306197"/>
              <a:gd name="connsiteX5" fmla="*/ 717366 w 867791"/>
              <a:gd name="connsiteY5" fmla="*/ 165383 h 1306197"/>
              <a:gd name="connsiteX6" fmla="*/ 860184 w 867791"/>
              <a:gd name="connsiteY6" fmla="*/ 958078 h 1306197"/>
              <a:gd name="connsiteX7" fmla="*/ 784134 w 867791"/>
              <a:gd name="connsiteY7" fmla="*/ 1242327 h 1306197"/>
              <a:gd name="connsiteX8" fmla="*/ 256000 w 867791"/>
              <a:gd name="connsiteY8" fmla="*/ 1298372 h 1306197"/>
              <a:gd name="connsiteX9" fmla="*/ 155507 w 867791"/>
              <a:gd name="connsiteY9" fmla="*/ 1120000 h 1306197"/>
              <a:gd name="connsiteX10" fmla="*/ 125663 w 867791"/>
              <a:gd name="connsiteY10" fmla="*/ 503910 h 1306197"/>
              <a:gd name="connsiteX11" fmla="*/ 6961 w 867791"/>
              <a:gd name="connsiteY11" fmla="*/ 538413 h 1306197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41531 h 1309315"/>
              <a:gd name="connsiteX1" fmla="*/ 96872 w 867791"/>
              <a:gd name="connsiteY1" fmla="*/ 373012 h 1309315"/>
              <a:gd name="connsiteX2" fmla="*/ 80003 w 867791"/>
              <a:gd name="connsiteY2" fmla="*/ 139416 h 1309315"/>
              <a:gd name="connsiteX3" fmla="*/ 216382 w 867791"/>
              <a:gd name="connsiteY3" fmla="*/ 23478 h 1309315"/>
              <a:gd name="connsiteX4" fmla="*/ 567188 w 867791"/>
              <a:gd name="connsiteY4" fmla="*/ 12810 h 1309315"/>
              <a:gd name="connsiteX5" fmla="*/ 717366 w 867791"/>
              <a:gd name="connsiteY5" fmla="*/ 168501 h 1309315"/>
              <a:gd name="connsiteX6" fmla="*/ 860184 w 867791"/>
              <a:gd name="connsiteY6" fmla="*/ 961196 h 1309315"/>
              <a:gd name="connsiteX7" fmla="*/ 784134 w 867791"/>
              <a:gd name="connsiteY7" fmla="*/ 1245445 h 1309315"/>
              <a:gd name="connsiteX8" fmla="*/ 256000 w 867791"/>
              <a:gd name="connsiteY8" fmla="*/ 1301490 h 1309315"/>
              <a:gd name="connsiteX9" fmla="*/ 155507 w 867791"/>
              <a:gd name="connsiteY9" fmla="*/ 1123118 h 1309315"/>
              <a:gd name="connsiteX10" fmla="*/ 125663 w 867791"/>
              <a:gd name="connsiteY10" fmla="*/ 507028 h 1309315"/>
              <a:gd name="connsiteX11" fmla="*/ 6961 w 867791"/>
              <a:gd name="connsiteY11" fmla="*/ 541531 h 1309315"/>
              <a:gd name="connsiteX0" fmla="*/ 6961 w 867791"/>
              <a:gd name="connsiteY0" fmla="*/ 539700 h 1307484"/>
              <a:gd name="connsiteX1" fmla="*/ 96872 w 867791"/>
              <a:gd name="connsiteY1" fmla="*/ 371181 h 1307484"/>
              <a:gd name="connsiteX2" fmla="*/ 77366 w 867791"/>
              <a:gd name="connsiteY2" fmla="*/ 91980 h 1307484"/>
              <a:gd name="connsiteX3" fmla="*/ 216382 w 867791"/>
              <a:gd name="connsiteY3" fmla="*/ 21647 h 1307484"/>
              <a:gd name="connsiteX4" fmla="*/ 567188 w 867791"/>
              <a:gd name="connsiteY4" fmla="*/ 10979 h 1307484"/>
              <a:gd name="connsiteX5" fmla="*/ 717366 w 867791"/>
              <a:gd name="connsiteY5" fmla="*/ 166670 h 1307484"/>
              <a:gd name="connsiteX6" fmla="*/ 860184 w 867791"/>
              <a:gd name="connsiteY6" fmla="*/ 959365 h 1307484"/>
              <a:gd name="connsiteX7" fmla="*/ 784134 w 867791"/>
              <a:gd name="connsiteY7" fmla="*/ 1243614 h 1307484"/>
              <a:gd name="connsiteX8" fmla="*/ 256000 w 867791"/>
              <a:gd name="connsiteY8" fmla="*/ 1299659 h 1307484"/>
              <a:gd name="connsiteX9" fmla="*/ 155507 w 867791"/>
              <a:gd name="connsiteY9" fmla="*/ 1121287 h 1307484"/>
              <a:gd name="connsiteX10" fmla="*/ 125663 w 867791"/>
              <a:gd name="connsiteY10" fmla="*/ 505197 h 1307484"/>
              <a:gd name="connsiteX11" fmla="*/ 6961 w 867791"/>
              <a:gd name="connsiteY11" fmla="*/ 539700 h 1307484"/>
              <a:gd name="connsiteX0" fmla="*/ 6961 w 867791"/>
              <a:gd name="connsiteY0" fmla="*/ 550995 h 1318779"/>
              <a:gd name="connsiteX1" fmla="*/ 96872 w 867791"/>
              <a:gd name="connsiteY1" fmla="*/ 382476 h 1318779"/>
              <a:gd name="connsiteX2" fmla="*/ 77366 w 867791"/>
              <a:gd name="connsiteY2" fmla="*/ 103275 h 1318779"/>
              <a:gd name="connsiteX3" fmla="*/ 229757 w 867791"/>
              <a:gd name="connsiteY3" fmla="*/ 9471 h 1318779"/>
              <a:gd name="connsiteX4" fmla="*/ 567188 w 867791"/>
              <a:gd name="connsiteY4" fmla="*/ 22274 h 1318779"/>
              <a:gd name="connsiteX5" fmla="*/ 717366 w 867791"/>
              <a:gd name="connsiteY5" fmla="*/ 177965 h 1318779"/>
              <a:gd name="connsiteX6" fmla="*/ 860184 w 867791"/>
              <a:gd name="connsiteY6" fmla="*/ 970660 h 1318779"/>
              <a:gd name="connsiteX7" fmla="*/ 784134 w 867791"/>
              <a:gd name="connsiteY7" fmla="*/ 1254909 h 1318779"/>
              <a:gd name="connsiteX8" fmla="*/ 256000 w 867791"/>
              <a:gd name="connsiteY8" fmla="*/ 1310954 h 1318779"/>
              <a:gd name="connsiteX9" fmla="*/ 155507 w 867791"/>
              <a:gd name="connsiteY9" fmla="*/ 1132582 h 1318779"/>
              <a:gd name="connsiteX10" fmla="*/ 125663 w 867791"/>
              <a:gd name="connsiteY10" fmla="*/ 516492 h 1318779"/>
              <a:gd name="connsiteX11" fmla="*/ 6961 w 867791"/>
              <a:gd name="connsiteY11" fmla="*/ 550995 h 1318779"/>
              <a:gd name="connsiteX0" fmla="*/ 6961 w 867791"/>
              <a:gd name="connsiteY0" fmla="*/ 560584 h 1328368"/>
              <a:gd name="connsiteX1" fmla="*/ 96872 w 867791"/>
              <a:gd name="connsiteY1" fmla="*/ 392065 h 1328368"/>
              <a:gd name="connsiteX2" fmla="*/ 77366 w 867791"/>
              <a:gd name="connsiteY2" fmla="*/ 112864 h 1328368"/>
              <a:gd name="connsiteX3" fmla="*/ 229757 w 867791"/>
              <a:gd name="connsiteY3" fmla="*/ 19060 h 1328368"/>
              <a:gd name="connsiteX4" fmla="*/ 566246 w 867791"/>
              <a:gd name="connsiteY4" fmla="*/ 15575 h 1328368"/>
              <a:gd name="connsiteX5" fmla="*/ 717366 w 867791"/>
              <a:gd name="connsiteY5" fmla="*/ 187554 h 1328368"/>
              <a:gd name="connsiteX6" fmla="*/ 860184 w 867791"/>
              <a:gd name="connsiteY6" fmla="*/ 980249 h 1328368"/>
              <a:gd name="connsiteX7" fmla="*/ 784134 w 867791"/>
              <a:gd name="connsiteY7" fmla="*/ 1264498 h 1328368"/>
              <a:gd name="connsiteX8" fmla="*/ 256000 w 867791"/>
              <a:gd name="connsiteY8" fmla="*/ 1320543 h 1328368"/>
              <a:gd name="connsiteX9" fmla="*/ 155507 w 867791"/>
              <a:gd name="connsiteY9" fmla="*/ 1142171 h 1328368"/>
              <a:gd name="connsiteX10" fmla="*/ 125663 w 867791"/>
              <a:gd name="connsiteY10" fmla="*/ 526081 h 1328368"/>
              <a:gd name="connsiteX11" fmla="*/ 6961 w 867791"/>
              <a:gd name="connsiteY11" fmla="*/ 560584 h 1328368"/>
              <a:gd name="connsiteX0" fmla="*/ 6961 w 865870"/>
              <a:gd name="connsiteY0" fmla="*/ 560584 h 1328871"/>
              <a:gd name="connsiteX1" fmla="*/ 96872 w 865870"/>
              <a:gd name="connsiteY1" fmla="*/ 392065 h 1328871"/>
              <a:gd name="connsiteX2" fmla="*/ 77366 w 865870"/>
              <a:gd name="connsiteY2" fmla="*/ 112864 h 1328871"/>
              <a:gd name="connsiteX3" fmla="*/ 229757 w 865870"/>
              <a:gd name="connsiteY3" fmla="*/ 19060 h 1328871"/>
              <a:gd name="connsiteX4" fmla="*/ 566246 w 865870"/>
              <a:gd name="connsiteY4" fmla="*/ 15575 h 1328871"/>
              <a:gd name="connsiteX5" fmla="*/ 717366 w 865870"/>
              <a:gd name="connsiteY5" fmla="*/ 187554 h 1328871"/>
              <a:gd name="connsiteX6" fmla="*/ 860184 w 865870"/>
              <a:gd name="connsiteY6" fmla="*/ 980249 h 1328871"/>
              <a:gd name="connsiteX7" fmla="*/ 784134 w 865870"/>
              <a:gd name="connsiteY7" fmla="*/ 1264498 h 1328871"/>
              <a:gd name="connsiteX8" fmla="*/ 314963 w 865870"/>
              <a:gd name="connsiteY8" fmla="*/ 1321127 h 1328871"/>
              <a:gd name="connsiteX9" fmla="*/ 155507 w 865870"/>
              <a:gd name="connsiteY9" fmla="*/ 1142171 h 1328871"/>
              <a:gd name="connsiteX10" fmla="*/ 125663 w 865870"/>
              <a:gd name="connsiteY10" fmla="*/ 526081 h 1328871"/>
              <a:gd name="connsiteX11" fmla="*/ 6961 w 865870"/>
              <a:gd name="connsiteY11" fmla="*/ 560584 h 1328871"/>
              <a:gd name="connsiteX0" fmla="*/ 6961 w 865870"/>
              <a:gd name="connsiteY0" fmla="*/ 560584 h 1328712"/>
              <a:gd name="connsiteX1" fmla="*/ 96872 w 865870"/>
              <a:gd name="connsiteY1" fmla="*/ 392065 h 1328712"/>
              <a:gd name="connsiteX2" fmla="*/ 77366 w 865870"/>
              <a:gd name="connsiteY2" fmla="*/ 112864 h 1328712"/>
              <a:gd name="connsiteX3" fmla="*/ 229757 w 865870"/>
              <a:gd name="connsiteY3" fmla="*/ 19060 h 1328712"/>
              <a:gd name="connsiteX4" fmla="*/ 566246 w 865870"/>
              <a:gd name="connsiteY4" fmla="*/ 15575 h 1328712"/>
              <a:gd name="connsiteX5" fmla="*/ 717366 w 865870"/>
              <a:gd name="connsiteY5" fmla="*/ 187554 h 1328712"/>
              <a:gd name="connsiteX6" fmla="*/ 860184 w 865870"/>
              <a:gd name="connsiteY6" fmla="*/ 980249 h 1328712"/>
              <a:gd name="connsiteX7" fmla="*/ 784134 w 865870"/>
              <a:gd name="connsiteY7" fmla="*/ 1264498 h 1328712"/>
              <a:gd name="connsiteX8" fmla="*/ 314963 w 865870"/>
              <a:gd name="connsiteY8" fmla="*/ 1321127 h 1328712"/>
              <a:gd name="connsiteX9" fmla="*/ 177736 w 865870"/>
              <a:gd name="connsiteY9" fmla="*/ 1144426 h 1328712"/>
              <a:gd name="connsiteX10" fmla="*/ 125663 w 865870"/>
              <a:gd name="connsiteY10" fmla="*/ 526081 h 1328712"/>
              <a:gd name="connsiteX11" fmla="*/ 6961 w 865870"/>
              <a:gd name="connsiteY11" fmla="*/ 560584 h 1328712"/>
              <a:gd name="connsiteX0" fmla="*/ 6961 w 864913"/>
              <a:gd name="connsiteY0" fmla="*/ 560584 h 1327274"/>
              <a:gd name="connsiteX1" fmla="*/ 96872 w 864913"/>
              <a:gd name="connsiteY1" fmla="*/ 392065 h 1327274"/>
              <a:gd name="connsiteX2" fmla="*/ 77366 w 864913"/>
              <a:gd name="connsiteY2" fmla="*/ 112864 h 1327274"/>
              <a:gd name="connsiteX3" fmla="*/ 229757 w 864913"/>
              <a:gd name="connsiteY3" fmla="*/ 19060 h 1327274"/>
              <a:gd name="connsiteX4" fmla="*/ 566246 w 864913"/>
              <a:gd name="connsiteY4" fmla="*/ 15575 h 1327274"/>
              <a:gd name="connsiteX5" fmla="*/ 717366 w 864913"/>
              <a:gd name="connsiteY5" fmla="*/ 187554 h 1327274"/>
              <a:gd name="connsiteX6" fmla="*/ 860184 w 864913"/>
              <a:gd name="connsiteY6" fmla="*/ 980249 h 1327274"/>
              <a:gd name="connsiteX7" fmla="*/ 784134 w 864913"/>
              <a:gd name="connsiteY7" fmla="*/ 1264498 h 1327274"/>
              <a:gd name="connsiteX8" fmla="*/ 351698 w 864913"/>
              <a:gd name="connsiteY8" fmla="*/ 1319456 h 1327274"/>
              <a:gd name="connsiteX9" fmla="*/ 177736 w 864913"/>
              <a:gd name="connsiteY9" fmla="*/ 1144426 h 1327274"/>
              <a:gd name="connsiteX10" fmla="*/ 125663 w 864913"/>
              <a:gd name="connsiteY10" fmla="*/ 526081 h 1327274"/>
              <a:gd name="connsiteX11" fmla="*/ 6961 w 864913"/>
              <a:gd name="connsiteY11" fmla="*/ 560584 h 1327274"/>
              <a:gd name="connsiteX0" fmla="*/ 6961 w 878410"/>
              <a:gd name="connsiteY0" fmla="*/ 560584 h 1325203"/>
              <a:gd name="connsiteX1" fmla="*/ 96872 w 878410"/>
              <a:gd name="connsiteY1" fmla="*/ 392065 h 1325203"/>
              <a:gd name="connsiteX2" fmla="*/ 77366 w 878410"/>
              <a:gd name="connsiteY2" fmla="*/ 112864 h 1325203"/>
              <a:gd name="connsiteX3" fmla="*/ 229757 w 878410"/>
              <a:gd name="connsiteY3" fmla="*/ 19060 h 1325203"/>
              <a:gd name="connsiteX4" fmla="*/ 566246 w 878410"/>
              <a:gd name="connsiteY4" fmla="*/ 15575 h 1325203"/>
              <a:gd name="connsiteX5" fmla="*/ 717366 w 878410"/>
              <a:gd name="connsiteY5" fmla="*/ 187554 h 1325203"/>
              <a:gd name="connsiteX6" fmla="*/ 860184 w 878410"/>
              <a:gd name="connsiteY6" fmla="*/ 980249 h 1325203"/>
              <a:gd name="connsiteX7" fmla="*/ 819942 w 878410"/>
              <a:gd name="connsiteY7" fmla="*/ 1254587 h 1325203"/>
              <a:gd name="connsiteX8" fmla="*/ 351698 w 878410"/>
              <a:gd name="connsiteY8" fmla="*/ 1319456 h 1325203"/>
              <a:gd name="connsiteX9" fmla="*/ 177736 w 878410"/>
              <a:gd name="connsiteY9" fmla="*/ 1144426 h 1325203"/>
              <a:gd name="connsiteX10" fmla="*/ 125663 w 878410"/>
              <a:gd name="connsiteY10" fmla="*/ 526081 h 1325203"/>
              <a:gd name="connsiteX11" fmla="*/ 6961 w 878410"/>
              <a:gd name="connsiteY11" fmla="*/ 560584 h 1325203"/>
              <a:gd name="connsiteX0" fmla="*/ 6961 w 879480"/>
              <a:gd name="connsiteY0" fmla="*/ 560584 h 1324478"/>
              <a:gd name="connsiteX1" fmla="*/ 96872 w 879480"/>
              <a:gd name="connsiteY1" fmla="*/ 392065 h 1324478"/>
              <a:gd name="connsiteX2" fmla="*/ 77366 w 879480"/>
              <a:gd name="connsiteY2" fmla="*/ 112864 h 1324478"/>
              <a:gd name="connsiteX3" fmla="*/ 229757 w 879480"/>
              <a:gd name="connsiteY3" fmla="*/ 19060 h 1324478"/>
              <a:gd name="connsiteX4" fmla="*/ 566246 w 879480"/>
              <a:gd name="connsiteY4" fmla="*/ 15575 h 1324478"/>
              <a:gd name="connsiteX5" fmla="*/ 717366 w 879480"/>
              <a:gd name="connsiteY5" fmla="*/ 187554 h 1324478"/>
              <a:gd name="connsiteX6" fmla="*/ 861931 w 879480"/>
              <a:gd name="connsiteY6" fmla="*/ 1026005 h 1324478"/>
              <a:gd name="connsiteX7" fmla="*/ 819942 w 879480"/>
              <a:gd name="connsiteY7" fmla="*/ 1254587 h 1324478"/>
              <a:gd name="connsiteX8" fmla="*/ 351698 w 879480"/>
              <a:gd name="connsiteY8" fmla="*/ 1319456 h 1324478"/>
              <a:gd name="connsiteX9" fmla="*/ 177736 w 879480"/>
              <a:gd name="connsiteY9" fmla="*/ 1144426 h 1324478"/>
              <a:gd name="connsiteX10" fmla="*/ 125663 w 879480"/>
              <a:gd name="connsiteY10" fmla="*/ 526081 h 1324478"/>
              <a:gd name="connsiteX11" fmla="*/ 6961 w 879480"/>
              <a:gd name="connsiteY11" fmla="*/ 560584 h 1324478"/>
              <a:gd name="connsiteX0" fmla="*/ 6961 w 864502"/>
              <a:gd name="connsiteY0" fmla="*/ 560584 h 1326578"/>
              <a:gd name="connsiteX1" fmla="*/ 96872 w 864502"/>
              <a:gd name="connsiteY1" fmla="*/ 392065 h 1326578"/>
              <a:gd name="connsiteX2" fmla="*/ 77366 w 864502"/>
              <a:gd name="connsiteY2" fmla="*/ 112864 h 1326578"/>
              <a:gd name="connsiteX3" fmla="*/ 229757 w 864502"/>
              <a:gd name="connsiteY3" fmla="*/ 19060 h 1326578"/>
              <a:gd name="connsiteX4" fmla="*/ 566246 w 864502"/>
              <a:gd name="connsiteY4" fmla="*/ 15575 h 1326578"/>
              <a:gd name="connsiteX5" fmla="*/ 717366 w 864502"/>
              <a:gd name="connsiteY5" fmla="*/ 187554 h 1326578"/>
              <a:gd name="connsiteX6" fmla="*/ 861931 w 864502"/>
              <a:gd name="connsiteY6" fmla="*/ 1026005 h 1326578"/>
              <a:gd name="connsiteX7" fmla="*/ 773212 w 864502"/>
              <a:gd name="connsiteY7" fmla="*/ 1266151 h 1326578"/>
              <a:gd name="connsiteX8" fmla="*/ 351698 w 864502"/>
              <a:gd name="connsiteY8" fmla="*/ 1319456 h 1326578"/>
              <a:gd name="connsiteX9" fmla="*/ 177736 w 864502"/>
              <a:gd name="connsiteY9" fmla="*/ 1144426 h 1326578"/>
              <a:gd name="connsiteX10" fmla="*/ 125663 w 864502"/>
              <a:gd name="connsiteY10" fmla="*/ 526081 h 1326578"/>
              <a:gd name="connsiteX11" fmla="*/ 6961 w 864502"/>
              <a:gd name="connsiteY11" fmla="*/ 560584 h 1326578"/>
              <a:gd name="connsiteX0" fmla="*/ 6961 w 864110"/>
              <a:gd name="connsiteY0" fmla="*/ 560584 h 1331877"/>
              <a:gd name="connsiteX1" fmla="*/ 96872 w 864110"/>
              <a:gd name="connsiteY1" fmla="*/ 392065 h 1331877"/>
              <a:gd name="connsiteX2" fmla="*/ 77366 w 864110"/>
              <a:gd name="connsiteY2" fmla="*/ 112864 h 1331877"/>
              <a:gd name="connsiteX3" fmla="*/ 229757 w 864110"/>
              <a:gd name="connsiteY3" fmla="*/ 19060 h 1331877"/>
              <a:gd name="connsiteX4" fmla="*/ 566246 w 864110"/>
              <a:gd name="connsiteY4" fmla="*/ 15575 h 1331877"/>
              <a:gd name="connsiteX5" fmla="*/ 717366 w 864110"/>
              <a:gd name="connsiteY5" fmla="*/ 187554 h 1331877"/>
              <a:gd name="connsiteX6" fmla="*/ 861931 w 864110"/>
              <a:gd name="connsiteY6" fmla="*/ 1026005 h 1331877"/>
              <a:gd name="connsiteX7" fmla="*/ 773212 w 864110"/>
              <a:gd name="connsiteY7" fmla="*/ 1266151 h 1331877"/>
              <a:gd name="connsiteX8" fmla="*/ 386884 w 864110"/>
              <a:gd name="connsiteY8" fmla="*/ 1325422 h 1331877"/>
              <a:gd name="connsiteX9" fmla="*/ 177736 w 864110"/>
              <a:gd name="connsiteY9" fmla="*/ 1144426 h 1331877"/>
              <a:gd name="connsiteX10" fmla="*/ 125663 w 864110"/>
              <a:gd name="connsiteY10" fmla="*/ 526081 h 1331877"/>
              <a:gd name="connsiteX11" fmla="*/ 6961 w 864110"/>
              <a:gd name="connsiteY11" fmla="*/ 560584 h 1331877"/>
              <a:gd name="connsiteX0" fmla="*/ 6961 w 864110"/>
              <a:gd name="connsiteY0" fmla="*/ 560584 h 1332354"/>
              <a:gd name="connsiteX1" fmla="*/ 96872 w 864110"/>
              <a:gd name="connsiteY1" fmla="*/ 392065 h 1332354"/>
              <a:gd name="connsiteX2" fmla="*/ 77366 w 864110"/>
              <a:gd name="connsiteY2" fmla="*/ 112864 h 1332354"/>
              <a:gd name="connsiteX3" fmla="*/ 229757 w 864110"/>
              <a:gd name="connsiteY3" fmla="*/ 19060 h 1332354"/>
              <a:gd name="connsiteX4" fmla="*/ 566246 w 864110"/>
              <a:gd name="connsiteY4" fmla="*/ 15575 h 1332354"/>
              <a:gd name="connsiteX5" fmla="*/ 717366 w 864110"/>
              <a:gd name="connsiteY5" fmla="*/ 187554 h 1332354"/>
              <a:gd name="connsiteX6" fmla="*/ 861931 w 864110"/>
              <a:gd name="connsiteY6" fmla="*/ 1026005 h 1332354"/>
              <a:gd name="connsiteX7" fmla="*/ 773212 w 864110"/>
              <a:gd name="connsiteY7" fmla="*/ 1266151 h 1332354"/>
              <a:gd name="connsiteX8" fmla="*/ 386884 w 864110"/>
              <a:gd name="connsiteY8" fmla="*/ 1325422 h 1332354"/>
              <a:gd name="connsiteX9" fmla="*/ 197485 w 864110"/>
              <a:gd name="connsiteY9" fmla="*/ 1137282 h 1332354"/>
              <a:gd name="connsiteX10" fmla="*/ 125663 w 864110"/>
              <a:gd name="connsiteY10" fmla="*/ 526081 h 1332354"/>
              <a:gd name="connsiteX11" fmla="*/ 6961 w 864110"/>
              <a:gd name="connsiteY11" fmla="*/ 560584 h 1332354"/>
              <a:gd name="connsiteX0" fmla="*/ 6961 w 864110"/>
              <a:gd name="connsiteY0" fmla="*/ 560674 h 1332444"/>
              <a:gd name="connsiteX1" fmla="*/ 96872 w 864110"/>
              <a:gd name="connsiteY1" fmla="*/ 392155 h 1332444"/>
              <a:gd name="connsiteX2" fmla="*/ 79552 w 864110"/>
              <a:gd name="connsiteY2" fmla="*/ 114810 h 1332444"/>
              <a:gd name="connsiteX3" fmla="*/ 229757 w 864110"/>
              <a:gd name="connsiteY3" fmla="*/ 19150 h 1332444"/>
              <a:gd name="connsiteX4" fmla="*/ 566246 w 864110"/>
              <a:gd name="connsiteY4" fmla="*/ 15665 h 1332444"/>
              <a:gd name="connsiteX5" fmla="*/ 717366 w 864110"/>
              <a:gd name="connsiteY5" fmla="*/ 187644 h 1332444"/>
              <a:gd name="connsiteX6" fmla="*/ 861931 w 864110"/>
              <a:gd name="connsiteY6" fmla="*/ 1026095 h 1332444"/>
              <a:gd name="connsiteX7" fmla="*/ 773212 w 864110"/>
              <a:gd name="connsiteY7" fmla="*/ 1266241 h 1332444"/>
              <a:gd name="connsiteX8" fmla="*/ 386884 w 864110"/>
              <a:gd name="connsiteY8" fmla="*/ 1325512 h 1332444"/>
              <a:gd name="connsiteX9" fmla="*/ 197485 w 864110"/>
              <a:gd name="connsiteY9" fmla="*/ 1137372 h 1332444"/>
              <a:gd name="connsiteX10" fmla="*/ 125663 w 864110"/>
              <a:gd name="connsiteY10" fmla="*/ 526171 h 1332444"/>
              <a:gd name="connsiteX11" fmla="*/ 6961 w 864110"/>
              <a:gd name="connsiteY11" fmla="*/ 560674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444"/>
              <a:gd name="connsiteX1" fmla="*/ 76387 w 843625"/>
              <a:gd name="connsiteY1" fmla="*/ 392155 h 1332444"/>
              <a:gd name="connsiteX2" fmla="*/ 59067 w 843625"/>
              <a:gd name="connsiteY2" fmla="*/ 114810 h 1332444"/>
              <a:gd name="connsiteX3" fmla="*/ 209272 w 843625"/>
              <a:gd name="connsiteY3" fmla="*/ 19150 h 1332444"/>
              <a:gd name="connsiteX4" fmla="*/ 545761 w 843625"/>
              <a:gd name="connsiteY4" fmla="*/ 15665 h 1332444"/>
              <a:gd name="connsiteX5" fmla="*/ 696881 w 843625"/>
              <a:gd name="connsiteY5" fmla="*/ 187644 h 1332444"/>
              <a:gd name="connsiteX6" fmla="*/ 841446 w 843625"/>
              <a:gd name="connsiteY6" fmla="*/ 1026095 h 1332444"/>
              <a:gd name="connsiteX7" fmla="*/ 752727 w 843625"/>
              <a:gd name="connsiteY7" fmla="*/ 1266241 h 1332444"/>
              <a:gd name="connsiteX8" fmla="*/ 366399 w 843625"/>
              <a:gd name="connsiteY8" fmla="*/ 1325512 h 1332444"/>
              <a:gd name="connsiteX9" fmla="*/ 177000 w 843625"/>
              <a:gd name="connsiteY9" fmla="*/ 1137372 h 1332444"/>
              <a:gd name="connsiteX10" fmla="*/ 105178 w 843625"/>
              <a:gd name="connsiteY10" fmla="*/ 526171 h 1332444"/>
              <a:gd name="connsiteX11" fmla="*/ 8576 w 843625"/>
              <a:gd name="connsiteY11" fmla="*/ 550409 h 1332444"/>
              <a:gd name="connsiteX0" fmla="*/ 8576 w 843625"/>
              <a:gd name="connsiteY0" fmla="*/ 550409 h 1332528"/>
              <a:gd name="connsiteX1" fmla="*/ 76387 w 843625"/>
              <a:gd name="connsiteY1" fmla="*/ 392155 h 1332528"/>
              <a:gd name="connsiteX2" fmla="*/ 59067 w 843625"/>
              <a:gd name="connsiteY2" fmla="*/ 114810 h 1332528"/>
              <a:gd name="connsiteX3" fmla="*/ 209272 w 843625"/>
              <a:gd name="connsiteY3" fmla="*/ 19150 h 1332528"/>
              <a:gd name="connsiteX4" fmla="*/ 545761 w 843625"/>
              <a:gd name="connsiteY4" fmla="*/ 15665 h 1332528"/>
              <a:gd name="connsiteX5" fmla="*/ 696881 w 843625"/>
              <a:gd name="connsiteY5" fmla="*/ 187644 h 1332528"/>
              <a:gd name="connsiteX6" fmla="*/ 841446 w 843625"/>
              <a:gd name="connsiteY6" fmla="*/ 1026095 h 1332528"/>
              <a:gd name="connsiteX7" fmla="*/ 752727 w 843625"/>
              <a:gd name="connsiteY7" fmla="*/ 1266241 h 1332528"/>
              <a:gd name="connsiteX8" fmla="*/ 366399 w 843625"/>
              <a:gd name="connsiteY8" fmla="*/ 1325512 h 1332528"/>
              <a:gd name="connsiteX9" fmla="*/ 184643 w 843625"/>
              <a:gd name="connsiteY9" fmla="*/ 1136120 h 1332528"/>
              <a:gd name="connsiteX10" fmla="*/ 105178 w 843625"/>
              <a:gd name="connsiteY10" fmla="*/ 526171 h 1332528"/>
              <a:gd name="connsiteX11" fmla="*/ 8576 w 843625"/>
              <a:gd name="connsiteY11" fmla="*/ 550409 h 1332528"/>
              <a:gd name="connsiteX0" fmla="*/ 8576 w 843404"/>
              <a:gd name="connsiteY0" fmla="*/ 550409 h 1327013"/>
              <a:gd name="connsiteX1" fmla="*/ 76387 w 843404"/>
              <a:gd name="connsiteY1" fmla="*/ 392155 h 1327013"/>
              <a:gd name="connsiteX2" fmla="*/ 59067 w 843404"/>
              <a:gd name="connsiteY2" fmla="*/ 114810 h 1327013"/>
              <a:gd name="connsiteX3" fmla="*/ 209272 w 843404"/>
              <a:gd name="connsiteY3" fmla="*/ 19150 h 1327013"/>
              <a:gd name="connsiteX4" fmla="*/ 545761 w 843404"/>
              <a:gd name="connsiteY4" fmla="*/ 15665 h 1327013"/>
              <a:gd name="connsiteX5" fmla="*/ 696881 w 843404"/>
              <a:gd name="connsiteY5" fmla="*/ 187644 h 1327013"/>
              <a:gd name="connsiteX6" fmla="*/ 841446 w 843404"/>
              <a:gd name="connsiteY6" fmla="*/ 1026095 h 1327013"/>
              <a:gd name="connsiteX7" fmla="*/ 752727 w 843404"/>
              <a:gd name="connsiteY7" fmla="*/ 1266241 h 1327013"/>
              <a:gd name="connsiteX8" fmla="*/ 390961 w 843404"/>
              <a:gd name="connsiteY8" fmla="*/ 1319274 h 1327013"/>
              <a:gd name="connsiteX9" fmla="*/ 184643 w 843404"/>
              <a:gd name="connsiteY9" fmla="*/ 1136120 h 1327013"/>
              <a:gd name="connsiteX10" fmla="*/ 105178 w 843404"/>
              <a:gd name="connsiteY10" fmla="*/ 526171 h 1327013"/>
              <a:gd name="connsiteX11" fmla="*/ 8576 w 843404"/>
              <a:gd name="connsiteY11" fmla="*/ 550409 h 1327013"/>
              <a:gd name="connsiteX0" fmla="*/ 8576 w 843404"/>
              <a:gd name="connsiteY0" fmla="*/ 567995 h 1344599"/>
              <a:gd name="connsiteX1" fmla="*/ 76387 w 843404"/>
              <a:gd name="connsiteY1" fmla="*/ 409741 h 1344599"/>
              <a:gd name="connsiteX2" fmla="*/ 59067 w 843404"/>
              <a:gd name="connsiteY2" fmla="*/ 132396 h 1344599"/>
              <a:gd name="connsiteX3" fmla="*/ 262200 w 843404"/>
              <a:gd name="connsiteY3" fmla="*/ 8133 h 1344599"/>
              <a:gd name="connsiteX4" fmla="*/ 545761 w 843404"/>
              <a:gd name="connsiteY4" fmla="*/ 33251 h 1344599"/>
              <a:gd name="connsiteX5" fmla="*/ 696881 w 843404"/>
              <a:gd name="connsiteY5" fmla="*/ 205230 h 1344599"/>
              <a:gd name="connsiteX6" fmla="*/ 841446 w 843404"/>
              <a:gd name="connsiteY6" fmla="*/ 1043681 h 1344599"/>
              <a:gd name="connsiteX7" fmla="*/ 752727 w 843404"/>
              <a:gd name="connsiteY7" fmla="*/ 1283827 h 1344599"/>
              <a:gd name="connsiteX8" fmla="*/ 390961 w 843404"/>
              <a:gd name="connsiteY8" fmla="*/ 1336860 h 1344599"/>
              <a:gd name="connsiteX9" fmla="*/ 184643 w 843404"/>
              <a:gd name="connsiteY9" fmla="*/ 1153706 h 1344599"/>
              <a:gd name="connsiteX10" fmla="*/ 105178 w 843404"/>
              <a:gd name="connsiteY10" fmla="*/ 543757 h 1344599"/>
              <a:gd name="connsiteX11" fmla="*/ 8576 w 843404"/>
              <a:gd name="connsiteY11" fmla="*/ 567995 h 1344599"/>
              <a:gd name="connsiteX0" fmla="*/ 8576 w 843404"/>
              <a:gd name="connsiteY0" fmla="*/ 567509 h 1344113"/>
              <a:gd name="connsiteX1" fmla="*/ 76387 w 843404"/>
              <a:gd name="connsiteY1" fmla="*/ 409255 h 1344113"/>
              <a:gd name="connsiteX2" fmla="*/ 99190 w 843404"/>
              <a:gd name="connsiteY2" fmla="*/ 125338 h 1344113"/>
              <a:gd name="connsiteX3" fmla="*/ 262200 w 843404"/>
              <a:gd name="connsiteY3" fmla="*/ 7647 h 1344113"/>
              <a:gd name="connsiteX4" fmla="*/ 545761 w 843404"/>
              <a:gd name="connsiteY4" fmla="*/ 32765 h 1344113"/>
              <a:gd name="connsiteX5" fmla="*/ 696881 w 843404"/>
              <a:gd name="connsiteY5" fmla="*/ 204744 h 1344113"/>
              <a:gd name="connsiteX6" fmla="*/ 841446 w 843404"/>
              <a:gd name="connsiteY6" fmla="*/ 1043195 h 1344113"/>
              <a:gd name="connsiteX7" fmla="*/ 752727 w 843404"/>
              <a:gd name="connsiteY7" fmla="*/ 1283341 h 1344113"/>
              <a:gd name="connsiteX8" fmla="*/ 390961 w 843404"/>
              <a:gd name="connsiteY8" fmla="*/ 1336374 h 1344113"/>
              <a:gd name="connsiteX9" fmla="*/ 184643 w 843404"/>
              <a:gd name="connsiteY9" fmla="*/ 1153220 h 1344113"/>
              <a:gd name="connsiteX10" fmla="*/ 105178 w 843404"/>
              <a:gd name="connsiteY10" fmla="*/ 543271 h 1344113"/>
              <a:gd name="connsiteX11" fmla="*/ 8576 w 843404"/>
              <a:gd name="connsiteY11" fmla="*/ 567509 h 1344113"/>
              <a:gd name="connsiteX0" fmla="*/ 8576 w 843404"/>
              <a:gd name="connsiteY0" fmla="*/ 566478 h 1343082"/>
              <a:gd name="connsiteX1" fmla="*/ 76387 w 843404"/>
              <a:gd name="connsiteY1" fmla="*/ 408224 h 1343082"/>
              <a:gd name="connsiteX2" fmla="*/ 99190 w 843404"/>
              <a:gd name="connsiteY2" fmla="*/ 124307 h 1343082"/>
              <a:gd name="connsiteX3" fmla="*/ 262200 w 843404"/>
              <a:gd name="connsiteY3" fmla="*/ 6616 h 1343082"/>
              <a:gd name="connsiteX4" fmla="*/ 579343 w 843404"/>
              <a:gd name="connsiteY4" fmla="*/ 35092 h 1343082"/>
              <a:gd name="connsiteX5" fmla="*/ 696881 w 843404"/>
              <a:gd name="connsiteY5" fmla="*/ 203713 h 1343082"/>
              <a:gd name="connsiteX6" fmla="*/ 841446 w 843404"/>
              <a:gd name="connsiteY6" fmla="*/ 1042164 h 1343082"/>
              <a:gd name="connsiteX7" fmla="*/ 752727 w 843404"/>
              <a:gd name="connsiteY7" fmla="*/ 1282310 h 1343082"/>
              <a:gd name="connsiteX8" fmla="*/ 390961 w 843404"/>
              <a:gd name="connsiteY8" fmla="*/ 1335343 h 1343082"/>
              <a:gd name="connsiteX9" fmla="*/ 184643 w 843404"/>
              <a:gd name="connsiteY9" fmla="*/ 1152189 h 1343082"/>
              <a:gd name="connsiteX10" fmla="*/ 105178 w 843404"/>
              <a:gd name="connsiteY10" fmla="*/ 542240 h 1343082"/>
              <a:gd name="connsiteX11" fmla="*/ 8576 w 843404"/>
              <a:gd name="connsiteY11" fmla="*/ 566478 h 1343082"/>
              <a:gd name="connsiteX0" fmla="*/ 8576 w 843404"/>
              <a:gd name="connsiteY0" fmla="*/ 580816 h 1357420"/>
              <a:gd name="connsiteX1" fmla="*/ 76387 w 843404"/>
              <a:gd name="connsiteY1" fmla="*/ 422562 h 1357420"/>
              <a:gd name="connsiteX2" fmla="*/ 99190 w 843404"/>
              <a:gd name="connsiteY2" fmla="*/ 138645 h 1357420"/>
              <a:gd name="connsiteX3" fmla="*/ 308863 w 843404"/>
              <a:gd name="connsiteY3" fmla="*/ 4451 h 1357420"/>
              <a:gd name="connsiteX4" fmla="*/ 579343 w 843404"/>
              <a:gd name="connsiteY4" fmla="*/ 49430 h 1357420"/>
              <a:gd name="connsiteX5" fmla="*/ 696881 w 843404"/>
              <a:gd name="connsiteY5" fmla="*/ 218051 h 1357420"/>
              <a:gd name="connsiteX6" fmla="*/ 841446 w 843404"/>
              <a:gd name="connsiteY6" fmla="*/ 1056502 h 1357420"/>
              <a:gd name="connsiteX7" fmla="*/ 752727 w 843404"/>
              <a:gd name="connsiteY7" fmla="*/ 1296648 h 1357420"/>
              <a:gd name="connsiteX8" fmla="*/ 390961 w 843404"/>
              <a:gd name="connsiteY8" fmla="*/ 1349681 h 1357420"/>
              <a:gd name="connsiteX9" fmla="*/ 184643 w 843404"/>
              <a:gd name="connsiteY9" fmla="*/ 1166527 h 1357420"/>
              <a:gd name="connsiteX10" fmla="*/ 105178 w 843404"/>
              <a:gd name="connsiteY10" fmla="*/ 556578 h 1357420"/>
              <a:gd name="connsiteX11" fmla="*/ 8576 w 843404"/>
              <a:gd name="connsiteY11" fmla="*/ 580816 h 1357420"/>
              <a:gd name="connsiteX0" fmla="*/ 8576 w 842535"/>
              <a:gd name="connsiteY0" fmla="*/ 580879 h 1357483"/>
              <a:gd name="connsiteX1" fmla="*/ 76387 w 842535"/>
              <a:gd name="connsiteY1" fmla="*/ 422625 h 1357483"/>
              <a:gd name="connsiteX2" fmla="*/ 99190 w 842535"/>
              <a:gd name="connsiteY2" fmla="*/ 138708 h 1357483"/>
              <a:gd name="connsiteX3" fmla="*/ 308863 w 842535"/>
              <a:gd name="connsiteY3" fmla="*/ 4514 h 1357483"/>
              <a:gd name="connsiteX4" fmla="*/ 579343 w 842535"/>
              <a:gd name="connsiteY4" fmla="*/ 49493 h 1357483"/>
              <a:gd name="connsiteX5" fmla="*/ 714903 w 842535"/>
              <a:gd name="connsiteY5" fmla="*/ 221806 h 1357483"/>
              <a:gd name="connsiteX6" fmla="*/ 841446 w 842535"/>
              <a:gd name="connsiteY6" fmla="*/ 1056565 h 1357483"/>
              <a:gd name="connsiteX7" fmla="*/ 752727 w 842535"/>
              <a:gd name="connsiteY7" fmla="*/ 1296711 h 1357483"/>
              <a:gd name="connsiteX8" fmla="*/ 390961 w 842535"/>
              <a:gd name="connsiteY8" fmla="*/ 1349744 h 1357483"/>
              <a:gd name="connsiteX9" fmla="*/ 184643 w 842535"/>
              <a:gd name="connsiteY9" fmla="*/ 1166590 h 1357483"/>
              <a:gd name="connsiteX10" fmla="*/ 105178 w 842535"/>
              <a:gd name="connsiteY10" fmla="*/ 556641 h 1357483"/>
              <a:gd name="connsiteX11" fmla="*/ 8576 w 842535"/>
              <a:gd name="connsiteY11" fmla="*/ 580879 h 1357483"/>
              <a:gd name="connsiteX0" fmla="*/ 8576 w 842535"/>
              <a:gd name="connsiteY0" fmla="*/ 577971 h 1354575"/>
              <a:gd name="connsiteX1" fmla="*/ 76387 w 842535"/>
              <a:gd name="connsiteY1" fmla="*/ 419717 h 1354575"/>
              <a:gd name="connsiteX2" fmla="*/ 99190 w 842535"/>
              <a:gd name="connsiteY2" fmla="*/ 135800 h 1354575"/>
              <a:gd name="connsiteX3" fmla="*/ 308863 w 842535"/>
              <a:gd name="connsiteY3" fmla="*/ 1606 h 1354575"/>
              <a:gd name="connsiteX4" fmla="*/ 714903 w 842535"/>
              <a:gd name="connsiteY4" fmla="*/ 218898 h 1354575"/>
              <a:gd name="connsiteX5" fmla="*/ 841446 w 842535"/>
              <a:gd name="connsiteY5" fmla="*/ 1053657 h 1354575"/>
              <a:gd name="connsiteX6" fmla="*/ 752727 w 842535"/>
              <a:gd name="connsiteY6" fmla="*/ 1293803 h 1354575"/>
              <a:gd name="connsiteX7" fmla="*/ 390961 w 842535"/>
              <a:gd name="connsiteY7" fmla="*/ 1346836 h 1354575"/>
              <a:gd name="connsiteX8" fmla="*/ 184643 w 842535"/>
              <a:gd name="connsiteY8" fmla="*/ 1163682 h 1354575"/>
              <a:gd name="connsiteX9" fmla="*/ 105178 w 842535"/>
              <a:gd name="connsiteY9" fmla="*/ 553733 h 1354575"/>
              <a:gd name="connsiteX10" fmla="*/ 8576 w 842535"/>
              <a:gd name="connsiteY10" fmla="*/ 577971 h 1354575"/>
              <a:gd name="connsiteX0" fmla="*/ 8576 w 841897"/>
              <a:gd name="connsiteY0" fmla="*/ 576547 h 1353151"/>
              <a:gd name="connsiteX1" fmla="*/ 76387 w 841897"/>
              <a:gd name="connsiteY1" fmla="*/ 418293 h 1353151"/>
              <a:gd name="connsiteX2" fmla="*/ 99190 w 841897"/>
              <a:gd name="connsiteY2" fmla="*/ 134376 h 1353151"/>
              <a:gd name="connsiteX3" fmla="*/ 308863 w 841897"/>
              <a:gd name="connsiteY3" fmla="*/ 182 h 1353151"/>
              <a:gd name="connsiteX4" fmla="*/ 730941 w 841897"/>
              <a:gd name="connsiteY4" fmla="*/ 159475 h 1353151"/>
              <a:gd name="connsiteX5" fmla="*/ 841446 w 841897"/>
              <a:gd name="connsiteY5" fmla="*/ 1052233 h 1353151"/>
              <a:gd name="connsiteX6" fmla="*/ 752727 w 841897"/>
              <a:gd name="connsiteY6" fmla="*/ 1292379 h 1353151"/>
              <a:gd name="connsiteX7" fmla="*/ 390961 w 841897"/>
              <a:gd name="connsiteY7" fmla="*/ 1345412 h 1353151"/>
              <a:gd name="connsiteX8" fmla="*/ 184643 w 841897"/>
              <a:gd name="connsiteY8" fmla="*/ 1162258 h 1353151"/>
              <a:gd name="connsiteX9" fmla="*/ 105178 w 841897"/>
              <a:gd name="connsiteY9" fmla="*/ 552309 h 1353151"/>
              <a:gd name="connsiteX10" fmla="*/ 8576 w 841897"/>
              <a:gd name="connsiteY10" fmla="*/ 576547 h 1353151"/>
              <a:gd name="connsiteX0" fmla="*/ 8576 w 852902"/>
              <a:gd name="connsiteY0" fmla="*/ 576547 h 1354413"/>
              <a:gd name="connsiteX1" fmla="*/ 76387 w 852902"/>
              <a:gd name="connsiteY1" fmla="*/ 418293 h 1354413"/>
              <a:gd name="connsiteX2" fmla="*/ 99190 w 852902"/>
              <a:gd name="connsiteY2" fmla="*/ 134376 h 1354413"/>
              <a:gd name="connsiteX3" fmla="*/ 308863 w 852902"/>
              <a:gd name="connsiteY3" fmla="*/ 182 h 1354413"/>
              <a:gd name="connsiteX4" fmla="*/ 730941 w 852902"/>
              <a:gd name="connsiteY4" fmla="*/ 159475 h 1354413"/>
              <a:gd name="connsiteX5" fmla="*/ 852579 w 852902"/>
              <a:gd name="connsiteY5" fmla="*/ 1001682 h 1354413"/>
              <a:gd name="connsiteX6" fmla="*/ 752727 w 852902"/>
              <a:gd name="connsiteY6" fmla="*/ 1292379 h 1354413"/>
              <a:gd name="connsiteX7" fmla="*/ 390961 w 852902"/>
              <a:gd name="connsiteY7" fmla="*/ 1345412 h 1354413"/>
              <a:gd name="connsiteX8" fmla="*/ 184643 w 852902"/>
              <a:gd name="connsiteY8" fmla="*/ 1162258 h 1354413"/>
              <a:gd name="connsiteX9" fmla="*/ 105178 w 852902"/>
              <a:gd name="connsiteY9" fmla="*/ 552309 h 1354413"/>
              <a:gd name="connsiteX10" fmla="*/ 8576 w 852902"/>
              <a:gd name="connsiteY10" fmla="*/ 576547 h 1354413"/>
              <a:gd name="connsiteX0" fmla="*/ 9753 w 842440"/>
              <a:gd name="connsiteY0" fmla="*/ 568913 h 1354413"/>
              <a:gd name="connsiteX1" fmla="*/ 65925 w 842440"/>
              <a:gd name="connsiteY1" fmla="*/ 418293 h 1354413"/>
              <a:gd name="connsiteX2" fmla="*/ 88728 w 842440"/>
              <a:gd name="connsiteY2" fmla="*/ 134376 h 1354413"/>
              <a:gd name="connsiteX3" fmla="*/ 298401 w 842440"/>
              <a:gd name="connsiteY3" fmla="*/ 182 h 1354413"/>
              <a:gd name="connsiteX4" fmla="*/ 720479 w 842440"/>
              <a:gd name="connsiteY4" fmla="*/ 159475 h 1354413"/>
              <a:gd name="connsiteX5" fmla="*/ 842117 w 842440"/>
              <a:gd name="connsiteY5" fmla="*/ 1001682 h 1354413"/>
              <a:gd name="connsiteX6" fmla="*/ 742265 w 842440"/>
              <a:gd name="connsiteY6" fmla="*/ 1292379 h 1354413"/>
              <a:gd name="connsiteX7" fmla="*/ 380499 w 842440"/>
              <a:gd name="connsiteY7" fmla="*/ 1345412 h 1354413"/>
              <a:gd name="connsiteX8" fmla="*/ 174181 w 842440"/>
              <a:gd name="connsiteY8" fmla="*/ 1162258 h 1354413"/>
              <a:gd name="connsiteX9" fmla="*/ 94716 w 842440"/>
              <a:gd name="connsiteY9" fmla="*/ 552309 h 1354413"/>
              <a:gd name="connsiteX10" fmla="*/ 9753 w 842440"/>
              <a:gd name="connsiteY10" fmla="*/ 568913 h 1354413"/>
              <a:gd name="connsiteX0" fmla="*/ 9475 w 842162"/>
              <a:gd name="connsiteY0" fmla="*/ 568921 h 1354421"/>
              <a:gd name="connsiteX1" fmla="*/ 68141 w 842162"/>
              <a:gd name="connsiteY1" fmla="*/ 437939 h 1354421"/>
              <a:gd name="connsiteX2" fmla="*/ 88450 w 842162"/>
              <a:gd name="connsiteY2" fmla="*/ 134384 h 1354421"/>
              <a:gd name="connsiteX3" fmla="*/ 298123 w 842162"/>
              <a:gd name="connsiteY3" fmla="*/ 190 h 1354421"/>
              <a:gd name="connsiteX4" fmla="*/ 720201 w 842162"/>
              <a:gd name="connsiteY4" fmla="*/ 159483 h 1354421"/>
              <a:gd name="connsiteX5" fmla="*/ 841839 w 842162"/>
              <a:gd name="connsiteY5" fmla="*/ 1001690 h 1354421"/>
              <a:gd name="connsiteX6" fmla="*/ 741987 w 842162"/>
              <a:gd name="connsiteY6" fmla="*/ 1292387 h 1354421"/>
              <a:gd name="connsiteX7" fmla="*/ 380221 w 842162"/>
              <a:gd name="connsiteY7" fmla="*/ 1345420 h 1354421"/>
              <a:gd name="connsiteX8" fmla="*/ 173903 w 842162"/>
              <a:gd name="connsiteY8" fmla="*/ 1162266 h 1354421"/>
              <a:gd name="connsiteX9" fmla="*/ 94438 w 842162"/>
              <a:gd name="connsiteY9" fmla="*/ 552317 h 1354421"/>
              <a:gd name="connsiteX10" fmla="*/ 9475 w 842162"/>
              <a:gd name="connsiteY10" fmla="*/ 568921 h 1354421"/>
              <a:gd name="connsiteX0" fmla="*/ 9475 w 842162"/>
              <a:gd name="connsiteY0" fmla="*/ 568732 h 1354232"/>
              <a:gd name="connsiteX1" fmla="*/ 68141 w 842162"/>
              <a:gd name="connsiteY1" fmla="*/ 437750 h 1354232"/>
              <a:gd name="connsiteX2" fmla="*/ 86360 w 842162"/>
              <a:gd name="connsiteY2" fmla="*/ 157448 h 1354232"/>
              <a:gd name="connsiteX3" fmla="*/ 298123 w 842162"/>
              <a:gd name="connsiteY3" fmla="*/ 1 h 1354232"/>
              <a:gd name="connsiteX4" fmla="*/ 720201 w 842162"/>
              <a:gd name="connsiteY4" fmla="*/ 159294 h 1354232"/>
              <a:gd name="connsiteX5" fmla="*/ 841839 w 842162"/>
              <a:gd name="connsiteY5" fmla="*/ 1001501 h 1354232"/>
              <a:gd name="connsiteX6" fmla="*/ 741987 w 842162"/>
              <a:gd name="connsiteY6" fmla="*/ 1292198 h 1354232"/>
              <a:gd name="connsiteX7" fmla="*/ 380221 w 842162"/>
              <a:gd name="connsiteY7" fmla="*/ 1345231 h 1354232"/>
              <a:gd name="connsiteX8" fmla="*/ 173903 w 842162"/>
              <a:gd name="connsiteY8" fmla="*/ 1162077 h 1354232"/>
              <a:gd name="connsiteX9" fmla="*/ 94438 w 842162"/>
              <a:gd name="connsiteY9" fmla="*/ 552128 h 1354232"/>
              <a:gd name="connsiteX10" fmla="*/ 9475 w 842162"/>
              <a:gd name="connsiteY10" fmla="*/ 568732 h 1354232"/>
              <a:gd name="connsiteX0" fmla="*/ 9475 w 842162"/>
              <a:gd name="connsiteY0" fmla="*/ 553089 h 1338589"/>
              <a:gd name="connsiteX1" fmla="*/ 68141 w 842162"/>
              <a:gd name="connsiteY1" fmla="*/ 422107 h 1338589"/>
              <a:gd name="connsiteX2" fmla="*/ 86360 w 842162"/>
              <a:gd name="connsiteY2" fmla="*/ 141805 h 1338589"/>
              <a:gd name="connsiteX3" fmla="*/ 302731 w 842162"/>
              <a:gd name="connsiteY3" fmla="*/ 786 h 1338589"/>
              <a:gd name="connsiteX4" fmla="*/ 720201 w 842162"/>
              <a:gd name="connsiteY4" fmla="*/ 143651 h 1338589"/>
              <a:gd name="connsiteX5" fmla="*/ 841839 w 842162"/>
              <a:gd name="connsiteY5" fmla="*/ 985858 h 1338589"/>
              <a:gd name="connsiteX6" fmla="*/ 741987 w 842162"/>
              <a:gd name="connsiteY6" fmla="*/ 1276555 h 1338589"/>
              <a:gd name="connsiteX7" fmla="*/ 380221 w 842162"/>
              <a:gd name="connsiteY7" fmla="*/ 1329588 h 1338589"/>
              <a:gd name="connsiteX8" fmla="*/ 173903 w 842162"/>
              <a:gd name="connsiteY8" fmla="*/ 1146434 h 1338589"/>
              <a:gd name="connsiteX9" fmla="*/ 94438 w 842162"/>
              <a:gd name="connsiteY9" fmla="*/ 536485 h 1338589"/>
              <a:gd name="connsiteX10" fmla="*/ 9475 w 842162"/>
              <a:gd name="connsiteY10" fmla="*/ 553089 h 1338589"/>
              <a:gd name="connsiteX0" fmla="*/ 9475 w 842162"/>
              <a:gd name="connsiteY0" fmla="*/ 556656 h 1342156"/>
              <a:gd name="connsiteX1" fmla="*/ 68141 w 842162"/>
              <a:gd name="connsiteY1" fmla="*/ 425674 h 1342156"/>
              <a:gd name="connsiteX2" fmla="*/ 86360 w 842162"/>
              <a:gd name="connsiteY2" fmla="*/ 145372 h 1342156"/>
              <a:gd name="connsiteX3" fmla="*/ 302731 w 842162"/>
              <a:gd name="connsiteY3" fmla="*/ 4353 h 1342156"/>
              <a:gd name="connsiteX4" fmla="*/ 720201 w 842162"/>
              <a:gd name="connsiteY4" fmla="*/ 147218 h 1342156"/>
              <a:gd name="connsiteX5" fmla="*/ 841839 w 842162"/>
              <a:gd name="connsiteY5" fmla="*/ 989425 h 1342156"/>
              <a:gd name="connsiteX6" fmla="*/ 741987 w 842162"/>
              <a:gd name="connsiteY6" fmla="*/ 1280122 h 1342156"/>
              <a:gd name="connsiteX7" fmla="*/ 380221 w 842162"/>
              <a:gd name="connsiteY7" fmla="*/ 1333155 h 1342156"/>
              <a:gd name="connsiteX8" fmla="*/ 173903 w 842162"/>
              <a:gd name="connsiteY8" fmla="*/ 1150001 h 1342156"/>
              <a:gd name="connsiteX9" fmla="*/ 94438 w 842162"/>
              <a:gd name="connsiteY9" fmla="*/ 540052 h 1342156"/>
              <a:gd name="connsiteX10" fmla="*/ 9475 w 842162"/>
              <a:gd name="connsiteY10" fmla="*/ 556656 h 1342156"/>
              <a:gd name="connsiteX0" fmla="*/ 9475 w 842162"/>
              <a:gd name="connsiteY0" fmla="*/ 553349 h 1338849"/>
              <a:gd name="connsiteX1" fmla="*/ 68141 w 842162"/>
              <a:gd name="connsiteY1" fmla="*/ 422367 h 1338849"/>
              <a:gd name="connsiteX2" fmla="*/ 96954 w 842162"/>
              <a:gd name="connsiteY2" fmla="*/ 146058 h 1338849"/>
              <a:gd name="connsiteX3" fmla="*/ 302731 w 842162"/>
              <a:gd name="connsiteY3" fmla="*/ 1046 h 1338849"/>
              <a:gd name="connsiteX4" fmla="*/ 720201 w 842162"/>
              <a:gd name="connsiteY4" fmla="*/ 143911 h 1338849"/>
              <a:gd name="connsiteX5" fmla="*/ 841839 w 842162"/>
              <a:gd name="connsiteY5" fmla="*/ 986118 h 1338849"/>
              <a:gd name="connsiteX6" fmla="*/ 741987 w 842162"/>
              <a:gd name="connsiteY6" fmla="*/ 1276815 h 1338849"/>
              <a:gd name="connsiteX7" fmla="*/ 380221 w 842162"/>
              <a:gd name="connsiteY7" fmla="*/ 1329848 h 1338849"/>
              <a:gd name="connsiteX8" fmla="*/ 173903 w 842162"/>
              <a:gd name="connsiteY8" fmla="*/ 1146694 h 1338849"/>
              <a:gd name="connsiteX9" fmla="*/ 94438 w 842162"/>
              <a:gd name="connsiteY9" fmla="*/ 536745 h 1338849"/>
              <a:gd name="connsiteX10" fmla="*/ 9475 w 842162"/>
              <a:gd name="connsiteY10" fmla="*/ 553349 h 1338849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38908"/>
              <a:gd name="connsiteX1" fmla="*/ 68141 w 842162"/>
              <a:gd name="connsiteY1" fmla="*/ 422367 h 1338908"/>
              <a:gd name="connsiteX2" fmla="*/ 96954 w 842162"/>
              <a:gd name="connsiteY2" fmla="*/ 146058 h 1338908"/>
              <a:gd name="connsiteX3" fmla="*/ 302731 w 842162"/>
              <a:gd name="connsiteY3" fmla="*/ 1046 h 1338908"/>
              <a:gd name="connsiteX4" fmla="*/ 720201 w 842162"/>
              <a:gd name="connsiteY4" fmla="*/ 143911 h 1338908"/>
              <a:gd name="connsiteX5" fmla="*/ 841839 w 842162"/>
              <a:gd name="connsiteY5" fmla="*/ 986118 h 1338908"/>
              <a:gd name="connsiteX6" fmla="*/ 741987 w 842162"/>
              <a:gd name="connsiteY6" fmla="*/ 1276815 h 1338908"/>
              <a:gd name="connsiteX7" fmla="*/ 380221 w 842162"/>
              <a:gd name="connsiteY7" fmla="*/ 1329848 h 1338908"/>
              <a:gd name="connsiteX8" fmla="*/ 178844 w 842162"/>
              <a:gd name="connsiteY8" fmla="*/ 1145885 h 1338908"/>
              <a:gd name="connsiteX9" fmla="*/ 94438 w 842162"/>
              <a:gd name="connsiteY9" fmla="*/ 536745 h 1338908"/>
              <a:gd name="connsiteX10" fmla="*/ 9475 w 842162"/>
              <a:gd name="connsiteY10" fmla="*/ 553349 h 1338908"/>
              <a:gd name="connsiteX0" fmla="*/ 9475 w 842162"/>
              <a:gd name="connsiteY0" fmla="*/ 553349 h 1342900"/>
              <a:gd name="connsiteX1" fmla="*/ 68141 w 842162"/>
              <a:gd name="connsiteY1" fmla="*/ 422367 h 1342900"/>
              <a:gd name="connsiteX2" fmla="*/ 96954 w 842162"/>
              <a:gd name="connsiteY2" fmla="*/ 146058 h 1342900"/>
              <a:gd name="connsiteX3" fmla="*/ 302731 w 842162"/>
              <a:gd name="connsiteY3" fmla="*/ 1046 h 1342900"/>
              <a:gd name="connsiteX4" fmla="*/ 720201 w 842162"/>
              <a:gd name="connsiteY4" fmla="*/ 143911 h 1342900"/>
              <a:gd name="connsiteX5" fmla="*/ 841839 w 842162"/>
              <a:gd name="connsiteY5" fmla="*/ 986118 h 1342900"/>
              <a:gd name="connsiteX6" fmla="*/ 741987 w 842162"/>
              <a:gd name="connsiteY6" fmla="*/ 1276815 h 1342900"/>
              <a:gd name="connsiteX7" fmla="*/ 380221 w 842162"/>
              <a:gd name="connsiteY7" fmla="*/ 1329848 h 1342900"/>
              <a:gd name="connsiteX8" fmla="*/ 164306 w 842162"/>
              <a:gd name="connsiteY8" fmla="*/ 1090990 h 1342900"/>
              <a:gd name="connsiteX9" fmla="*/ 94438 w 842162"/>
              <a:gd name="connsiteY9" fmla="*/ 536745 h 1342900"/>
              <a:gd name="connsiteX10" fmla="*/ 9475 w 842162"/>
              <a:gd name="connsiteY10" fmla="*/ 553349 h 1342900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42162"/>
              <a:gd name="connsiteY0" fmla="*/ 553349 h 1341177"/>
              <a:gd name="connsiteX1" fmla="*/ 68141 w 842162"/>
              <a:gd name="connsiteY1" fmla="*/ 422367 h 1341177"/>
              <a:gd name="connsiteX2" fmla="*/ 96954 w 842162"/>
              <a:gd name="connsiteY2" fmla="*/ 146058 h 1341177"/>
              <a:gd name="connsiteX3" fmla="*/ 302731 w 842162"/>
              <a:gd name="connsiteY3" fmla="*/ 1046 h 1341177"/>
              <a:gd name="connsiteX4" fmla="*/ 720201 w 842162"/>
              <a:gd name="connsiteY4" fmla="*/ 143911 h 1341177"/>
              <a:gd name="connsiteX5" fmla="*/ 841839 w 842162"/>
              <a:gd name="connsiteY5" fmla="*/ 986118 h 1341177"/>
              <a:gd name="connsiteX6" fmla="*/ 741987 w 842162"/>
              <a:gd name="connsiteY6" fmla="*/ 1276815 h 1341177"/>
              <a:gd name="connsiteX7" fmla="*/ 380221 w 842162"/>
              <a:gd name="connsiteY7" fmla="*/ 1329848 h 1341177"/>
              <a:gd name="connsiteX8" fmla="*/ 177395 w 842162"/>
              <a:gd name="connsiteY8" fmla="*/ 1114621 h 1341177"/>
              <a:gd name="connsiteX9" fmla="*/ 94438 w 842162"/>
              <a:gd name="connsiteY9" fmla="*/ 536745 h 1341177"/>
              <a:gd name="connsiteX10" fmla="*/ 9475 w 842162"/>
              <a:gd name="connsiteY10" fmla="*/ 553349 h 1341177"/>
              <a:gd name="connsiteX0" fmla="*/ 9475 w 842162"/>
              <a:gd name="connsiteY0" fmla="*/ 579552 h 1367380"/>
              <a:gd name="connsiteX1" fmla="*/ 68141 w 842162"/>
              <a:gd name="connsiteY1" fmla="*/ 448570 h 1367380"/>
              <a:gd name="connsiteX2" fmla="*/ 96954 w 842162"/>
              <a:gd name="connsiteY2" fmla="*/ 172261 h 1367380"/>
              <a:gd name="connsiteX3" fmla="*/ 424856 w 842162"/>
              <a:gd name="connsiteY3" fmla="*/ 22 h 1367380"/>
              <a:gd name="connsiteX4" fmla="*/ 720201 w 842162"/>
              <a:gd name="connsiteY4" fmla="*/ 170114 h 1367380"/>
              <a:gd name="connsiteX5" fmla="*/ 841839 w 842162"/>
              <a:gd name="connsiteY5" fmla="*/ 1012321 h 1367380"/>
              <a:gd name="connsiteX6" fmla="*/ 741987 w 842162"/>
              <a:gd name="connsiteY6" fmla="*/ 1303018 h 1367380"/>
              <a:gd name="connsiteX7" fmla="*/ 380221 w 842162"/>
              <a:gd name="connsiteY7" fmla="*/ 1356051 h 1367380"/>
              <a:gd name="connsiteX8" fmla="*/ 177395 w 842162"/>
              <a:gd name="connsiteY8" fmla="*/ 1140824 h 1367380"/>
              <a:gd name="connsiteX9" fmla="*/ 94438 w 842162"/>
              <a:gd name="connsiteY9" fmla="*/ 562948 h 1367380"/>
              <a:gd name="connsiteX10" fmla="*/ 9475 w 842162"/>
              <a:gd name="connsiteY10" fmla="*/ 579552 h 1367380"/>
              <a:gd name="connsiteX0" fmla="*/ 9475 w 842162"/>
              <a:gd name="connsiteY0" fmla="*/ 579628 h 1367456"/>
              <a:gd name="connsiteX1" fmla="*/ 68141 w 842162"/>
              <a:gd name="connsiteY1" fmla="*/ 448646 h 1367456"/>
              <a:gd name="connsiteX2" fmla="*/ 160918 w 842162"/>
              <a:gd name="connsiteY2" fmla="*/ 150520 h 1367456"/>
              <a:gd name="connsiteX3" fmla="*/ 424856 w 842162"/>
              <a:gd name="connsiteY3" fmla="*/ 98 h 1367456"/>
              <a:gd name="connsiteX4" fmla="*/ 720201 w 842162"/>
              <a:gd name="connsiteY4" fmla="*/ 170190 h 1367456"/>
              <a:gd name="connsiteX5" fmla="*/ 841839 w 842162"/>
              <a:gd name="connsiteY5" fmla="*/ 1012397 h 1367456"/>
              <a:gd name="connsiteX6" fmla="*/ 741987 w 842162"/>
              <a:gd name="connsiteY6" fmla="*/ 1303094 h 1367456"/>
              <a:gd name="connsiteX7" fmla="*/ 380221 w 842162"/>
              <a:gd name="connsiteY7" fmla="*/ 1356127 h 1367456"/>
              <a:gd name="connsiteX8" fmla="*/ 177395 w 842162"/>
              <a:gd name="connsiteY8" fmla="*/ 1140900 h 1367456"/>
              <a:gd name="connsiteX9" fmla="*/ 94438 w 842162"/>
              <a:gd name="connsiteY9" fmla="*/ 563024 h 1367456"/>
              <a:gd name="connsiteX10" fmla="*/ 9475 w 842162"/>
              <a:gd name="connsiteY10" fmla="*/ 579628 h 1367456"/>
              <a:gd name="connsiteX0" fmla="*/ 9475 w 840678"/>
              <a:gd name="connsiteY0" fmla="*/ 579628 h 1372792"/>
              <a:gd name="connsiteX1" fmla="*/ 68141 w 840678"/>
              <a:gd name="connsiteY1" fmla="*/ 448646 h 1372792"/>
              <a:gd name="connsiteX2" fmla="*/ 160918 w 840678"/>
              <a:gd name="connsiteY2" fmla="*/ 150520 h 1372792"/>
              <a:gd name="connsiteX3" fmla="*/ 424856 w 840678"/>
              <a:gd name="connsiteY3" fmla="*/ 98 h 1372792"/>
              <a:gd name="connsiteX4" fmla="*/ 720201 w 840678"/>
              <a:gd name="connsiteY4" fmla="*/ 170190 h 1372792"/>
              <a:gd name="connsiteX5" fmla="*/ 840342 w 840678"/>
              <a:gd name="connsiteY5" fmla="*/ 865377 h 1372792"/>
              <a:gd name="connsiteX6" fmla="*/ 741987 w 840678"/>
              <a:gd name="connsiteY6" fmla="*/ 1303094 h 1372792"/>
              <a:gd name="connsiteX7" fmla="*/ 380221 w 840678"/>
              <a:gd name="connsiteY7" fmla="*/ 1356127 h 1372792"/>
              <a:gd name="connsiteX8" fmla="*/ 177395 w 840678"/>
              <a:gd name="connsiteY8" fmla="*/ 1140900 h 1372792"/>
              <a:gd name="connsiteX9" fmla="*/ 94438 w 840678"/>
              <a:gd name="connsiteY9" fmla="*/ 563024 h 1372792"/>
              <a:gd name="connsiteX10" fmla="*/ 9475 w 840678"/>
              <a:gd name="connsiteY10" fmla="*/ 579628 h 1372792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424"/>
              <a:gd name="connsiteY0" fmla="*/ 579628 h 1364893"/>
              <a:gd name="connsiteX1" fmla="*/ 68141 w 840424"/>
              <a:gd name="connsiteY1" fmla="*/ 448646 h 1364893"/>
              <a:gd name="connsiteX2" fmla="*/ 160918 w 840424"/>
              <a:gd name="connsiteY2" fmla="*/ 150520 h 1364893"/>
              <a:gd name="connsiteX3" fmla="*/ 424856 w 840424"/>
              <a:gd name="connsiteY3" fmla="*/ 98 h 1364893"/>
              <a:gd name="connsiteX4" fmla="*/ 720201 w 840424"/>
              <a:gd name="connsiteY4" fmla="*/ 170190 h 1364893"/>
              <a:gd name="connsiteX5" fmla="*/ 840342 w 840424"/>
              <a:gd name="connsiteY5" fmla="*/ 865377 h 1364893"/>
              <a:gd name="connsiteX6" fmla="*/ 705354 w 840424"/>
              <a:gd name="connsiteY6" fmla="*/ 1277256 h 1364893"/>
              <a:gd name="connsiteX7" fmla="*/ 380221 w 840424"/>
              <a:gd name="connsiteY7" fmla="*/ 1356127 h 1364893"/>
              <a:gd name="connsiteX8" fmla="*/ 177395 w 840424"/>
              <a:gd name="connsiteY8" fmla="*/ 1140900 h 1364893"/>
              <a:gd name="connsiteX9" fmla="*/ 94438 w 840424"/>
              <a:gd name="connsiteY9" fmla="*/ 563024 h 1364893"/>
              <a:gd name="connsiteX10" fmla="*/ 9475 w 840424"/>
              <a:gd name="connsiteY10" fmla="*/ 579628 h 1364893"/>
              <a:gd name="connsiteX0" fmla="*/ 9475 w 840376"/>
              <a:gd name="connsiteY0" fmla="*/ 579628 h 1357062"/>
              <a:gd name="connsiteX1" fmla="*/ 68141 w 840376"/>
              <a:gd name="connsiteY1" fmla="*/ 448646 h 1357062"/>
              <a:gd name="connsiteX2" fmla="*/ 160918 w 840376"/>
              <a:gd name="connsiteY2" fmla="*/ 150520 h 1357062"/>
              <a:gd name="connsiteX3" fmla="*/ 424856 w 840376"/>
              <a:gd name="connsiteY3" fmla="*/ 98 h 1357062"/>
              <a:gd name="connsiteX4" fmla="*/ 720201 w 840376"/>
              <a:gd name="connsiteY4" fmla="*/ 170190 h 1357062"/>
              <a:gd name="connsiteX5" fmla="*/ 840342 w 840376"/>
              <a:gd name="connsiteY5" fmla="*/ 865377 h 1357062"/>
              <a:gd name="connsiteX6" fmla="*/ 710765 w 840376"/>
              <a:gd name="connsiteY6" fmla="*/ 1204262 h 1357062"/>
              <a:gd name="connsiteX7" fmla="*/ 380221 w 840376"/>
              <a:gd name="connsiteY7" fmla="*/ 1356127 h 1357062"/>
              <a:gd name="connsiteX8" fmla="*/ 177395 w 840376"/>
              <a:gd name="connsiteY8" fmla="*/ 1140900 h 1357062"/>
              <a:gd name="connsiteX9" fmla="*/ 94438 w 840376"/>
              <a:gd name="connsiteY9" fmla="*/ 563024 h 1357062"/>
              <a:gd name="connsiteX10" fmla="*/ 9475 w 840376"/>
              <a:gd name="connsiteY10" fmla="*/ 579628 h 1357062"/>
              <a:gd name="connsiteX0" fmla="*/ 9475 w 840376"/>
              <a:gd name="connsiteY0" fmla="*/ 579628 h 1357017"/>
              <a:gd name="connsiteX1" fmla="*/ 68141 w 840376"/>
              <a:gd name="connsiteY1" fmla="*/ 448646 h 1357017"/>
              <a:gd name="connsiteX2" fmla="*/ 160918 w 840376"/>
              <a:gd name="connsiteY2" fmla="*/ 150520 h 1357017"/>
              <a:gd name="connsiteX3" fmla="*/ 424856 w 840376"/>
              <a:gd name="connsiteY3" fmla="*/ 98 h 1357017"/>
              <a:gd name="connsiteX4" fmla="*/ 720201 w 840376"/>
              <a:gd name="connsiteY4" fmla="*/ 170190 h 1357017"/>
              <a:gd name="connsiteX5" fmla="*/ 840342 w 840376"/>
              <a:gd name="connsiteY5" fmla="*/ 865377 h 1357017"/>
              <a:gd name="connsiteX6" fmla="*/ 710765 w 840376"/>
              <a:gd name="connsiteY6" fmla="*/ 1204262 h 1357017"/>
              <a:gd name="connsiteX7" fmla="*/ 380221 w 840376"/>
              <a:gd name="connsiteY7" fmla="*/ 1356127 h 1357017"/>
              <a:gd name="connsiteX8" fmla="*/ 177395 w 840376"/>
              <a:gd name="connsiteY8" fmla="*/ 1140900 h 1357017"/>
              <a:gd name="connsiteX9" fmla="*/ 94438 w 840376"/>
              <a:gd name="connsiteY9" fmla="*/ 563024 h 1357017"/>
              <a:gd name="connsiteX10" fmla="*/ 9475 w 840376"/>
              <a:gd name="connsiteY10" fmla="*/ 579628 h 1357017"/>
              <a:gd name="connsiteX0" fmla="*/ 9475 w 840376"/>
              <a:gd name="connsiteY0" fmla="*/ 579625 h 1357014"/>
              <a:gd name="connsiteX1" fmla="*/ 68141 w 840376"/>
              <a:gd name="connsiteY1" fmla="*/ 448643 h 1357014"/>
              <a:gd name="connsiteX2" fmla="*/ 160918 w 840376"/>
              <a:gd name="connsiteY2" fmla="*/ 150517 h 1357014"/>
              <a:gd name="connsiteX3" fmla="*/ 424856 w 840376"/>
              <a:gd name="connsiteY3" fmla="*/ 95 h 1357014"/>
              <a:gd name="connsiteX4" fmla="*/ 720201 w 840376"/>
              <a:gd name="connsiteY4" fmla="*/ 170187 h 1357014"/>
              <a:gd name="connsiteX5" fmla="*/ 840342 w 840376"/>
              <a:gd name="connsiteY5" fmla="*/ 865374 h 1357014"/>
              <a:gd name="connsiteX6" fmla="*/ 710765 w 840376"/>
              <a:gd name="connsiteY6" fmla="*/ 1204259 h 1357014"/>
              <a:gd name="connsiteX7" fmla="*/ 380221 w 840376"/>
              <a:gd name="connsiteY7" fmla="*/ 1356124 h 1357014"/>
              <a:gd name="connsiteX8" fmla="*/ 177395 w 840376"/>
              <a:gd name="connsiteY8" fmla="*/ 1140897 h 1357014"/>
              <a:gd name="connsiteX9" fmla="*/ 94438 w 840376"/>
              <a:gd name="connsiteY9" fmla="*/ 563021 h 1357014"/>
              <a:gd name="connsiteX10" fmla="*/ 9475 w 840376"/>
              <a:gd name="connsiteY10" fmla="*/ 579625 h 1357014"/>
              <a:gd name="connsiteX0" fmla="*/ 9665 w 840566"/>
              <a:gd name="connsiteY0" fmla="*/ 579625 h 1357014"/>
              <a:gd name="connsiteX1" fmla="*/ 66604 w 840566"/>
              <a:gd name="connsiteY1" fmla="*/ 430137 h 1357014"/>
              <a:gd name="connsiteX2" fmla="*/ 161108 w 840566"/>
              <a:gd name="connsiteY2" fmla="*/ 150517 h 1357014"/>
              <a:gd name="connsiteX3" fmla="*/ 425046 w 840566"/>
              <a:gd name="connsiteY3" fmla="*/ 95 h 1357014"/>
              <a:gd name="connsiteX4" fmla="*/ 720391 w 840566"/>
              <a:gd name="connsiteY4" fmla="*/ 170187 h 1357014"/>
              <a:gd name="connsiteX5" fmla="*/ 840532 w 840566"/>
              <a:gd name="connsiteY5" fmla="*/ 865374 h 1357014"/>
              <a:gd name="connsiteX6" fmla="*/ 710955 w 840566"/>
              <a:gd name="connsiteY6" fmla="*/ 1204259 h 1357014"/>
              <a:gd name="connsiteX7" fmla="*/ 380411 w 840566"/>
              <a:gd name="connsiteY7" fmla="*/ 1356124 h 1357014"/>
              <a:gd name="connsiteX8" fmla="*/ 177585 w 840566"/>
              <a:gd name="connsiteY8" fmla="*/ 1140897 h 1357014"/>
              <a:gd name="connsiteX9" fmla="*/ 94628 w 840566"/>
              <a:gd name="connsiteY9" fmla="*/ 563021 h 1357014"/>
              <a:gd name="connsiteX10" fmla="*/ 9665 w 840566"/>
              <a:gd name="connsiteY10" fmla="*/ 579625 h 1357014"/>
              <a:gd name="connsiteX0" fmla="*/ 9665 w 840611"/>
              <a:gd name="connsiteY0" fmla="*/ 579798 h 1357187"/>
              <a:gd name="connsiteX1" fmla="*/ 66604 w 840611"/>
              <a:gd name="connsiteY1" fmla="*/ 430310 h 1357187"/>
              <a:gd name="connsiteX2" fmla="*/ 161108 w 840611"/>
              <a:gd name="connsiteY2" fmla="*/ 150690 h 1357187"/>
              <a:gd name="connsiteX3" fmla="*/ 425046 w 840611"/>
              <a:gd name="connsiteY3" fmla="*/ 268 h 1357187"/>
              <a:gd name="connsiteX4" fmla="*/ 697895 w 840611"/>
              <a:gd name="connsiteY4" fmla="*/ 142131 h 1357187"/>
              <a:gd name="connsiteX5" fmla="*/ 840532 w 840611"/>
              <a:gd name="connsiteY5" fmla="*/ 865547 h 1357187"/>
              <a:gd name="connsiteX6" fmla="*/ 710955 w 840611"/>
              <a:gd name="connsiteY6" fmla="*/ 1204432 h 1357187"/>
              <a:gd name="connsiteX7" fmla="*/ 380411 w 840611"/>
              <a:gd name="connsiteY7" fmla="*/ 1356297 h 1357187"/>
              <a:gd name="connsiteX8" fmla="*/ 177585 w 840611"/>
              <a:gd name="connsiteY8" fmla="*/ 1141070 h 1357187"/>
              <a:gd name="connsiteX9" fmla="*/ 94628 w 840611"/>
              <a:gd name="connsiteY9" fmla="*/ 563194 h 1357187"/>
              <a:gd name="connsiteX10" fmla="*/ 9665 w 840611"/>
              <a:gd name="connsiteY10" fmla="*/ 579798 h 1357187"/>
              <a:gd name="connsiteX0" fmla="*/ 9665 w 808266"/>
              <a:gd name="connsiteY0" fmla="*/ 579838 h 1357257"/>
              <a:gd name="connsiteX1" fmla="*/ 66604 w 808266"/>
              <a:gd name="connsiteY1" fmla="*/ 430350 h 1357257"/>
              <a:gd name="connsiteX2" fmla="*/ 161108 w 808266"/>
              <a:gd name="connsiteY2" fmla="*/ 150730 h 1357257"/>
              <a:gd name="connsiteX3" fmla="*/ 425046 w 808266"/>
              <a:gd name="connsiteY3" fmla="*/ 308 h 1357257"/>
              <a:gd name="connsiteX4" fmla="*/ 697895 w 808266"/>
              <a:gd name="connsiteY4" fmla="*/ 142171 h 1357257"/>
              <a:gd name="connsiteX5" fmla="*/ 808150 w 808266"/>
              <a:gd name="connsiteY5" fmla="*/ 874405 h 1357257"/>
              <a:gd name="connsiteX6" fmla="*/ 710955 w 808266"/>
              <a:gd name="connsiteY6" fmla="*/ 1204472 h 1357257"/>
              <a:gd name="connsiteX7" fmla="*/ 380411 w 808266"/>
              <a:gd name="connsiteY7" fmla="*/ 1356337 h 1357257"/>
              <a:gd name="connsiteX8" fmla="*/ 177585 w 808266"/>
              <a:gd name="connsiteY8" fmla="*/ 1141110 h 1357257"/>
              <a:gd name="connsiteX9" fmla="*/ 94628 w 808266"/>
              <a:gd name="connsiteY9" fmla="*/ 563234 h 1357257"/>
              <a:gd name="connsiteX10" fmla="*/ 9665 w 808266"/>
              <a:gd name="connsiteY10" fmla="*/ 579838 h 1357257"/>
              <a:gd name="connsiteX0" fmla="*/ 9665 w 808159"/>
              <a:gd name="connsiteY0" fmla="*/ 579838 h 1357293"/>
              <a:gd name="connsiteX1" fmla="*/ 66604 w 808159"/>
              <a:gd name="connsiteY1" fmla="*/ 430350 h 1357293"/>
              <a:gd name="connsiteX2" fmla="*/ 161108 w 808159"/>
              <a:gd name="connsiteY2" fmla="*/ 150730 h 1357293"/>
              <a:gd name="connsiteX3" fmla="*/ 425046 w 808159"/>
              <a:gd name="connsiteY3" fmla="*/ 308 h 1357293"/>
              <a:gd name="connsiteX4" fmla="*/ 697895 w 808159"/>
              <a:gd name="connsiteY4" fmla="*/ 142171 h 1357293"/>
              <a:gd name="connsiteX5" fmla="*/ 808150 w 808159"/>
              <a:gd name="connsiteY5" fmla="*/ 874405 h 1357293"/>
              <a:gd name="connsiteX6" fmla="*/ 693344 w 808159"/>
              <a:gd name="connsiteY6" fmla="*/ 1205450 h 1357293"/>
              <a:gd name="connsiteX7" fmla="*/ 380411 w 808159"/>
              <a:gd name="connsiteY7" fmla="*/ 1356337 h 1357293"/>
              <a:gd name="connsiteX8" fmla="*/ 177585 w 808159"/>
              <a:gd name="connsiteY8" fmla="*/ 1141110 h 1357293"/>
              <a:gd name="connsiteX9" fmla="*/ 94628 w 808159"/>
              <a:gd name="connsiteY9" fmla="*/ 563234 h 1357293"/>
              <a:gd name="connsiteX10" fmla="*/ 9665 w 808159"/>
              <a:gd name="connsiteY10" fmla="*/ 579838 h 1357293"/>
              <a:gd name="connsiteX0" fmla="*/ 9665 w 808159"/>
              <a:gd name="connsiteY0" fmla="*/ 579838 h 1330744"/>
              <a:gd name="connsiteX1" fmla="*/ 66604 w 808159"/>
              <a:gd name="connsiteY1" fmla="*/ 430350 h 1330744"/>
              <a:gd name="connsiteX2" fmla="*/ 161108 w 808159"/>
              <a:gd name="connsiteY2" fmla="*/ 150730 h 1330744"/>
              <a:gd name="connsiteX3" fmla="*/ 425046 w 808159"/>
              <a:gd name="connsiteY3" fmla="*/ 308 h 1330744"/>
              <a:gd name="connsiteX4" fmla="*/ 697895 w 808159"/>
              <a:gd name="connsiteY4" fmla="*/ 142171 h 1330744"/>
              <a:gd name="connsiteX5" fmla="*/ 808150 w 808159"/>
              <a:gd name="connsiteY5" fmla="*/ 874405 h 1330744"/>
              <a:gd name="connsiteX6" fmla="*/ 693344 w 808159"/>
              <a:gd name="connsiteY6" fmla="*/ 1205450 h 1330744"/>
              <a:gd name="connsiteX7" fmla="*/ 366891 w 808159"/>
              <a:gd name="connsiteY7" fmla="*/ 1329481 h 1330744"/>
              <a:gd name="connsiteX8" fmla="*/ 177585 w 808159"/>
              <a:gd name="connsiteY8" fmla="*/ 1141110 h 1330744"/>
              <a:gd name="connsiteX9" fmla="*/ 94628 w 808159"/>
              <a:gd name="connsiteY9" fmla="*/ 563234 h 1330744"/>
              <a:gd name="connsiteX10" fmla="*/ 9665 w 808159"/>
              <a:gd name="connsiteY10" fmla="*/ 579838 h 1330744"/>
              <a:gd name="connsiteX0" fmla="*/ 9665 w 808228"/>
              <a:gd name="connsiteY0" fmla="*/ 579772 h 1330678"/>
              <a:gd name="connsiteX1" fmla="*/ 66604 w 808228"/>
              <a:gd name="connsiteY1" fmla="*/ 430284 h 1330678"/>
              <a:gd name="connsiteX2" fmla="*/ 161108 w 808228"/>
              <a:gd name="connsiteY2" fmla="*/ 150664 h 1330678"/>
              <a:gd name="connsiteX3" fmla="*/ 425046 w 808228"/>
              <a:gd name="connsiteY3" fmla="*/ 242 h 1330678"/>
              <a:gd name="connsiteX4" fmla="*/ 680284 w 808228"/>
              <a:gd name="connsiteY4" fmla="*/ 143084 h 1330678"/>
              <a:gd name="connsiteX5" fmla="*/ 808150 w 808228"/>
              <a:gd name="connsiteY5" fmla="*/ 874339 h 1330678"/>
              <a:gd name="connsiteX6" fmla="*/ 693344 w 808228"/>
              <a:gd name="connsiteY6" fmla="*/ 1205384 h 1330678"/>
              <a:gd name="connsiteX7" fmla="*/ 366891 w 808228"/>
              <a:gd name="connsiteY7" fmla="*/ 1329415 h 1330678"/>
              <a:gd name="connsiteX8" fmla="*/ 177585 w 808228"/>
              <a:gd name="connsiteY8" fmla="*/ 1141044 h 1330678"/>
              <a:gd name="connsiteX9" fmla="*/ 94628 w 808228"/>
              <a:gd name="connsiteY9" fmla="*/ 563168 h 1330678"/>
              <a:gd name="connsiteX10" fmla="*/ 9665 w 808228"/>
              <a:gd name="connsiteY10" fmla="*/ 579772 h 1330678"/>
              <a:gd name="connsiteX0" fmla="*/ 11494 w 796231"/>
              <a:gd name="connsiteY0" fmla="*/ 593372 h 1330678"/>
              <a:gd name="connsiteX1" fmla="*/ 54607 w 796231"/>
              <a:gd name="connsiteY1" fmla="*/ 430284 h 1330678"/>
              <a:gd name="connsiteX2" fmla="*/ 149111 w 796231"/>
              <a:gd name="connsiteY2" fmla="*/ 150664 h 1330678"/>
              <a:gd name="connsiteX3" fmla="*/ 413049 w 796231"/>
              <a:gd name="connsiteY3" fmla="*/ 242 h 1330678"/>
              <a:gd name="connsiteX4" fmla="*/ 668287 w 796231"/>
              <a:gd name="connsiteY4" fmla="*/ 143084 h 1330678"/>
              <a:gd name="connsiteX5" fmla="*/ 796153 w 796231"/>
              <a:gd name="connsiteY5" fmla="*/ 874339 h 1330678"/>
              <a:gd name="connsiteX6" fmla="*/ 681347 w 796231"/>
              <a:gd name="connsiteY6" fmla="*/ 1205384 h 1330678"/>
              <a:gd name="connsiteX7" fmla="*/ 354894 w 796231"/>
              <a:gd name="connsiteY7" fmla="*/ 1329415 h 1330678"/>
              <a:gd name="connsiteX8" fmla="*/ 165588 w 796231"/>
              <a:gd name="connsiteY8" fmla="*/ 1141044 h 1330678"/>
              <a:gd name="connsiteX9" fmla="*/ 82631 w 796231"/>
              <a:gd name="connsiteY9" fmla="*/ 563168 h 1330678"/>
              <a:gd name="connsiteX10" fmla="*/ 11494 w 796231"/>
              <a:gd name="connsiteY10" fmla="*/ 593372 h 1330678"/>
              <a:gd name="connsiteX0" fmla="*/ 3439 w 788176"/>
              <a:gd name="connsiteY0" fmla="*/ 593372 h 1330678"/>
              <a:gd name="connsiteX1" fmla="*/ 46552 w 788176"/>
              <a:gd name="connsiteY1" fmla="*/ 430284 h 1330678"/>
              <a:gd name="connsiteX2" fmla="*/ 141056 w 788176"/>
              <a:gd name="connsiteY2" fmla="*/ 150664 h 1330678"/>
              <a:gd name="connsiteX3" fmla="*/ 404994 w 788176"/>
              <a:gd name="connsiteY3" fmla="*/ 242 h 1330678"/>
              <a:gd name="connsiteX4" fmla="*/ 660232 w 788176"/>
              <a:gd name="connsiteY4" fmla="*/ 143084 h 1330678"/>
              <a:gd name="connsiteX5" fmla="*/ 788098 w 788176"/>
              <a:gd name="connsiteY5" fmla="*/ 874339 h 1330678"/>
              <a:gd name="connsiteX6" fmla="*/ 673292 w 788176"/>
              <a:gd name="connsiteY6" fmla="*/ 1205384 h 1330678"/>
              <a:gd name="connsiteX7" fmla="*/ 346839 w 788176"/>
              <a:gd name="connsiteY7" fmla="*/ 1329415 h 1330678"/>
              <a:gd name="connsiteX8" fmla="*/ 157533 w 788176"/>
              <a:gd name="connsiteY8" fmla="*/ 1141044 h 1330678"/>
              <a:gd name="connsiteX9" fmla="*/ 74576 w 788176"/>
              <a:gd name="connsiteY9" fmla="*/ 563168 h 1330678"/>
              <a:gd name="connsiteX10" fmla="*/ 3439 w 788176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74535 w 788135"/>
              <a:gd name="connsiteY9" fmla="*/ 563168 h 1330678"/>
              <a:gd name="connsiteX10" fmla="*/ 3398 w 788135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68591 w 788135"/>
              <a:gd name="connsiteY9" fmla="*/ 566957 h 1330678"/>
              <a:gd name="connsiteX10" fmla="*/ 3398 w 788135"/>
              <a:gd name="connsiteY10" fmla="*/ 593372 h 1330678"/>
              <a:gd name="connsiteX0" fmla="*/ 3398 w 788135"/>
              <a:gd name="connsiteY0" fmla="*/ 593372 h 1330678"/>
              <a:gd name="connsiteX1" fmla="*/ 46963 w 788135"/>
              <a:gd name="connsiteY1" fmla="*/ 421479 h 1330678"/>
              <a:gd name="connsiteX2" fmla="*/ 141015 w 788135"/>
              <a:gd name="connsiteY2" fmla="*/ 150664 h 1330678"/>
              <a:gd name="connsiteX3" fmla="*/ 404953 w 788135"/>
              <a:gd name="connsiteY3" fmla="*/ 242 h 1330678"/>
              <a:gd name="connsiteX4" fmla="*/ 660191 w 788135"/>
              <a:gd name="connsiteY4" fmla="*/ 143084 h 1330678"/>
              <a:gd name="connsiteX5" fmla="*/ 788057 w 788135"/>
              <a:gd name="connsiteY5" fmla="*/ 874339 h 1330678"/>
              <a:gd name="connsiteX6" fmla="*/ 673251 w 788135"/>
              <a:gd name="connsiteY6" fmla="*/ 1205384 h 1330678"/>
              <a:gd name="connsiteX7" fmla="*/ 346798 w 788135"/>
              <a:gd name="connsiteY7" fmla="*/ 1329415 h 1330678"/>
              <a:gd name="connsiteX8" fmla="*/ 157492 w 788135"/>
              <a:gd name="connsiteY8" fmla="*/ 1141044 h 1330678"/>
              <a:gd name="connsiteX9" fmla="*/ 68591 w 788135"/>
              <a:gd name="connsiteY9" fmla="*/ 566957 h 1330678"/>
              <a:gd name="connsiteX10" fmla="*/ 3398 w 788135"/>
              <a:gd name="connsiteY10" fmla="*/ 593372 h 1330678"/>
              <a:gd name="connsiteX0" fmla="*/ 3691 w 785392"/>
              <a:gd name="connsiteY0" fmla="*/ 599057 h 1330678"/>
              <a:gd name="connsiteX1" fmla="*/ 44220 w 785392"/>
              <a:gd name="connsiteY1" fmla="*/ 421479 h 1330678"/>
              <a:gd name="connsiteX2" fmla="*/ 138272 w 785392"/>
              <a:gd name="connsiteY2" fmla="*/ 150664 h 1330678"/>
              <a:gd name="connsiteX3" fmla="*/ 402210 w 785392"/>
              <a:gd name="connsiteY3" fmla="*/ 242 h 1330678"/>
              <a:gd name="connsiteX4" fmla="*/ 657448 w 785392"/>
              <a:gd name="connsiteY4" fmla="*/ 143084 h 1330678"/>
              <a:gd name="connsiteX5" fmla="*/ 785314 w 785392"/>
              <a:gd name="connsiteY5" fmla="*/ 874339 h 1330678"/>
              <a:gd name="connsiteX6" fmla="*/ 670508 w 785392"/>
              <a:gd name="connsiteY6" fmla="*/ 1205384 h 1330678"/>
              <a:gd name="connsiteX7" fmla="*/ 344055 w 785392"/>
              <a:gd name="connsiteY7" fmla="*/ 1329415 h 1330678"/>
              <a:gd name="connsiteX8" fmla="*/ 154749 w 785392"/>
              <a:gd name="connsiteY8" fmla="*/ 1141044 h 1330678"/>
              <a:gd name="connsiteX9" fmla="*/ 65848 w 785392"/>
              <a:gd name="connsiteY9" fmla="*/ 566957 h 1330678"/>
              <a:gd name="connsiteX10" fmla="*/ 3691 w 785392"/>
              <a:gd name="connsiteY10" fmla="*/ 599057 h 1330678"/>
              <a:gd name="connsiteX0" fmla="*/ 5429 w 787130"/>
              <a:gd name="connsiteY0" fmla="*/ 599057 h 1330678"/>
              <a:gd name="connsiteX1" fmla="*/ 45958 w 787130"/>
              <a:gd name="connsiteY1" fmla="*/ 421479 h 1330678"/>
              <a:gd name="connsiteX2" fmla="*/ 140010 w 787130"/>
              <a:gd name="connsiteY2" fmla="*/ 150664 h 1330678"/>
              <a:gd name="connsiteX3" fmla="*/ 403948 w 787130"/>
              <a:gd name="connsiteY3" fmla="*/ 242 h 1330678"/>
              <a:gd name="connsiteX4" fmla="*/ 659186 w 787130"/>
              <a:gd name="connsiteY4" fmla="*/ 143084 h 1330678"/>
              <a:gd name="connsiteX5" fmla="*/ 787052 w 787130"/>
              <a:gd name="connsiteY5" fmla="*/ 874339 h 1330678"/>
              <a:gd name="connsiteX6" fmla="*/ 672246 w 787130"/>
              <a:gd name="connsiteY6" fmla="*/ 1205384 h 1330678"/>
              <a:gd name="connsiteX7" fmla="*/ 345793 w 787130"/>
              <a:gd name="connsiteY7" fmla="*/ 1329415 h 1330678"/>
              <a:gd name="connsiteX8" fmla="*/ 156487 w 787130"/>
              <a:gd name="connsiteY8" fmla="*/ 1141044 h 1330678"/>
              <a:gd name="connsiteX9" fmla="*/ 67586 w 787130"/>
              <a:gd name="connsiteY9" fmla="*/ 566957 h 1330678"/>
              <a:gd name="connsiteX10" fmla="*/ 5429 w 787130"/>
              <a:gd name="connsiteY10" fmla="*/ 599057 h 1330678"/>
              <a:gd name="connsiteX0" fmla="*/ 5429 w 787130"/>
              <a:gd name="connsiteY0" fmla="*/ 599057 h 1330678"/>
              <a:gd name="connsiteX1" fmla="*/ 45958 w 787130"/>
              <a:gd name="connsiteY1" fmla="*/ 421479 h 1330678"/>
              <a:gd name="connsiteX2" fmla="*/ 140010 w 787130"/>
              <a:gd name="connsiteY2" fmla="*/ 150664 h 1330678"/>
              <a:gd name="connsiteX3" fmla="*/ 403948 w 787130"/>
              <a:gd name="connsiteY3" fmla="*/ 242 h 1330678"/>
              <a:gd name="connsiteX4" fmla="*/ 659186 w 787130"/>
              <a:gd name="connsiteY4" fmla="*/ 143084 h 1330678"/>
              <a:gd name="connsiteX5" fmla="*/ 787052 w 787130"/>
              <a:gd name="connsiteY5" fmla="*/ 874339 h 1330678"/>
              <a:gd name="connsiteX6" fmla="*/ 672246 w 787130"/>
              <a:gd name="connsiteY6" fmla="*/ 1205384 h 1330678"/>
              <a:gd name="connsiteX7" fmla="*/ 345793 w 787130"/>
              <a:gd name="connsiteY7" fmla="*/ 1329415 h 1330678"/>
              <a:gd name="connsiteX8" fmla="*/ 156487 w 787130"/>
              <a:gd name="connsiteY8" fmla="*/ 1141044 h 1330678"/>
              <a:gd name="connsiteX9" fmla="*/ 58183 w 787130"/>
              <a:gd name="connsiteY9" fmla="*/ 568228 h 1330678"/>
              <a:gd name="connsiteX10" fmla="*/ 5429 w 787130"/>
              <a:gd name="connsiteY10" fmla="*/ 599057 h 1330678"/>
              <a:gd name="connsiteX0" fmla="*/ 5429 w 787130"/>
              <a:gd name="connsiteY0" fmla="*/ 751347 h 1482968"/>
              <a:gd name="connsiteX1" fmla="*/ 45958 w 787130"/>
              <a:gd name="connsiteY1" fmla="*/ 573769 h 1482968"/>
              <a:gd name="connsiteX2" fmla="*/ 140010 w 787130"/>
              <a:gd name="connsiteY2" fmla="*/ 302954 h 1482968"/>
              <a:gd name="connsiteX3" fmla="*/ 403948 w 787130"/>
              <a:gd name="connsiteY3" fmla="*/ 9 h 1482968"/>
              <a:gd name="connsiteX4" fmla="*/ 659186 w 787130"/>
              <a:gd name="connsiteY4" fmla="*/ 295374 h 1482968"/>
              <a:gd name="connsiteX5" fmla="*/ 787052 w 787130"/>
              <a:gd name="connsiteY5" fmla="*/ 1026629 h 1482968"/>
              <a:gd name="connsiteX6" fmla="*/ 672246 w 787130"/>
              <a:gd name="connsiteY6" fmla="*/ 1357674 h 1482968"/>
              <a:gd name="connsiteX7" fmla="*/ 345793 w 787130"/>
              <a:gd name="connsiteY7" fmla="*/ 1481705 h 1482968"/>
              <a:gd name="connsiteX8" fmla="*/ 156487 w 787130"/>
              <a:gd name="connsiteY8" fmla="*/ 1293334 h 1482968"/>
              <a:gd name="connsiteX9" fmla="*/ 58183 w 787130"/>
              <a:gd name="connsiteY9" fmla="*/ 720518 h 1482968"/>
              <a:gd name="connsiteX10" fmla="*/ 5429 w 787130"/>
              <a:gd name="connsiteY10" fmla="*/ 751347 h 1482968"/>
              <a:gd name="connsiteX0" fmla="*/ 5429 w 787052"/>
              <a:gd name="connsiteY0" fmla="*/ 754100 h 1485721"/>
              <a:gd name="connsiteX1" fmla="*/ 45958 w 787052"/>
              <a:gd name="connsiteY1" fmla="*/ 576522 h 1485721"/>
              <a:gd name="connsiteX2" fmla="*/ 140010 w 787052"/>
              <a:gd name="connsiteY2" fmla="*/ 305707 h 1485721"/>
              <a:gd name="connsiteX3" fmla="*/ 403948 w 787052"/>
              <a:gd name="connsiteY3" fmla="*/ 2762 h 1485721"/>
              <a:gd name="connsiteX4" fmla="*/ 672102 w 787052"/>
              <a:gd name="connsiteY4" fmla="*/ 209565 h 1485721"/>
              <a:gd name="connsiteX5" fmla="*/ 787052 w 787052"/>
              <a:gd name="connsiteY5" fmla="*/ 1029382 h 1485721"/>
              <a:gd name="connsiteX6" fmla="*/ 672246 w 787052"/>
              <a:gd name="connsiteY6" fmla="*/ 1360427 h 1485721"/>
              <a:gd name="connsiteX7" fmla="*/ 345793 w 787052"/>
              <a:gd name="connsiteY7" fmla="*/ 1484458 h 1485721"/>
              <a:gd name="connsiteX8" fmla="*/ 156487 w 787052"/>
              <a:gd name="connsiteY8" fmla="*/ 1296087 h 1485721"/>
              <a:gd name="connsiteX9" fmla="*/ 58183 w 787052"/>
              <a:gd name="connsiteY9" fmla="*/ 723271 h 1485721"/>
              <a:gd name="connsiteX10" fmla="*/ 5429 w 787052"/>
              <a:gd name="connsiteY10" fmla="*/ 754100 h 1485721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58183 w 787052"/>
              <a:gd name="connsiteY9" fmla="*/ 720570 h 1483020"/>
              <a:gd name="connsiteX10" fmla="*/ 5429 w 787052"/>
              <a:gd name="connsiteY10" fmla="*/ 751399 h 1483020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71099 w 787052"/>
              <a:gd name="connsiteY9" fmla="*/ 755010 h 1483020"/>
              <a:gd name="connsiteX10" fmla="*/ 5429 w 787052"/>
              <a:gd name="connsiteY10" fmla="*/ 751399 h 1483020"/>
              <a:gd name="connsiteX0" fmla="*/ 5429 w 787052"/>
              <a:gd name="connsiteY0" fmla="*/ 751399 h 1483020"/>
              <a:gd name="connsiteX1" fmla="*/ 45958 w 787052"/>
              <a:gd name="connsiteY1" fmla="*/ 573821 h 1483020"/>
              <a:gd name="connsiteX2" fmla="*/ 140010 w 787052"/>
              <a:gd name="connsiteY2" fmla="*/ 189844 h 1483020"/>
              <a:gd name="connsiteX3" fmla="*/ 403948 w 787052"/>
              <a:gd name="connsiteY3" fmla="*/ 61 h 1483020"/>
              <a:gd name="connsiteX4" fmla="*/ 672102 w 787052"/>
              <a:gd name="connsiteY4" fmla="*/ 206864 h 1483020"/>
              <a:gd name="connsiteX5" fmla="*/ 787052 w 787052"/>
              <a:gd name="connsiteY5" fmla="*/ 1026681 h 1483020"/>
              <a:gd name="connsiteX6" fmla="*/ 672246 w 787052"/>
              <a:gd name="connsiteY6" fmla="*/ 1357726 h 1483020"/>
              <a:gd name="connsiteX7" fmla="*/ 345793 w 787052"/>
              <a:gd name="connsiteY7" fmla="*/ 1481757 h 1483020"/>
              <a:gd name="connsiteX8" fmla="*/ 156487 w 787052"/>
              <a:gd name="connsiteY8" fmla="*/ 1293386 h 1483020"/>
              <a:gd name="connsiteX9" fmla="*/ 71099 w 787052"/>
              <a:gd name="connsiteY9" fmla="*/ 755010 h 1483020"/>
              <a:gd name="connsiteX10" fmla="*/ 5429 w 787052"/>
              <a:gd name="connsiteY10" fmla="*/ 751399 h 1483020"/>
              <a:gd name="connsiteX0" fmla="*/ 5782 w 785613"/>
              <a:gd name="connsiteY0" fmla="*/ 784164 h 1483020"/>
              <a:gd name="connsiteX1" fmla="*/ 44519 w 785613"/>
              <a:gd name="connsiteY1" fmla="*/ 573821 h 1483020"/>
              <a:gd name="connsiteX2" fmla="*/ 138571 w 785613"/>
              <a:gd name="connsiteY2" fmla="*/ 189844 h 1483020"/>
              <a:gd name="connsiteX3" fmla="*/ 402509 w 785613"/>
              <a:gd name="connsiteY3" fmla="*/ 61 h 1483020"/>
              <a:gd name="connsiteX4" fmla="*/ 670663 w 785613"/>
              <a:gd name="connsiteY4" fmla="*/ 206864 h 1483020"/>
              <a:gd name="connsiteX5" fmla="*/ 785613 w 785613"/>
              <a:gd name="connsiteY5" fmla="*/ 1026681 h 1483020"/>
              <a:gd name="connsiteX6" fmla="*/ 670807 w 785613"/>
              <a:gd name="connsiteY6" fmla="*/ 1357726 h 1483020"/>
              <a:gd name="connsiteX7" fmla="*/ 344354 w 785613"/>
              <a:gd name="connsiteY7" fmla="*/ 1481757 h 1483020"/>
              <a:gd name="connsiteX8" fmla="*/ 155048 w 785613"/>
              <a:gd name="connsiteY8" fmla="*/ 1293386 h 1483020"/>
              <a:gd name="connsiteX9" fmla="*/ 69660 w 785613"/>
              <a:gd name="connsiteY9" fmla="*/ 755010 h 1483020"/>
              <a:gd name="connsiteX10" fmla="*/ 5782 w 785613"/>
              <a:gd name="connsiteY10" fmla="*/ 784164 h 1483020"/>
              <a:gd name="connsiteX0" fmla="*/ 5430 w 785261"/>
              <a:gd name="connsiteY0" fmla="*/ 784162 h 1483018"/>
              <a:gd name="connsiteX1" fmla="*/ 45959 w 785261"/>
              <a:gd name="connsiteY1" fmla="*/ 546516 h 1483018"/>
              <a:gd name="connsiteX2" fmla="*/ 138219 w 785261"/>
              <a:gd name="connsiteY2" fmla="*/ 189842 h 1483018"/>
              <a:gd name="connsiteX3" fmla="*/ 402157 w 785261"/>
              <a:gd name="connsiteY3" fmla="*/ 59 h 1483018"/>
              <a:gd name="connsiteX4" fmla="*/ 670311 w 785261"/>
              <a:gd name="connsiteY4" fmla="*/ 206862 h 1483018"/>
              <a:gd name="connsiteX5" fmla="*/ 785261 w 785261"/>
              <a:gd name="connsiteY5" fmla="*/ 1026679 h 1483018"/>
              <a:gd name="connsiteX6" fmla="*/ 670455 w 785261"/>
              <a:gd name="connsiteY6" fmla="*/ 1357724 h 1483018"/>
              <a:gd name="connsiteX7" fmla="*/ 344002 w 785261"/>
              <a:gd name="connsiteY7" fmla="*/ 1481755 h 1483018"/>
              <a:gd name="connsiteX8" fmla="*/ 154696 w 785261"/>
              <a:gd name="connsiteY8" fmla="*/ 1293384 h 1483018"/>
              <a:gd name="connsiteX9" fmla="*/ 69308 w 785261"/>
              <a:gd name="connsiteY9" fmla="*/ 755008 h 1483018"/>
              <a:gd name="connsiteX10" fmla="*/ 5430 w 785261"/>
              <a:gd name="connsiteY10" fmla="*/ 784162 h 1483018"/>
              <a:gd name="connsiteX0" fmla="*/ 7552 w 778423"/>
              <a:gd name="connsiteY0" fmla="*/ 822387 h 1483018"/>
              <a:gd name="connsiteX1" fmla="*/ 39121 w 778423"/>
              <a:gd name="connsiteY1" fmla="*/ 546516 h 1483018"/>
              <a:gd name="connsiteX2" fmla="*/ 131381 w 778423"/>
              <a:gd name="connsiteY2" fmla="*/ 189842 h 1483018"/>
              <a:gd name="connsiteX3" fmla="*/ 395319 w 778423"/>
              <a:gd name="connsiteY3" fmla="*/ 59 h 1483018"/>
              <a:gd name="connsiteX4" fmla="*/ 663473 w 778423"/>
              <a:gd name="connsiteY4" fmla="*/ 206862 h 1483018"/>
              <a:gd name="connsiteX5" fmla="*/ 778423 w 778423"/>
              <a:gd name="connsiteY5" fmla="*/ 1026679 h 1483018"/>
              <a:gd name="connsiteX6" fmla="*/ 663617 w 778423"/>
              <a:gd name="connsiteY6" fmla="*/ 1357724 h 1483018"/>
              <a:gd name="connsiteX7" fmla="*/ 337164 w 778423"/>
              <a:gd name="connsiteY7" fmla="*/ 1481755 h 1483018"/>
              <a:gd name="connsiteX8" fmla="*/ 147858 w 778423"/>
              <a:gd name="connsiteY8" fmla="*/ 1293384 h 1483018"/>
              <a:gd name="connsiteX9" fmla="*/ 62470 w 778423"/>
              <a:gd name="connsiteY9" fmla="*/ 755008 h 1483018"/>
              <a:gd name="connsiteX10" fmla="*/ 7552 w 778423"/>
              <a:gd name="connsiteY10" fmla="*/ 822387 h 1483018"/>
              <a:gd name="connsiteX0" fmla="*/ 5173 w 776044"/>
              <a:gd name="connsiteY0" fmla="*/ 822387 h 1483018"/>
              <a:gd name="connsiteX1" fmla="*/ 36742 w 776044"/>
              <a:gd name="connsiteY1" fmla="*/ 546516 h 1483018"/>
              <a:gd name="connsiteX2" fmla="*/ 129002 w 776044"/>
              <a:gd name="connsiteY2" fmla="*/ 189842 h 1483018"/>
              <a:gd name="connsiteX3" fmla="*/ 392940 w 776044"/>
              <a:gd name="connsiteY3" fmla="*/ 59 h 1483018"/>
              <a:gd name="connsiteX4" fmla="*/ 661094 w 776044"/>
              <a:gd name="connsiteY4" fmla="*/ 206862 h 1483018"/>
              <a:gd name="connsiteX5" fmla="*/ 776044 w 776044"/>
              <a:gd name="connsiteY5" fmla="*/ 1026679 h 1483018"/>
              <a:gd name="connsiteX6" fmla="*/ 661238 w 776044"/>
              <a:gd name="connsiteY6" fmla="*/ 1357724 h 1483018"/>
              <a:gd name="connsiteX7" fmla="*/ 334785 w 776044"/>
              <a:gd name="connsiteY7" fmla="*/ 1481755 h 1483018"/>
              <a:gd name="connsiteX8" fmla="*/ 145479 w 776044"/>
              <a:gd name="connsiteY8" fmla="*/ 1293384 h 1483018"/>
              <a:gd name="connsiteX9" fmla="*/ 60091 w 776044"/>
              <a:gd name="connsiteY9" fmla="*/ 755008 h 1483018"/>
              <a:gd name="connsiteX10" fmla="*/ 5173 w 776044"/>
              <a:gd name="connsiteY10" fmla="*/ 822387 h 1483018"/>
              <a:gd name="connsiteX0" fmla="*/ 3111 w 773982"/>
              <a:gd name="connsiteY0" fmla="*/ 822384 h 1483015"/>
              <a:gd name="connsiteX1" fmla="*/ 43640 w 773982"/>
              <a:gd name="connsiteY1" fmla="*/ 516479 h 1483015"/>
              <a:gd name="connsiteX2" fmla="*/ 126940 w 773982"/>
              <a:gd name="connsiteY2" fmla="*/ 189839 h 1483015"/>
              <a:gd name="connsiteX3" fmla="*/ 390878 w 773982"/>
              <a:gd name="connsiteY3" fmla="*/ 56 h 1483015"/>
              <a:gd name="connsiteX4" fmla="*/ 659032 w 773982"/>
              <a:gd name="connsiteY4" fmla="*/ 206859 h 1483015"/>
              <a:gd name="connsiteX5" fmla="*/ 773982 w 773982"/>
              <a:gd name="connsiteY5" fmla="*/ 1026676 h 1483015"/>
              <a:gd name="connsiteX6" fmla="*/ 659176 w 773982"/>
              <a:gd name="connsiteY6" fmla="*/ 1357721 h 1483015"/>
              <a:gd name="connsiteX7" fmla="*/ 332723 w 773982"/>
              <a:gd name="connsiteY7" fmla="*/ 1481752 h 1483015"/>
              <a:gd name="connsiteX8" fmla="*/ 143417 w 773982"/>
              <a:gd name="connsiteY8" fmla="*/ 1293381 h 1483015"/>
              <a:gd name="connsiteX9" fmla="*/ 58029 w 773982"/>
              <a:gd name="connsiteY9" fmla="*/ 755005 h 1483015"/>
              <a:gd name="connsiteX10" fmla="*/ 3111 w 773982"/>
              <a:gd name="connsiteY10" fmla="*/ 822384 h 1483015"/>
              <a:gd name="connsiteX0" fmla="*/ 3111 w 773982"/>
              <a:gd name="connsiteY0" fmla="*/ 822399 h 1483030"/>
              <a:gd name="connsiteX1" fmla="*/ 43640 w 773982"/>
              <a:gd name="connsiteY1" fmla="*/ 516494 h 1483030"/>
              <a:gd name="connsiteX2" fmla="*/ 126940 w 773982"/>
              <a:gd name="connsiteY2" fmla="*/ 189854 h 1483030"/>
              <a:gd name="connsiteX3" fmla="*/ 390878 w 773982"/>
              <a:gd name="connsiteY3" fmla="*/ 71 h 1483030"/>
              <a:gd name="connsiteX4" fmla="*/ 659032 w 773982"/>
              <a:gd name="connsiteY4" fmla="*/ 206874 h 1483030"/>
              <a:gd name="connsiteX5" fmla="*/ 773982 w 773982"/>
              <a:gd name="connsiteY5" fmla="*/ 1026691 h 1483030"/>
              <a:gd name="connsiteX6" fmla="*/ 659176 w 773982"/>
              <a:gd name="connsiteY6" fmla="*/ 1357736 h 1483030"/>
              <a:gd name="connsiteX7" fmla="*/ 332723 w 773982"/>
              <a:gd name="connsiteY7" fmla="*/ 1481767 h 1483030"/>
              <a:gd name="connsiteX8" fmla="*/ 143417 w 773982"/>
              <a:gd name="connsiteY8" fmla="*/ 1293396 h 1483030"/>
              <a:gd name="connsiteX9" fmla="*/ 58029 w 773982"/>
              <a:gd name="connsiteY9" fmla="*/ 755020 h 1483030"/>
              <a:gd name="connsiteX10" fmla="*/ 3111 w 773982"/>
              <a:gd name="connsiteY10" fmla="*/ 822399 h 1483030"/>
              <a:gd name="connsiteX0" fmla="*/ 1158 w 772029"/>
              <a:gd name="connsiteY0" fmla="*/ 822384 h 1483015"/>
              <a:gd name="connsiteX1" fmla="*/ 66600 w 772029"/>
              <a:gd name="connsiteY1" fmla="*/ 513029 h 1483015"/>
              <a:gd name="connsiteX2" fmla="*/ 124987 w 772029"/>
              <a:gd name="connsiteY2" fmla="*/ 189839 h 1483015"/>
              <a:gd name="connsiteX3" fmla="*/ 388925 w 772029"/>
              <a:gd name="connsiteY3" fmla="*/ 56 h 1483015"/>
              <a:gd name="connsiteX4" fmla="*/ 657079 w 772029"/>
              <a:gd name="connsiteY4" fmla="*/ 206859 h 1483015"/>
              <a:gd name="connsiteX5" fmla="*/ 772029 w 772029"/>
              <a:gd name="connsiteY5" fmla="*/ 1026676 h 1483015"/>
              <a:gd name="connsiteX6" fmla="*/ 657223 w 772029"/>
              <a:gd name="connsiteY6" fmla="*/ 1357721 h 1483015"/>
              <a:gd name="connsiteX7" fmla="*/ 330770 w 772029"/>
              <a:gd name="connsiteY7" fmla="*/ 1481752 h 1483015"/>
              <a:gd name="connsiteX8" fmla="*/ 141464 w 772029"/>
              <a:gd name="connsiteY8" fmla="*/ 1293381 h 1483015"/>
              <a:gd name="connsiteX9" fmla="*/ 56076 w 772029"/>
              <a:gd name="connsiteY9" fmla="*/ 755005 h 1483015"/>
              <a:gd name="connsiteX10" fmla="*/ 1158 w 772029"/>
              <a:gd name="connsiteY10" fmla="*/ 822384 h 1483015"/>
              <a:gd name="connsiteX0" fmla="*/ 923 w 771794"/>
              <a:gd name="connsiteY0" fmla="*/ 822384 h 1483015"/>
              <a:gd name="connsiteX1" fmla="*/ 75424 w 771794"/>
              <a:gd name="connsiteY1" fmla="*/ 513030 h 1483015"/>
              <a:gd name="connsiteX2" fmla="*/ 124752 w 771794"/>
              <a:gd name="connsiteY2" fmla="*/ 189839 h 1483015"/>
              <a:gd name="connsiteX3" fmla="*/ 388690 w 771794"/>
              <a:gd name="connsiteY3" fmla="*/ 56 h 1483015"/>
              <a:gd name="connsiteX4" fmla="*/ 656844 w 771794"/>
              <a:gd name="connsiteY4" fmla="*/ 206859 h 1483015"/>
              <a:gd name="connsiteX5" fmla="*/ 771794 w 771794"/>
              <a:gd name="connsiteY5" fmla="*/ 1026676 h 1483015"/>
              <a:gd name="connsiteX6" fmla="*/ 656988 w 771794"/>
              <a:gd name="connsiteY6" fmla="*/ 1357721 h 1483015"/>
              <a:gd name="connsiteX7" fmla="*/ 330535 w 771794"/>
              <a:gd name="connsiteY7" fmla="*/ 1481752 h 1483015"/>
              <a:gd name="connsiteX8" fmla="*/ 141229 w 771794"/>
              <a:gd name="connsiteY8" fmla="*/ 1293381 h 1483015"/>
              <a:gd name="connsiteX9" fmla="*/ 55841 w 771794"/>
              <a:gd name="connsiteY9" fmla="*/ 755005 h 1483015"/>
              <a:gd name="connsiteX10" fmla="*/ 923 w 771794"/>
              <a:gd name="connsiteY10" fmla="*/ 822384 h 1483015"/>
              <a:gd name="connsiteX0" fmla="*/ 923 w 771794"/>
              <a:gd name="connsiteY0" fmla="*/ 822427 h 1483058"/>
              <a:gd name="connsiteX1" fmla="*/ 75424 w 771794"/>
              <a:gd name="connsiteY1" fmla="*/ 513073 h 1483058"/>
              <a:gd name="connsiteX2" fmla="*/ 124752 w 771794"/>
              <a:gd name="connsiteY2" fmla="*/ 220941 h 1483058"/>
              <a:gd name="connsiteX3" fmla="*/ 388690 w 771794"/>
              <a:gd name="connsiteY3" fmla="*/ 99 h 1483058"/>
              <a:gd name="connsiteX4" fmla="*/ 656844 w 771794"/>
              <a:gd name="connsiteY4" fmla="*/ 206902 h 1483058"/>
              <a:gd name="connsiteX5" fmla="*/ 771794 w 771794"/>
              <a:gd name="connsiteY5" fmla="*/ 1026719 h 1483058"/>
              <a:gd name="connsiteX6" fmla="*/ 656988 w 771794"/>
              <a:gd name="connsiteY6" fmla="*/ 1357764 h 1483058"/>
              <a:gd name="connsiteX7" fmla="*/ 330535 w 771794"/>
              <a:gd name="connsiteY7" fmla="*/ 1481795 h 1483058"/>
              <a:gd name="connsiteX8" fmla="*/ 141229 w 771794"/>
              <a:gd name="connsiteY8" fmla="*/ 1293424 h 1483058"/>
              <a:gd name="connsiteX9" fmla="*/ 55841 w 771794"/>
              <a:gd name="connsiteY9" fmla="*/ 755048 h 1483058"/>
              <a:gd name="connsiteX10" fmla="*/ 923 w 771794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56959 w 772912"/>
              <a:gd name="connsiteY9" fmla="*/ 755048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56959 w 772912"/>
              <a:gd name="connsiteY9" fmla="*/ 755048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66018 w 772912"/>
              <a:gd name="connsiteY9" fmla="*/ 744695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68283 w 772912"/>
              <a:gd name="connsiteY9" fmla="*/ 758499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13073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72813 w 772912"/>
              <a:gd name="connsiteY9" fmla="*/ 751597 h 1483058"/>
              <a:gd name="connsiteX10" fmla="*/ 2041 w 772912"/>
              <a:gd name="connsiteY10" fmla="*/ 822427 h 1483058"/>
              <a:gd name="connsiteX0" fmla="*/ 2041 w 772912"/>
              <a:gd name="connsiteY0" fmla="*/ 822427 h 1483058"/>
              <a:gd name="connsiteX1" fmla="*/ 76542 w 772912"/>
              <a:gd name="connsiteY1" fmla="*/ 561386 h 1483058"/>
              <a:gd name="connsiteX2" fmla="*/ 125870 w 772912"/>
              <a:gd name="connsiteY2" fmla="*/ 220941 h 1483058"/>
              <a:gd name="connsiteX3" fmla="*/ 389808 w 772912"/>
              <a:gd name="connsiteY3" fmla="*/ 99 h 1483058"/>
              <a:gd name="connsiteX4" fmla="*/ 657962 w 772912"/>
              <a:gd name="connsiteY4" fmla="*/ 206902 h 1483058"/>
              <a:gd name="connsiteX5" fmla="*/ 772912 w 772912"/>
              <a:gd name="connsiteY5" fmla="*/ 1026719 h 1483058"/>
              <a:gd name="connsiteX6" fmla="*/ 658106 w 772912"/>
              <a:gd name="connsiteY6" fmla="*/ 1357764 h 1483058"/>
              <a:gd name="connsiteX7" fmla="*/ 331653 w 772912"/>
              <a:gd name="connsiteY7" fmla="*/ 1481795 h 1483058"/>
              <a:gd name="connsiteX8" fmla="*/ 142347 w 772912"/>
              <a:gd name="connsiteY8" fmla="*/ 1293424 h 1483058"/>
              <a:gd name="connsiteX9" fmla="*/ 72813 w 772912"/>
              <a:gd name="connsiteY9" fmla="*/ 751597 h 1483058"/>
              <a:gd name="connsiteX10" fmla="*/ 2041 w 772912"/>
              <a:gd name="connsiteY10" fmla="*/ 822427 h 1483058"/>
              <a:gd name="connsiteX0" fmla="*/ 2737 w 773608"/>
              <a:gd name="connsiteY0" fmla="*/ 822427 h 1483058"/>
              <a:gd name="connsiteX1" fmla="*/ 70444 w 773608"/>
              <a:gd name="connsiteY1" fmla="*/ 575190 h 1483058"/>
              <a:gd name="connsiteX2" fmla="*/ 126566 w 773608"/>
              <a:gd name="connsiteY2" fmla="*/ 220941 h 1483058"/>
              <a:gd name="connsiteX3" fmla="*/ 390504 w 773608"/>
              <a:gd name="connsiteY3" fmla="*/ 99 h 1483058"/>
              <a:gd name="connsiteX4" fmla="*/ 658658 w 773608"/>
              <a:gd name="connsiteY4" fmla="*/ 206902 h 1483058"/>
              <a:gd name="connsiteX5" fmla="*/ 773608 w 773608"/>
              <a:gd name="connsiteY5" fmla="*/ 1026719 h 1483058"/>
              <a:gd name="connsiteX6" fmla="*/ 658802 w 773608"/>
              <a:gd name="connsiteY6" fmla="*/ 1357764 h 1483058"/>
              <a:gd name="connsiteX7" fmla="*/ 332349 w 773608"/>
              <a:gd name="connsiteY7" fmla="*/ 1481795 h 1483058"/>
              <a:gd name="connsiteX8" fmla="*/ 143043 w 773608"/>
              <a:gd name="connsiteY8" fmla="*/ 1293424 h 1483058"/>
              <a:gd name="connsiteX9" fmla="*/ 73509 w 773608"/>
              <a:gd name="connsiteY9" fmla="*/ 751597 h 1483058"/>
              <a:gd name="connsiteX10" fmla="*/ 2737 w 773608"/>
              <a:gd name="connsiteY10" fmla="*/ 822427 h 1483058"/>
              <a:gd name="connsiteX0" fmla="*/ 2737 w 773608"/>
              <a:gd name="connsiteY0" fmla="*/ 822427 h 1483058"/>
              <a:gd name="connsiteX1" fmla="*/ 70444 w 773608"/>
              <a:gd name="connsiteY1" fmla="*/ 575190 h 1483058"/>
              <a:gd name="connsiteX2" fmla="*/ 126566 w 773608"/>
              <a:gd name="connsiteY2" fmla="*/ 220941 h 1483058"/>
              <a:gd name="connsiteX3" fmla="*/ 390504 w 773608"/>
              <a:gd name="connsiteY3" fmla="*/ 99 h 1483058"/>
              <a:gd name="connsiteX4" fmla="*/ 658658 w 773608"/>
              <a:gd name="connsiteY4" fmla="*/ 206902 h 1483058"/>
              <a:gd name="connsiteX5" fmla="*/ 773608 w 773608"/>
              <a:gd name="connsiteY5" fmla="*/ 1026719 h 1483058"/>
              <a:gd name="connsiteX6" fmla="*/ 658802 w 773608"/>
              <a:gd name="connsiteY6" fmla="*/ 1357764 h 1483058"/>
              <a:gd name="connsiteX7" fmla="*/ 332349 w 773608"/>
              <a:gd name="connsiteY7" fmla="*/ 1481795 h 1483058"/>
              <a:gd name="connsiteX8" fmla="*/ 143043 w 773608"/>
              <a:gd name="connsiteY8" fmla="*/ 1293425 h 1483058"/>
              <a:gd name="connsiteX9" fmla="*/ 73509 w 773608"/>
              <a:gd name="connsiteY9" fmla="*/ 751597 h 1483058"/>
              <a:gd name="connsiteX10" fmla="*/ 2737 w 773608"/>
              <a:gd name="connsiteY10" fmla="*/ 822427 h 1483058"/>
              <a:gd name="connsiteX0" fmla="*/ 2737 w 773608"/>
              <a:gd name="connsiteY0" fmla="*/ 784686 h 1445317"/>
              <a:gd name="connsiteX1" fmla="*/ 70444 w 773608"/>
              <a:gd name="connsiteY1" fmla="*/ 537449 h 1445317"/>
              <a:gd name="connsiteX2" fmla="*/ 126566 w 773608"/>
              <a:gd name="connsiteY2" fmla="*/ 183200 h 1445317"/>
              <a:gd name="connsiteX3" fmla="*/ 388239 w 773608"/>
              <a:gd name="connsiteY3" fmla="*/ 318 h 1445317"/>
              <a:gd name="connsiteX4" fmla="*/ 658658 w 773608"/>
              <a:gd name="connsiteY4" fmla="*/ 169161 h 1445317"/>
              <a:gd name="connsiteX5" fmla="*/ 773608 w 773608"/>
              <a:gd name="connsiteY5" fmla="*/ 988978 h 1445317"/>
              <a:gd name="connsiteX6" fmla="*/ 658802 w 773608"/>
              <a:gd name="connsiteY6" fmla="*/ 1320023 h 1445317"/>
              <a:gd name="connsiteX7" fmla="*/ 332349 w 773608"/>
              <a:gd name="connsiteY7" fmla="*/ 1444054 h 1445317"/>
              <a:gd name="connsiteX8" fmla="*/ 143043 w 773608"/>
              <a:gd name="connsiteY8" fmla="*/ 1255684 h 1445317"/>
              <a:gd name="connsiteX9" fmla="*/ 73509 w 773608"/>
              <a:gd name="connsiteY9" fmla="*/ 713856 h 1445317"/>
              <a:gd name="connsiteX10" fmla="*/ 2737 w 773608"/>
              <a:gd name="connsiteY10" fmla="*/ 784686 h 1445317"/>
              <a:gd name="connsiteX0" fmla="*/ 2737 w 773608"/>
              <a:gd name="connsiteY0" fmla="*/ 786943 h 1447574"/>
              <a:gd name="connsiteX1" fmla="*/ 70444 w 773608"/>
              <a:gd name="connsiteY1" fmla="*/ 539706 h 1447574"/>
              <a:gd name="connsiteX2" fmla="*/ 137890 w 773608"/>
              <a:gd name="connsiteY2" fmla="*/ 233770 h 1447574"/>
              <a:gd name="connsiteX3" fmla="*/ 388239 w 773608"/>
              <a:gd name="connsiteY3" fmla="*/ 2575 h 1447574"/>
              <a:gd name="connsiteX4" fmla="*/ 658658 w 773608"/>
              <a:gd name="connsiteY4" fmla="*/ 171418 h 1447574"/>
              <a:gd name="connsiteX5" fmla="*/ 773608 w 773608"/>
              <a:gd name="connsiteY5" fmla="*/ 991235 h 1447574"/>
              <a:gd name="connsiteX6" fmla="*/ 658802 w 773608"/>
              <a:gd name="connsiteY6" fmla="*/ 1322280 h 1447574"/>
              <a:gd name="connsiteX7" fmla="*/ 332349 w 773608"/>
              <a:gd name="connsiteY7" fmla="*/ 1446311 h 1447574"/>
              <a:gd name="connsiteX8" fmla="*/ 143043 w 773608"/>
              <a:gd name="connsiteY8" fmla="*/ 1257941 h 1447574"/>
              <a:gd name="connsiteX9" fmla="*/ 73509 w 773608"/>
              <a:gd name="connsiteY9" fmla="*/ 716113 h 1447574"/>
              <a:gd name="connsiteX10" fmla="*/ 2737 w 773608"/>
              <a:gd name="connsiteY10" fmla="*/ 786943 h 1447574"/>
              <a:gd name="connsiteX0" fmla="*/ 4243 w 775114"/>
              <a:gd name="connsiteY0" fmla="*/ 786943 h 1447574"/>
              <a:gd name="connsiteX1" fmla="*/ 62891 w 775114"/>
              <a:gd name="connsiteY1" fmla="*/ 522452 h 1447574"/>
              <a:gd name="connsiteX2" fmla="*/ 139396 w 775114"/>
              <a:gd name="connsiteY2" fmla="*/ 233770 h 1447574"/>
              <a:gd name="connsiteX3" fmla="*/ 389745 w 775114"/>
              <a:gd name="connsiteY3" fmla="*/ 2575 h 1447574"/>
              <a:gd name="connsiteX4" fmla="*/ 660164 w 775114"/>
              <a:gd name="connsiteY4" fmla="*/ 171418 h 1447574"/>
              <a:gd name="connsiteX5" fmla="*/ 775114 w 775114"/>
              <a:gd name="connsiteY5" fmla="*/ 991235 h 1447574"/>
              <a:gd name="connsiteX6" fmla="*/ 660308 w 775114"/>
              <a:gd name="connsiteY6" fmla="*/ 1322280 h 1447574"/>
              <a:gd name="connsiteX7" fmla="*/ 333855 w 775114"/>
              <a:gd name="connsiteY7" fmla="*/ 1446311 h 1447574"/>
              <a:gd name="connsiteX8" fmla="*/ 144549 w 775114"/>
              <a:gd name="connsiteY8" fmla="*/ 1257941 h 1447574"/>
              <a:gd name="connsiteX9" fmla="*/ 75015 w 775114"/>
              <a:gd name="connsiteY9" fmla="*/ 716113 h 1447574"/>
              <a:gd name="connsiteX10" fmla="*/ 4243 w 775114"/>
              <a:gd name="connsiteY10" fmla="*/ 786943 h 1447574"/>
              <a:gd name="connsiteX0" fmla="*/ 9050 w 779921"/>
              <a:gd name="connsiteY0" fmla="*/ 786943 h 1447574"/>
              <a:gd name="connsiteX1" fmla="*/ 51844 w 779921"/>
              <a:gd name="connsiteY1" fmla="*/ 522452 h 1447574"/>
              <a:gd name="connsiteX2" fmla="*/ 144203 w 779921"/>
              <a:gd name="connsiteY2" fmla="*/ 233770 h 1447574"/>
              <a:gd name="connsiteX3" fmla="*/ 394552 w 779921"/>
              <a:gd name="connsiteY3" fmla="*/ 2575 h 1447574"/>
              <a:gd name="connsiteX4" fmla="*/ 664971 w 779921"/>
              <a:gd name="connsiteY4" fmla="*/ 171418 h 1447574"/>
              <a:gd name="connsiteX5" fmla="*/ 779921 w 779921"/>
              <a:gd name="connsiteY5" fmla="*/ 991235 h 1447574"/>
              <a:gd name="connsiteX6" fmla="*/ 665115 w 779921"/>
              <a:gd name="connsiteY6" fmla="*/ 1322280 h 1447574"/>
              <a:gd name="connsiteX7" fmla="*/ 338662 w 779921"/>
              <a:gd name="connsiteY7" fmla="*/ 1446311 h 1447574"/>
              <a:gd name="connsiteX8" fmla="*/ 149356 w 779921"/>
              <a:gd name="connsiteY8" fmla="*/ 1257941 h 1447574"/>
              <a:gd name="connsiteX9" fmla="*/ 79822 w 779921"/>
              <a:gd name="connsiteY9" fmla="*/ 716113 h 1447574"/>
              <a:gd name="connsiteX10" fmla="*/ 9050 w 779921"/>
              <a:gd name="connsiteY10" fmla="*/ 786943 h 1447574"/>
              <a:gd name="connsiteX0" fmla="*/ 2472 w 773343"/>
              <a:gd name="connsiteY0" fmla="*/ 786943 h 1447574"/>
              <a:gd name="connsiteX1" fmla="*/ 72444 w 773343"/>
              <a:gd name="connsiteY1" fmla="*/ 525904 h 1447574"/>
              <a:gd name="connsiteX2" fmla="*/ 137625 w 773343"/>
              <a:gd name="connsiteY2" fmla="*/ 233770 h 1447574"/>
              <a:gd name="connsiteX3" fmla="*/ 387974 w 773343"/>
              <a:gd name="connsiteY3" fmla="*/ 2575 h 1447574"/>
              <a:gd name="connsiteX4" fmla="*/ 658393 w 773343"/>
              <a:gd name="connsiteY4" fmla="*/ 171418 h 1447574"/>
              <a:gd name="connsiteX5" fmla="*/ 773343 w 773343"/>
              <a:gd name="connsiteY5" fmla="*/ 991235 h 1447574"/>
              <a:gd name="connsiteX6" fmla="*/ 658537 w 773343"/>
              <a:gd name="connsiteY6" fmla="*/ 1322280 h 1447574"/>
              <a:gd name="connsiteX7" fmla="*/ 332084 w 773343"/>
              <a:gd name="connsiteY7" fmla="*/ 1446311 h 1447574"/>
              <a:gd name="connsiteX8" fmla="*/ 142778 w 773343"/>
              <a:gd name="connsiteY8" fmla="*/ 1257941 h 1447574"/>
              <a:gd name="connsiteX9" fmla="*/ 73244 w 773343"/>
              <a:gd name="connsiteY9" fmla="*/ 716113 h 1447574"/>
              <a:gd name="connsiteX10" fmla="*/ 2472 w 773343"/>
              <a:gd name="connsiteY10" fmla="*/ 786943 h 1447574"/>
              <a:gd name="connsiteX0" fmla="*/ 1502 w 772373"/>
              <a:gd name="connsiteY0" fmla="*/ 786943 h 1447574"/>
              <a:gd name="connsiteX1" fmla="*/ 71474 w 772373"/>
              <a:gd name="connsiteY1" fmla="*/ 525904 h 1447574"/>
              <a:gd name="connsiteX2" fmla="*/ 136655 w 772373"/>
              <a:gd name="connsiteY2" fmla="*/ 233770 h 1447574"/>
              <a:gd name="connsiteX3" fmla="*/ 387004 w 772373"/>
              <a:gd name="connsiteY3" fmla="*/ 2575 h 1447574"/>
              <a:gd name="connsiteX4" fmla="*/ 657423 w 772373"/>
              <a:gd name="connsiteY4" fmla="*/ 171418 h 1447574"/>
              <a:gd name="connsiteX5" fmla="*/ 772373 w 772373"/>
              <a:gd name="connsiteY5" fmla="*/ 991235 h 1447574"/>
              <a:gd name="connsiteX6" fmla="*/ 657567 w 772373"/>
              <a:gd name="connsiteY6" fmla="*/ 1322280 h 1447574"/>
              <a:gd name="connsiteX7" fmla="*/ 331114 w 772373"/>
              <a:gd name="connsiteY7" fmla="*/ 1446311 h 1447574"/>
              <a:gd name="connsiteX8" fmla="*/ 141808 w 772373"/>
              <a:gd name="connsiteY8" fmla="*/ 1257941 h 1447574"/>
              <a:gd name="connsiteX9" fmla="*/ 72274 w 772373"/>
              <a:gd name="connsiteY9" fmla="*/ 716113 h 1447574"/>
              <a:gd name="connsiteX10" fmla="*/ 1502 w 772373"/>
              <a:gd name="connsiteY10" fmla="*/ 786943 h 1447574"/>
              <a:gd name="connsiteX0" fmla="*/ 1931 w 772802"/>
              <a:gd name="connsiteY0" fmla="*/ 786943 h 1447574"/>
              <a:gd name="connsiteX1" fmla="*/ 65109 w 772802"/>
              <a:gd name="connsiteY1" fmla="*/ 532806 h 1447574"/>
              <a:gd name="connsiteX2" fmla="*/ 137084 w 772802"/>
              <a:gd name="connsiteY2" fmla="*/ 233770 h 1447574"/>
              <a:gd name="connsiteX3" fmla="*/ 387433 w 772802"/>
              <a:gd name="connsiteY3" fmla="*/ 2575 h 1447574"/>
              <a:gd name="connsiteX4" fmla="*/ 657852 w 772802"/>
              <a:gd name="connsiteY4" fmla="*/ 171418 h 1447574"/>
              <a:gd name="connsiteX5" fmla="*/ 772802 w 772802"/>
              <a:gd name="connsiteY5" fmla="*/ 991235 h 1447574"/>
              <a:gd name="connsiteX6" fmla="*/ 657996 w 772802"/>
              <a:gd name="connsiteY6" fmla="*/ 1322280 h 1447574"/>
              <a:gd name="connsiteX7" fmla="*/ 331543 w 772802"/>
              <a:gd name="connsiteY7" fmla="*/ 1446311 h 1447574"/>
              <a:gd name="connsiteX8" fmla="*/ 142237 w 772802"/>
              <a:gd name="connsiteY8" fmla="*/ 1257941 h 1447574"/>
              <a:gd name="connsiteX9" fmla="*/ 72703 w 772802"/>
              <a:gd name="connsiteY9" fmla="*/ 716113 h 1447574"/>
              <a:gd name="connsiteX10" fmla="*/ 1931 w 772802"/>
              <a:gd name="connsiteY10" fmla="*/ 786943 h 1447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2802" h="1447574">
                <a:moveTo>
                  <a:pt x="1931" y="786943"/>
                </a:moveTo>
                <a:cubicBezTo>
                  <a:pt x="-5304" y="793031"/>
                  <a:pt x="6108" y="637170"/>
                  <a:pt x="65109" y="532806"/>
                </a:cubicBezTo>
                <a:cubicBezTo>
                  <a:pt x="95020" y="452841"/>
                  <a:pt x="83363" y="322142"/>
                  <a:pt x="137084" y="233770"/>
                </a:cubicBezTo>
                <a:cubicBezTo>
                  <a:pt x="190805" y="145398"/>
                  <a:pt x="300638" y="12967"/>
                  <a:pt x="387433" y="2575"/>
                </a:cubicBezTo>
                <a:cubicBezTo>
                  <a:pt x="474228" y="-7817"/>
                  <a:pt x="593624" y="6641"/>
                  <a:pt x="657852" y="171418"/>
                </a:cubicBezTo>
                <a:cubicBezTo>
                  <a:pt x="722080" y="336195"/>
                  <a:pt x="772778" y="799425"/>
                  <a:pt x="772802" y="991235"/>
                </a:cubicBezTo>
                <a:cubicBezTo>
                  <a:pt x="772826" y="1183045"/>
                  <a:pt x="731539" y="1246434"/>
                  <a:pt x="657996" y="1322280"/>
                </a:cubicBezTo>
                <a:cubicBezTo>
                  <a:pt x="584453" y="1398126"/>
                  <a:pt x="417503" y="1457034"/>
                  <a:pt x="331543" y="1446311"/>
                </a:cubicBezTo>
                <a:cubicBezTo>
                  <a:pt x="245583" y="1435588"/>
                  <a:pt x="162488" y="1364071"/>
                  <a:pt x="142237" y="1257941"/>
                </a:cubicBezTo>
                <a:cubicBezTo>
                  <a:pt x="70105" y="1028184"/>
                  <a:pt x="105499" y="806115"/>
                  <a:pt x="72703" y="716113"/>
                </a:cubicBezTo>
                <a:cubicBezTo>
                  <a:pt x="35569" y="690454"/>
                  <a:pt x="12746" y="754000"/>
                  <a:pt x="1931" y="78694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n>
                <a:solidFill>
                  <a:srgbClr val="000000"/>
                </a:solidFill>
              </a:ln>
              <a:solidFill>
                <a:srgbClr val="000000"/>
              </a:solidFill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09CD0EC-118E-C888-FCCE-2D4FF7DF53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96399" y="1691140"/>
            <a:ext cx="4903863" cy="340433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6A7D2B8-4696-7146-37CC-019188A71D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330565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971186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CCA2A2-8AB7-8988-C49E-802F9EE1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45" y="1110134"/>
            <a:ext cx="4861382" cy="1324229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Activités en ligne</a:t>
            </a:r>
          </a:p>
        </p:txBody>
      </p:sp>
      <p:pic>
        <p:nvPicPr>
          <p:cNvPr id="5" name="Picture 6" descr="Qr code&#10;&#10;Description automatically generated">
            <a:extLst>
              <a:ext uri="{FF2B5EF4-FFF2-40B4-BE49-F238E27FC236}">
                <a16:creationId xmlns:a16="http://schemas.microsoft.com/office/drawing/2014/main" id="{7744A9B7-D10F-F648-FE3D-C1CD76594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504" y="3184966"/>
            <a:ext cx="2733278" cy="269308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0B7ED2-473B-998F-6963-3C3C3FD9E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8677" y="696124"/>
            <a:ext cx="4722279" cy="5481716"/>
          </a:xfrm>
        </p:spPr>
        <p:txBody>
          <a:bodyPr anchor="ctr">
            <a:normAutofit/>
          </a:bodyPr>
          <a:lstStyle/>
          <a:p>
            <a:pPr algn="ctr"/>
            <a:r>
              <a:rPr lang="fr-FR" dirty="0"/>
              <a:t>Verbes ALLER, AVOIR et ÊTRE</a:t>
            </a:r>
          </a:p>
          <a:p>
            <a:pPr algn="ctr"/>
            <a:r>
              <a:rPr lang="fr-FR" b="1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https://wordwall.net/play/21436/089/392</a:t>
            </a:r>
            <a:endParaRPr lang="fr-FR" b="1" u="sng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51ED1EC-E84F-BEEE-E71B-C5A013F725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330565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964411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7B74E81-276A-4BF8-9D74-BF6C44B2E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ime compass on hand">
            <a:extLst>
              <a:ext uri="{FF2B5EF4-FFF2-40B4-BE49-F238E27FC236}">
                <a16:creationId xmlns:a16="http://schemas.microsoft.com/office/drawing/2014/main" id="{A426B0D6-807D-C131-D32F-856A90A994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413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9C537B0-73BE-41E7-8BD7-CC603DD2B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1470" y="1689814"/>
            <a:ext cx="6140530" cy="4647338"/>
          </a:xfrm>
          <a:custGeom>
            <a:avLst/>
            <a:gdLst>
              <a:gd name="connsiteX0" fmla="*/ 3354001 w 6140530"/>
              <a:gd name="connsiteY0" fmla="*/ 1219 h 4626714"/>
              <a:gd name="connsiteX1" fmla="*/ 4854691 w 6140530"/>
              <a:gd name="connsiteY1" fmla="*/ 125683 h 4626714"/>
              <a:gd name="connsiteX2" fmla="*/ 6093602 w 6140530"/>
              <a:gd name="connsiteY2" fmla="*/ 1013600 h 4626714"/>
              <a:gd name="connsiteX3" fmla="*/ 6140530 w 6140530"/>
              <a:gd name="connsiteY3" fmla="*/ 1110875 h 4626714"/>
              <a:gd name="connsiteX4" fmla="*/ 6140530 w 6140530"/>
              <a:gd name="connsiteY4" fmla="*/ 3914197 h 4626714"/>
              <a:gd name="connsiteX5" fmla="*/ 6123285 w 6140530"/>
              <a:gd name="connsiteY5" fmla="*/ 3940855 h 4626714"/>
              <a:gd name="connsiteX6" fmla="*/ 6022119 w 6140530"/>
              <a:gd name="connsiteY6" fmla="*/ 4052713 h 4626714"/>
              <a:gd name="connsiteX7" fmla="*/ 2791676 w 6140530"/>
              <a:gd name="connsiteY7" fmla="*/ 4623624 h 4626714"/>
              <a:gd name="connsiteX8" fmla="*/ 0 w 6140530"/>
              <a:gd name="connsiteY8" fmla="*/ 4180103 h 4626714"/>
              <a:gd name="connsiteX9" fmla="*/ 486444 w 6140530"/>
              <a:gd name="connsiteY9" fmla="*/ 3598665 h 4626714"/>
              <a:gd name="connsiteX10" fmla="*/ 701119 w 6140530"/>
              <a:gd name="connsiteY10" fmla="*/ 1679227 h 4626714"/>
              <a:gd name="connsiteX11" fmla="*/ 3354001 w 6140530"/>
              <a:gd name="connsiteY11" fmla="*/ 1219 h 4626714"/>
              <a:gd name="connsiteX0" fmla="*/ 3354001 w 6140530"/>
              <a:gd name="connsiteY0" fmla="*/ 1219 h 4647338"/>
              <a:gd name="connsiteX1" fmla="*/ 4854691 w 6140530"/>
              <a:gd name="connsiteY1" fmla="*/ 125683 h 4647338"/>
              <a:gd name="connsiteX2" fmla="*/ 6093602 w 6140530"/>
              <a:gd name="connsiteY2" fmla="*/ 1013600 h 4647338"/>
              <a:gd name="connsiteX3" fmla="*/ 6140530 w 6140530"/>
              <a:gd name="connsiteY3" fmla="*/ 1110875 h 4647338"/>
              <a:gd name="connsiteX4" fmla="*/ 6140530 w 6140530"/>
              <a:gd name="connsiteY4" fmla="*/ 3914197 h 4647338"/>
              <a:gd name="connsiteX5" fmla="*/ 6123285 w 6140530"/>
              <a:gd name="connsiteY5" fmla="*/ 3940855 h 4647338"/>
              <a:gd name="connsiteX6" fmla="*/ 6022119 w 6140530"/>
              <a:gd name="connsiteY6" fmla="*/ 4052713 h 4647338"/>
              <a:gd name="connsiteX7" fmla="*/ 2791676 w 6140530"/>
              <a:gd name="connsiteY7" fmla="*/ 4623624 h 4647338"/>
              <a:gd name="connsiteX8" fmla="*/ 0 w 6140530"/>
              <a:gd name="connsiteY8" fmla="*/ 4180103 h 4647338"/>
              <a:gd name="connsiteX9" fmla="*/ 486444 w 6140530"/>
              <a:gd name="connsiteY9" fmla="*/ 3598665 h 4647338"/>
              <a:gd name="connsiteX10" fmla="*/ 701119 w 6140530"/>
              <a:gd name="connsiteY10" fmla="*/ 1679227 h 4647338"/>
              <a:gd name="connsiteX11" fmla="*/ 3354001 w 6140530"/>
              <a:gd name="connsiteY11" fmla="*/ 1219 h 4647338"/>
              <a:gd name="connsiteX0" fmla="*/ 3354001 w 6140530"/>
              <a:gd name="connsiteY0" fmla="*/ 1219 h 4647338"/>
              <a:gd name="connsiteX1" fmla="*/ 4854691 w 6140530"/>
              <a:gd name="connsiteY1" fmla="*/ 125683 h 4647338"/>
              <a:gd name="connsiteX2" fmla="*/ 6093602 w 6140530"/>
              <a:gd name="connsiteY2" fmla="*/ 1013600 h 4647338"/>
              <a:gd name="connsiteX3" fmla="*/ 6140530 w 6140530"/>
              <a:gd name="connsiteY3" fmla="*/ 1110875 h 4647338"/>
              <a:gd name="connsiteX4" fmla="*/ 6140530 w 6140530"/>
              <a:gd name="connsiteY4" fmla="*/ 3914197 h 4647338"/>
              <a:gd name="connsiteX5" fmla="*/ 6123285 w 6140530"/>
              <a:gd name="connsiteY5" fmla="*/ 3940855 h 4647338"/>
              <a:gd name="connsiteX6" fmla="*/ 6022119 w 6140530"/>
              <a:gd name="connsiteY6" fmla="*/ 4052713 h 4647338"/>
              <a:gd name="connsiteX7" fmla="*/ 2791676 w 6140530"/>
              <a:gd name="connsiteY7" fmla="*/ 4623624 h 4647338"/>
              <a:gd name="connsiteX8" fmla="*/ 0 w 6140530"/>
              <a:gd name="connsiteY8" fmla="*/ 4180103 h 4647338"/>
              <a:gd name="connsiteX9" fmla="*/ 486444 w 6140530"/>
              <a:gd name="connsiteY9" fmla="*/ 3598665 h 4647338"/>
              <a:gd name="connsiteX10" fmla="*/ 701119 w 6140530"/>
              <a:gd name="connsiteY10" fmla="*/ 1679227 h 4647338"/>
              <a:gd name="connsiteX11" fmla="*/ 3354001 w 6140530"/>
              <a:gd name="connsiteY11" fmla="*/ 1219 h 4647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140530" h="4647338">
                <a:moveTo>
                  <a:pt x="3354001" y="1219"/>
                </a:moveTo>
                <a:cubicBezTo>
                  <a:pt x="4004435" y="-11736"/>
                  <a:pt x="4587960" y="81931"/>
                  <a:pt x="4854691" y="125683"/>
                </a:cubicBezTo>
                <a:cubicBezTo>
                  <a:pt x="5569674" y="248878"/>
                  <a:pt x="5884365" y="614355"/>
                  <a:pt x="6093602" y="1013600"/>
                </a:cubicBezTo>
                <a:lnTo>
                  <a:pt x="6140530" y="1110875"/>
                </a:lnTo>
                <a:lnTo>
                  <a:pt x="6140530" y="3914197"/>
                </a:lnTo>
                <a:lnTo>
                  <a:pt x="6123285" y="3940855"/>
                </a:lnTo>
                <a:cubicBezTo>
                  <a:pt x="6092119" y="3981849"/>
                  <a:pt x="6058441" y="4019304"/>
                  <a:pt x="6022119" y="4052713"/>
                </a:cubicBezTo>
                <a:cubicBezTo>
                  <a:pt x="5440967" y="4587251"/>
                  <a:pt x="4022382" y="4706012"/>
                  <a:pt x="2791676" y="4623624"/>
                </a:cubicBezTo>
                <a:cubicBezTo>
                  <a:pt x="1788243" y="4556450"/>
                  <a:pt x="990667" y="4345015"/>
                  <a:pt x="0" y="4180103"/>
                </a:cubicBezTo>
                <a:cubicBezTo>
                  <a:pt x="0" y="4180103"/>
                  <a:pt x="445100" y="4042167"/>
                  <a:pt x="486444" y="3598665"/>
                </a:cubicBezTo>
                <a:cubicBezTo>
                  <a:pt x="526106" y="3207312"/>
                  <a:pt x="513958" y="2340421"/>
                  <a:pt x="701119" y="1679227"/>
                </a:cubicBezTo>
                <a:cubicBezTo>
                  <a:pt x="1000026" y="340576"/>
                  <a:pt x="2269944" y="22811"/>
                  <a:pt x="3354001" y="12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757CFF1-20F6-4EF6-83FA-264F652F4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47219">
            <a:off x="6227678" y="1604682"/>
            <a:ext cx="6095974" cy="4725794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47652"/>
              <a:gd name="connsiteY0" fmla="*/ 731902 h 764135"/>
              <a:gd name="connsiteX1" fmla="*/ 373741 w 847652"/>
              <a:gd name="connsiteY1" fmla="*/ 757848 h 764135"/>
              <a:gd name="connsiteX2" fmla="*/ 812900 w 847652"/>
              <a:gd name="connsiteY2" fmla="*/ 492088 h 764135"/>
              <a:gd name="connsiteX3" fmla="*/ 794101 w 847652"/>
              <a:gd name="connsiteY3" fmla="*/ 187195 h 764135"/>
              <a:gd name="connsiteX4" fmla="*/ 588282 w 847652"/>
              <a:gd name="connsiteY4" fmla="*/ 3537 h 764135"/>
              <a:gd name="connsiteX5" fmla="*/ 59263 w 847652"/>
              <a:gd name="connsiteY5" fmla="*/ 319863 h 764135"/>
              <a:gd name="connsiteX6" fmla="*/ 56596 w 847652"/>
              <a:gd name="connsiteY6" fmla="*/ 630854 h 764135"/>
              <a:gd name="connsiteX7" fmla="*/ 0 w 847652"/>
              <a:gd name="connsiteY7" fmla="*/ 731902 h 764135"/>
              <a:gd name="connsiteX0" fmla="*/ 0 w 843619"/>
              <a:gd name="connsiteY0" fmla="*/ 731902 h 766005"/>
              <a:gd name="connsiteX1" fmla="*/ 373741 w 843619"/>
              <a:gd name="connsiteY1" fmla="*/ 757848 h 766005"/>
              <a:gd name="connsiteX2" fmla="*/ 807052 w 843619"/>
              <a:gd name="connsiteY2" fmla="*/ 579654 h 766005"/>
              <a:gd name="connsiteX3" fmla="*/ 794101 w 843619"/>
              <a:gd name="connsiteY3" fmla="*/ 187195 h 766005"/>
              <a:gd name="connsiteX4" fmla="*/ 588282 w 843619"/>
              <a:gd name="connsiteY4" fmla="*/ 3537 h 766005"/>
              <a:gd name="connsiteX5" fmla="*/ 59263 w 843619"/>
              <a:gd name="connsiteY5" fmla="*/ 319863 h 766005"/>
              <a:gd name="connsiteX6" fmla="*/ 56596 w 843619"/>
              <a:gd name="connsiteY6" fmla="*/ 630854 h 766005"/>
              <a:gd name="connsiteX7" fmla="*/ 0 w 843619"/>
              <a:gd name="connsiteY7" fmla="*/ 731902 h 766005"/>
              <a:gd name="connsiteX0" fmla="*/ 0 w 838949"/>
              <a:gd name="connsiteY0" fmla="*/ 731902 h 764478"/>
              <a:gd name="connsiteX1" fmla="*/ 373741 w 838949"/>
              <a:gd name="connsiteY1" fmla="*/ 757848 h 764478"/>
              <a:gd name="connsiteX2" fmla="*/ 799956 w 838949"/>
              <a:gd name="connsiteY2" fmla="*/ 602289 h 764478"/>
              <a:gd name="connsiteX3" fmla="*/ 794101 w 838949"/>
              <a:gd name="connsiteY3" fmla="*/ 187195 h 764478"/>
              <a:gd name="connsiteX4" fmla="*/ 588282 w 838949"/>
              <a:gd name="connsiteY4" fmla="*/ 3537 h 764478"/>
              <a:gd name="connsiteX5" fmla="*/ 59263 w 838949"/>
              <a:gd name="connsiteY5" fmla="*/ 319863 h 764478"/>
              <a:gd name="connsiteX6" fmla="*/ 56596 w 838949"/>
              <a:gd name="connsiteY6" fmla="*/ 630854 h 764478"/>
              <a:gd name="connsiteX7" fmla="*/ 0 w 838949"/>
              <a:gd name="connsiteY7" fmla="*/ 731902 h 764478"/>
              <a:gd name="connsiteX0" fmla="*/ 0 w 844858"/>
              <a:gd name="connsiteY0" fmla="*/ 731902 h 764478"/>
              <a:gd name="connsiteX1" fmla="*/ 373741 w 844858"/>
              <a:gd name="connsiteY1" fmla="*/ 757848 h 764478"/>
              <a:gd name="connsiteX2" fmla="*/ 799956 w 844858"/>
              <a:gd name="connsiteY2" fmla="*/ 602289 h 764478"/>
              <a:gd name="connsiteX3" fmla="*/ 794101 w 844858"/>
              <a:gd name="connsiteY3" fmla="*/ 187195 h 764478"/>
              <a:gd name="connsiteX4" fmla="*/ 588282 w 844858"/>
              <a:gd name="connsiteY4" fmla="*/ 3537 h 764478"/>
              <a:gd name="connsiteX5" fmla="*/ 59263 w 844858"/>
              <a:gd name="connsiteY5" fmla="*/ 319863 h 764478"/>
              <a:gd name="connsiteX6" fmla="*/ 56596 w 844858"/>
              <a:gd name="connsiteY6" fmla="*/ 630854 h 764478"/>
              <a:gd name="connsiteX7" fmla="*/ 0 w 844858"/>
              <a:gd name="connsiteY7" fmla="*/ 731902 h 764478"/>
              <a:gd name="connsiteX0" fmla="*/ 0 w 841989"/>
              <a:gd name="connsiteY0" fmla="*/ 731902 h 763721"/>
              <a:gd name="connsiteX1" fmla="*/ 373741 w 841989"/>
              <a:gd name="connsiteY1" fmla="*/ 757848 h 763721"/>
              <a:gd name="connsiteX2" fmla="*/ 795517 w 841989"/>
              <a:gd name="connsiteY2" fmla="*/ 613716 h 763721"/>
              <a:gd name="connsiteX3" fmla="*/ 794101 w 841989"/>
              <a:gd name="connsiteY3" fmla="*/ 187195 h 763721"/>
              <a:gd name="connsiteX4" fmla="*/ 588282 w 841989"/>
              <a:gd name="connsiteY4" fmla="*/ 3537 h 763721"/>
              <a:gd name="connsiteX5" fmla="*/ 59263 w 841989"/>
              <a:gd name="connsiteY5" fmla="*/ 319863 h 763721"/>
              <a:gd name="connsiteX6" fmla="*/ 56596 w 841989"/>
              <a:gd name="connsiteY6" fmla="*/ 630854 h 763721"/>
              <a:gd name="connsiteX7" fmla="*/ 0 w 841989"/>
              <a:gd name="connsiteY7" fmla="*/ 731902 h 763721"/>
              <a:gd name="connsiteX0" fmla="*/ 0 w 836040"/>
              <a:gd name="connsiteY0" fmla="*/ 731902 h 763528"/>
              <a:gd name="connsiteX1" fmla="*/ 375521 w 836040"/>
              <a:gd name="connsiteY1" fmla="*/ 757630 h 763528"/>
              <a:gd name="connsiteX2" fmla="*/ 795517 w 836040"/>
              <a:gd name="connsiteY2" fmla="*/ 613716 h 763528"/>
              <a:gd name="connsiteX3" fmla="*/ 794101 w 836040"/>
              <a:gd name="connsiteY3" fmla="*/ 187195 h 763528"/>
              <a:gd name="connsiteX4" fmla="*/ 588282 w 836040"/>
              <a:gd name="connsiteY4" fmla="*/ 3537 h 763528"/>
              <a:gd name="connsiteX5" fmla="*/ 59263 w 836040"/>
              <a:gd name="connsiteY5" fmla="*/ 319863 h 763528"/>
              <a:gd name="connsiteX6" fmla="*/ 56596 w 836040"/>
              <a:gd name="connsiteY6" fmla="*/ 630854 h 763528"/>
              <a:gd name="connsiteX7" fmla="*/ 0 w 836040"/>
              <a:gd name="connsiteY7" fmla="*/ 731902 h 763528"/>
              <a:gd name="connsiteX0" fmla="*/ 0 w 836040"/>
              <a:gd name="connsiteY0" fmla="*/ 731902 h 761256"/>
              <a:gd name="connsiteX1" fmla="*/ 375521 w 836040"/>
              <a:gd name="connsiteY1" fmla="*/ 757630 h 761256"/>
              <a:gd name="connsiteX2" fmla="*/ 795517 w 836040"/>
              <a:gd name="connsiteY2" fmla="*/ 613716 h 761256"/>
              <a:gd name="connsiteX3" fmla="*/ 794101 w 836040"/>
              <a:gd name="connsiteY3" fmla="*/ 187195 h 761256"/>
              <a:gd name="connsiteX4" fmla="*/ 588282 w 836040"/>
              <a:gd name="connsiteY4" fmla="*/ 3537 h 761256"/>
              <a:gd name="connsiteX5" fmla="*/ 59263 w 836040"/>
              <a:gd name="connsiteY5" fmla="*/ 319863 h 761256"/>
              <a:gd name="connsiteX6" fmla="*/ 56596 w 836040"/>
              <a:gd name="connsiteY6" fmla="*/ 630854 h 761256"/>
              <a:gd name="connsiteX7" fmla="*/ 0 w 836040"/>
              <a:gd name="connsiteY7" fmla="*/ 731902 h 761256"/>
              <a:gd name="connsiteX0" fmla="*/ 794101 w 837028"/>
              <a:gd name="connsiteY0" fmla="*/ 187195 h 761256"/>
              <a:gd name="connsiteX1" fmla="*/ 588282 w 837028"/>
              <a:gd name="connsiteY1" fmla="*/ 3537 h 761256"/>
              <a:gd name="connsiteX2" fmla="*/ 59263 w 837028"/>
              <a:gd name="connsiteY2" fmla="*/ 319863 h 761256"/>
              <a:gd name="connsiteX3" fmla="*/ 56596 w 837028"/>
              <a:gd name="connsiteY3" fmla="*/ 630854 h 761256"/>
              <a:gd name="connsiteX4" fmla="*/ 0 w 837028"/>
              <a:gd name="connsiteY4" fmla="*/ 731902 h 761256"/>
              <a:gd name="connsiteX5" fmla="*/ 375521 w 837028"/>
              <a:gd name="connsiteY5" fmla="*/ 757630 h 761256"/>
              <a:gd name="connsiteX6" fmla="*/ 795517 w 837028"/>
              <a:gd name="connsiteY6" fmla="*/ 613716 h 761256"/>
              <a:gd name="connsiteX7" fmla="*/ 806268 w 837028"/>
              <a:gd name="connsiteY7" fmla="*/ 201919 h 761256"/>
              <a:gd name="connsiteX0" fmla="*/ 794101 w 795517"/>
              <a:gd name="connsiteY0" fmla="*/ 187195 h 761256"/>
              <a:gd name="connsiteX1" fmla="*/ 588282 w 795517"/>
              <a:gd name="connsiteY1" fmla="*/ 3537 h 761256"/>
              <a:gd name="connsiteX2" fmla="*/ 59263 w 795517"/>
              <a:gd name="connsiteY2" fmla="*/ 319863 h 761256"/>
              <a:gd name="connsiteX3" fmla="*/ 56596 w 795517"/>
              <a:gd name="connsiteY3" fmla="*/ 630854 h 761256"/>
              <a:gd name="connsiteX4" fmla="*/ 0 w 795517"/>
              <a:gd name="connsiteY4" fmla="*/ 731902 h 761256"/>
              <a:gd name="connsiteX5" fmla="*/ 375521 w 795517"/>
              <a:gd name="connsiteY5" fmla="*/ 757630 h 761256"/>
              <a:gd name="connsiteX6" fmla="*/ 795517 w 795517"/>
              <a:gd name="connsiteY6" fmla="*/ 613716 h 761256"/>
              <a:gd name="connsiteX0" fmla="*/ 794101 w 811137"/>
              <a:gd name="connsiteY0" fmla="*/ 187195 h 764776"/>
              <a:gd name="connsiteX1" fmla="*/ 588282 w 811137"/>
              <a:gd name="connsiteY1" fmla="*/ 3537 h 764776"/>
              <a:gd name="connsiteX2" fmla="*/ 59263 w 811137"/>
              <a:gd name="connsiteY2" fmla="*/ 319863 h 764776"/>
              <a:gd name="connsiteX3" fmla="*/ 56596 w 811137"/>
              <a:gd name="connsiteY3" fmla="*/ 630854 h 764776"/>
              <a:gd name="connsiteX4" fmla="*/ 0 w 811137"/>
              <a:gd name="connsiteY4" fmla="*/ 731902 h 764776"/>
              <a:gd name="connsiteX5" fmla="*/ 375521 w 811137"/>
              <a:gd name="connsiteY5" fmla="*/ 757630 h 764776"/>
              <a:gd name="connsiteX6" fmla="*/ 811137 w 811137"/>
              <a:gd name="connsiteY6" fmla="*/ 595001 h 764776"/>
              <a:gd name="connsiteX0" fmla="*/ 794101 w 811137"/>
              <a:gd name="connsiteY0" fmla="*/ 187195 h 764776"/>
              <a:gd name="connsiteX1" fmla="*/ 588282 w 811137"/>
              <a:gd name="connsiteY1" fmla="*/ 3537 h 764776"/>
              <a:gd name="connsiteX2" fmla="*/ 59263 w 811137"/>
              <a:gd name="connsiteY2" fmla="*/ 319863 h 764776"/>
              <a:gd name="connsiteX3" fmla="*/ 56596 w 811137"/>
              <a:gd name="connsiteY3" fmla="*/ 630854 h 764776"/>
              <a:gd name="connsiteX4" fmla="*/ 0 w 811137"/>
              <a:gd name="connsiteY4" fmla="*/ 731902 h 764776"/>
              <a:gd name="connsiteX5" fmla="*/ 375521 w 811137"/>
              <a:gd name="connsiteY5" fmla="*/ 757630 h 764776"/>
              <a:gd name="connsiteX6" fmla="*/ 811137 w 811137"/>
              <a:gd name="connsiteY6" fmla="*/ 595001 h 764776"/>
              <a:gd name="connsiteX0" fmla="*/ 794101 w 811137"/>
              <a:gd name="connsiteY0" fmla="*/ 187195 h 760393"/>
              <a:gd name="connsiteX1" fmla="*/ 588282 w 811137"/>
              <a:gd name="connsiteY1" fmla="*/ 3537 h 760393"/>
              <a:gd name="connsiteX2" fmla="*/ 59263 w 811137"/>
              <a:gd name="connsiteY2" fmla="*/ 319863 h 760393"/>
              <a:gd name="connsiteX3" fmla="*/ 56596 w 811137"/>
              <a:gd name="connsiteY3" fmla="*/ 630854 h 760393"/>
              <a:gd name="connsiteX4" fmla="*/ 0 w 811137"/>
              <a:gd name="connsiteY4" fmla="*/ 731902 h 760393"/>
              <a:gd name="connsiteX5" fmla="*/ 375521 w 811137"/>
              <a:gd name="connsiteY5" fmla="*/ 757630 h 760393"/>
              <a:gd name="connsiteX6" fmla="*/ 811137 w 811137"/>
              <a:gd name="connsiteY6" fmla="*/ 595001 h 760393"/>
              <a:gd name="connsiteX0" fmla="*/ 794101 w 811137"/>
              <a:gd name="connsiteY0" fmla="*/ 187195 h 759446"/>
              <a:gd name="connsiteX1" fmla="*/ 588282 w 811137"/>
              <a:gd name="connsiteY1" fmla="*/ 3537 h 759446"/>
              <a:gd name="connsiteX2" fmla="*/ 59263 w 811137"/>
              <a:gd name="connsiteY2" fmla="*/ 319863 h 759446"/>
              <a:gd name="connsiteX3" fmla="*/ 56596 w 811137"/>
              <a:gd name="connsiteY3" fmla="*/ 630854 h 759446"/>
              <a:gd name="connsiteX4" fmla="*/ 0 w 811137"/>
              <a:gd name="connsiteY4" fmla="*/ 731902 h 759446"/>
              <a:gd name="connsiteX5" fmla="*/ 375521 w 811137"/>
              <a:gd name="connsiteY5" fmla="*/ 757630 h 759446"/>
              <a:gd name="connsiteX6" fmla="*/ 811137 w 811137"/>
              <a:gd name="connsiteY6" fmla="*/ 595001 h 759446"/>
              <a:gd name="connsiteX0" fmla="*/ 794101 w 811137"/>
              <a:gd name="connsiteY0" fmla="*/ 187195 h 759446"/>
              <a:gd name="connsiteX1" fmla="*/ 588282 w 811137"/>
              <a:gd name="connsiteY1" fmla="*/ 3537 h 759446"/>
              <a:gd name="connsiteX2" fmla="*/ 59263 w 811137"/>
              <a:gd name="connsiteY2" fmla="*/ 319863 h 759446"/>
              <a:gd name="connsiteX3" fmla="*/ 56596 w 811137"/>
              <a:gd name="connsiteY3" fmla="*/ 630854 h 759446"/>
              <a:gd name="connsiteX4" fmla="*/ 0 w 811137"/>
              <a:gd name="connsiteY4" fmla="*/ 731902 h 759446"/>
              <a:gd name="connsiteX5" fmla="*/ 375521 w 811137"/>
              <a:gd name="connsiteY5" fmla="*/ 757630 h 759446"/>
              <a:gd name="connsiteX6" fmla="*/ 811137 w 811137"/>
              <a:gd name="connsiteY6" fmla="*/ 595001 h 759446"/>
              <a:gd name="connsiteX0" fmla="*/ 794101 w 811137"/>
              <a:gd name="connsiteY0" fmla="*/ 187195 h 759446"/>
              <a:gd name="connsiteX1" fmla="*/ 588282 w 811137"/>
              <a:gd name="connsiteY1" fmla="*/ 3537 h 759446"/>
              <a:gd name="connsiteX2" fmla="*/ 59263 w 811137"/>
              <a:gd name="connsiteY2" fmla="*/ 319863 h 759446"/>
              <a:gd name="connsiteX3" fmla="*/ 56596 w 811137"/>
              <a:gd name="connsiteY3" fmla="*/ 630854 h 759446"/>
              <a:gd name="connsiteX4" fmla="*/ 0 w 811137"/>
              <a:gd name="connsiteY4" fmla="*/ 731902 h 759446"/>
              <a:gd name="connsiteX5" fmla="*/ 375521 w 811137"/>
              <a:gd name="connsiteY5" fmla="*/ 757630 h 759446"/>
              <a:gd name="connsiteX6" fmla="*/ 811137 w 811137"/>
              <a:gd name="connsiteY6" fmla="*/ 595001 h 759446"/>
              <a:gd name="connsiteX0" fmla="*/ 775015 w 811137"/>
              <a:gd name="connsiteY0" fmla="*/ 150490 h 761199"/>
              <a:gd name="connsiteX1" fmla="*/ 588282 w 811137"/>
              <a:gd name="connsiteY1" fmla="*/ 5290 h 761199"/>
              <a:gd name="connsiteX2" fmla="*/ 59263 w 811137"/>
              <a:gd name="connsiteY2" fmla="*/ 321616 h 761199"/>
              <a:gd name="connsiteX3" fmla="*/ 56596 w 811137"/>
              <a:gd name="connsiteY3" fmla="*/ 632607 h 761199"/>
              <a:gd name="connsiteX4" fmla="*/ 0 w 811137"/>
              <a:gd name="connsiteY4" fmla="*/ 733655 h 761199"/>
              <a:gd name="connsiteX5" fmla="*/ 375521 w 811137"/>
              <a:gd name="connsiteY5" fmla="*/ 759383 h 761199"/>
              <a:gd name="connsiteX6" fmla="*/ 811137 w 811137"/>
              <a:gd name="connsiteY6" fmla="*/ 596754 h 761199"/>
              <a:gd name="connsiteX0" fmla="*/ 775015 w 811137"/>
              <a:gd name="connsiteY0" fmla="*/ 148838 h 759547"/>
              <a:gd name="connsiteX1" fmla="*/ 588282 w 811137"/>
              <a:gd name="connsiteY1" fmla="*/ 3638 h 759547"/>
              <a:gd name="connsiteX2" fmla="*/ 59263 w 811137"/>
              <a:gd name="connsiteY2" fmla="*/ 319964 h 759547"/>
              <a:gd name="connsiteX3" fmla="*/ 56596 w 811137"/>
              <a:gd name="connsiteY3" fmla="*/ 630955 h 759547"/>
              <a:gd name="connsiteX4" fmla="*/ 0 w 811137"/>
              <a:gd name="connsiteY4" fmla="*/ 732003 h 759547"/>
              <a:gd name="connsiteX5" fmla="*/ 375521 w 811137"/>
              <a:gd name="connsiteY5" fmla="*/ 757731 h 759547"/>
              <a:gd name="connsiteX6" fmla="*/ 811137 w 811137"/>
              <a:gd name="connsiteY6" fmla="*/ 595102 h 759547"/>
              <a:gd name="connsiteX0" fmla="*/ 775015 w 811137"/>
              <a:gd name="connsiteY0" fmla="*/ 149039 h 759748"/>
              <a:gd name="connsiteX1" fmla="*/ 588282 w 811137"/>
              <a:gd name="connsiteY1" fmla="*/ 3839 h 759748"/>
              <a:gd name="connsiteX2" fmla="*/ 59263 w 811137"/>
              <a:gd name="connsiteY2" fmla="*/ 320165 h 759748"/>
              <a:gd name="connsiteX3" fmla="*/ 56596 w 811137"/>
              <a:gd name="connsiteY3" fmla="*/ 631156 h 759748"/>
              <a:gd name="connsiteX4" fmla="*/ 0 w 811137"/>
              <a:gd name="connsiteY4" fmla="*/ 732204 h 759748"/>
              <a:gd name="connsiteX5" fmla="*/ 375521 w 811137"/>
              <a:gd name="connsiteY5" fmla="*/ 757932 h 759748"/>
              <a:gd name="connsiteX6" fmla="*/ 811137 w 811137"/>
              <a:gd name="connsiteY6" fmla="*/ 595303 h 759748"/>
              <a:gd name="connsiteX0" fmla="*/ 775015 w 811137"/>
              <a:gd name="connsiteY0" fmla="*/ 148071 h 758780"/>
              <a:gd name="connsiteX1" fmla="*/ 588282 w 811137"/>
              <a:gd name="connsiteY1" fmla="*/ 2871 h 758780"/>
              <a:gd name="connsiteX2" fmla="*/ 59263 w 811137"/>
              <a:gd name="connsiteY2" fmla="*/ 319197 h 758780"/>
              <a:gd name="connsiteX3" fmla="*/ 56596 w 811137"/>
              <a:gd name="connsiteY3" fmla="*/ 630188 h 758780"/>
              <a:gd name="connsiteX4" fmla="*/ 0 w 811137"/>
              <a:gd name="connsiteY4" fmla="*/ 731236 h 758780"/>
              <a:gd name="connsiteX5" fmla="*/ 375521 w 811137"/>
              <a:gd name="connsiteY5" fmla="*/ 756964 h 758780"/>
              <a:gd name="connsiteX6" fmla="*/ 811137 w 811137"/>
              <a:gd name="connsiteY6" fmla="*/ 594335 h 758780"/>
              <a:gd name="connsiteX0" fmla="*/ 775015 w 811137"/>
              <a:gd name="connsiteY0" fmla="*/ 148702 h 759411"/>
              <a:gd name="connsiteX1" fmla="*/ 588282 w 811137"/>
              <a:gd name="connsiteY1" fmla="*/ 3502 h 759411"/>
              <a:gd name="connsiteX2" fmla="*/ 59263 w 811137"/>
              <a:gd name="connsiteY2" fmla="*/ 319828 h 759411"/>
              <a:gd name="connsiteX3" fmla="*/ 56596 w 811137"/>
              <a:gd name="connsiteY3" fmla="*/ 630819 h 759411"/>
              <a:gd name="connsiteX4" fmla="*/ 0 w 811137"/>
              <a:gd name="connsiteY4" fmla="*/ 731867 h 759411"/>
              <a:gd name="connsiteX5" fmla="*/ 375521 w 811137"/>
              <a:gd name="connsiteY5" fmla="*/ 757595 h 759411"/>
              <a:gd name="connsiteX6" fmla="*/ 811137 w 811137"/>
              <a:gd name="connsiteY6" fmla="*/ 594966 h 759411"/>
              <a:gd name="connsiteX0" fmla="*/ 775683 w 811137"/>
              <a:gd name="connsiteY0" fmla="*/ 146832 h 759671"/>
              <a:gd name="connsiteX1" fmla="*/ 588282 w 811137"/>
              <a:gd name="connsiteY1" fmla="*/ 3762 h 759671"/>
              <a:gd name="connsiteX2" fmla="*/ 59263 w 811137"/>
              <a:gd name="connsiteY2" fmla="*/ 320088 h 759671"/>
              <a:gd name="connsiteX3" fmla="*/ 56596 w 811137"/>
              <a:gd name="connsiteY3" fmla="*/ 631079 h 759671"/>
              <a:gd name="connsiteX4" fmla="*/ 0 w 811137"/>
              <a:gd name="connsiteY4" fmla="*/ 732127 h 759671"/>
              <a:gd name="connsiteX5" fmla="*/ 375521 w 811137"/>
              <a:gd name="connsiteY5" fmla="*/ 757855 h 759671"/>
              <a:gd name="connsiteX6" fmla="*/ 811137 w 811137"/>
              <a:gd name="connsiteY6" fmla="*/ 595226 h 759671"/>
              <a:gd name="connsiteX0" fmla="*/ 775683 w 811137"/>
              <a:gd name="connsiteY0" fmla="*/ 143132 h 755971"/>
              <a:gd name="connsiteX1" fmla="*/ 588282 w 811137"/>
              <a:gd name="connsiteY1" fmla="*/ 62 h 755971"/>
              <a:gd name="connsiteX2" fmla="*/ 59263 w 811137"/>
              <a:gd name="connsiteY2" fmla="*/ 316388 h 755971"/>
              <a:gd name="connsiteX3" fmla="*/ 56596 w 811137"/>
              <a:gd name="connsiteY3" fmla="*/ 627379 h 755971"/>
              <a:gd name="connsiteX4" fmla="*/ 0 w 811137"/>
              <a:gd name="connsiteY4" fmla="*/ 728427 h 755971"/>
              <a:gd name="connsiteX5" fmla="*/ 375521 w 811137"/>
              <a:gd name="connsiteY5" fmla="*/ 754155 h 755971"/>
              <a:gd name="connsiteX6" fmla="*/ 811137 w 811137"/>
              <a:gd name="connsiteY6" fmla="*/ 591526 h 755971"/>
              <a:gd name="connsiteX0" fmla="*/ 775683 w 811137"/>
              <a:gd name="connsiteY0" fmla="*/ 143690 h 756529"/>
              <a:gd name="connsiteX1" fmla="*/ 588282 w 811137"/>
              <a:gd name="connsiteY1" fmla="*/ 620 h 756529"/>
              <a:gd name="connsiteX2" fmla="*/ 59263 w 811137"/>
              <a:gd name="connsiteY2" fmla="*/ 316946 h 756529"/>
              <a:gd name="connsiteX3" fmla="*/ 56596 w 811137"/>
              <a:gd name="connsiteY3" fmla="*/ 627937 h 756529"/>
              <a:gd name="connsiteX4" fmla="*/ 0 w 811137"/>
              <a:gd name="connsiteY4" fmla="*/ 728985 h 756529"/>
              <a:gd name="connsiteX5" fmla="*/ 375521 w 811137"/>
              <a:gd name="connsiteY5" fmla="*/ 754713 h 756529"/>
              <a:gd name="connsiteX6" fmla="*/ 811137 w 811137"/>
              <a:gd name="connsiteY6" fmla="*/ 592084 h 756529"/>
              <a:gd name="connsiteX0" fmla="*/ 775683 w 811137"/>
              <a:gd name="connsiteY0" fmla="*/ 144363 h 757202"/>
              <a:gd name="connsiteX1" fmla="*/ 588282 w 811137"/>
              <a:gd name="connsiteY1" fmla="*/ 1293 h 757202"/>
              <a:gd name="connsiteX2" fmla="*/ 59263 w 811137"/>
              <a:gd name="connsiteY2" fmla="*/ 317619 h 757202"/>
              <a:gd name="connsiteX3" fmla="*/ 56596 w 811137"/>
              <a:gd name="connsiteY3" fmla="*/ 628610 h 757202"/>
              <a:gd name="connsiteX4" fmla="*/ 0 w 811137"/>
              <a:gd name="connsiteY4" fmla="*/ 729658 h 757202"/>
              <a:gd name="connsiteX5" fmla="*/ 375521 w 811137"/>
              <a:gd name="connsiteY5" fmla="*/ 755386 h 757202"/>
              <a:gd name="connsiteX6" fmla="*/ 811137 w 811137"/>
              <a:gd name="connsiteY6" fmla="*/ 592757 h 757202"/>
              <a:gd name="connsiteX0" fmla="*/ 775683 w 811137"/>
              <a:gd name="connsiteY0" fmla="*/ 145620 h 758459"/>
              <a:gd name="connsiteX1" fmla="*/ 588282 w 811137"/>
              <a:gd name="connsiteY1" fmla="*/ 2550 h 758459"/>
              <a:gd name="connsiteX2" fmla="*/ 59263 w 811137"/>
              <a:gd name="connsiteY2" fmla="*/ 318876 h 758459"/>
              <a:gd name="connsiteX3" fmla="*/ 56596 w 811137"/>
              <a:gd name="connsiteY3" fmla="*/ 629867 h 758459"/>
              <a:gd name="connsiteX4" fmla="*/ 0 w 811137"/>
              <a:gd name="connsiteY4" fmla="*/ 730915 h 758459"/>
              <a:gd name="connsiteX5" fmla="*/ 375521 w 811137"/>
              <a:gd name="connsiteY5" fmla="*/ 756643 h 758459"/>
              <a:gd name="connsiteX6" fmla="*/ 811137 w 811137"/>
              <a:gd name="connsiteY6" fmla="*/ 594014 h 758459"/>
              <a:gd name="connsiteX0" fmla="*/ 775683 w 811137"/>
              <a:gd name="connsiteY0" fmla="*/ 147658 h 760497"/>
              <a:gd name="connsiteX1" fmla="*/ 588282 w 811137"/>
              <a:gd name="connsiteY1" fmla="*/ 4588 h 760497"/>
              <a:gd name="connsiteX2" fmla="*/ 59263 w 811137"/>
              <a:gd name="connsiteY2" fmla="*/ 320914 h 760497"/>
              <a:gd name="connsiteX3" fmla="*/ 56596 w 811137"/>
              <a:gd name="connsiteY3" fmla="*/ 631905 h 760497"/>
              <a:gd name="connsiteX4" fmla="*/ 0 w 811137"/>
              <a:gd name="connsiteY4" fmla="*/ 732953 h 760497"/>
              <a:gd name="connsiteX5" fmla="*/ 375521 w 811137"/>
              <a:gd name="connsiteY5" fmla="*/ 758681 h 760497"/>
              <a:gd name="connsiteX6" fmla="*/ 811137 w 811137"/>
              <a:gd name="connsiteY6" fmla="*/ 596052 h 760497"/>
              <a:gd name="connsiteX0" fmla="*/ 775683 w 811137"/>
              <a:gd name="connsiteY0" fmla="*/ 148140 h 760979"/>
              <a:gd name="connsiteX1" fmla="*/ 588282 w 811137"/>
              <a:gd name="connsiteY1" fmla="*/ 5070 h 760979"/>
              <a:gd name="connsiteX2" fmla="*/ 59263 w 811137"/>
              <a:gd name="connsiteY2" fmla="*/ 321396 h 760979"/>
              <a:gd name="connsiteX3" fmla="*/ 56596 w 811137"/>
              <a:gd name="connsiteY3" fmla="*/ 632387 h 760979"/>
              <a:gd name="connsiteX4" fmla="*/ 0 w 811137"/>
              <a:gd name="connsiteY4" fmla="*/ 733435 h 760979"/>
              <a:gd name="connsiteX5" fmla="*/ 375521 w 811137"/>
              <a:gd name="connsiteY5" fmla="*/ 759163 h 760979"/>
              <a:gd name="connsiteX6" fmla="*/ 811137 w 811137"/>
              <a:gd name="connsiteY6" fmla="*/ 596534 h 760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11137" h="760979">
                <a:moveTo>
                  <a:pt x="775683" y="148140"/>
                </a:moveTo>
                <a:cubicBezTo>
                  <a:pt x="762064" y="122193"/>
                  <a:pt x="722979" y="17335"/>
                  <a:pt x="588282" y="5070"/>
                </a:cubicBezTo>
                <a:cubicBezTo>
                  <a:pt x="465944" y="-6070"/>
                  <a:pt x="93839" y="-29505"/>
                  <a:pt x="59263" y="321396"/>
                </a:cubicBezTo>
                <a:cubicBezTo>
                  <a:pt x="43357" y="430362"/>
                  <a:pt x="56596" y="569046"/>
                  <a:pt x="56596" y="632387"/>
                </a:cubicBezTo>
                <a:cubicBezTo>
                  <a:pt x="57073" y="704110"/>
                  <a:pt x="0" y="733435"/>
                  <a:pt x="0" y="733435"/>
                </a:cubicBezTo>
                <a:cubicBezTo>
                  <a:pt x="133360" y="743770"/>
                  <a:pt x="261604" y="767731"/>
                  <a:pt x="375521" y="759163"/>
                </a:cubicBezTo>
                <a:cubicBezTo>
                  <a:pt x="474122" y="751747"/>
                  <a:pt x="716355" y="732274"/>
                  <a:pt x="811137" y="596534"/>
                </a:cubicBezTo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6A9A420-EBC2-475A-B5F6-1915095B1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81631" flipH="1">
            <a:off x="4128647" y="500208"/>
            <a:ext cx="5016912" cy="2271814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66451 w 1286279"/>
              <a:gd name="connsiteY0" fmla="*/ 861647 h 861647"/>
              <a:gd name="connsiteX1" fmla="*/ 858856 w 1286279"/>
              <a:gd name="connsiteY1" fmla="*/ 791733 h 861647"/>
              <a:gd name="connsiteX2" fmla="*/ 1217662 w 1286279"/>
              <a:gd name="connsiteY2" fmla="*/ 618950 h 861647"/>
              <a:gd name="connsiteX3" fmla="*/ 1216615 w 1286279"/>
              <a:gd name="connsiteY3" fmla="*/ 181371 h 861647"/>
              <a:gd name="connsiteX4" fmla="*/ 497287 w 1286279"/>
              <a:gd name="connsiteY4" fmla="*/ 21065 h 861647"/>
              <a:gd name="connsiteX5" fmla="*/ 1905 w 1286279"/>
              <a:gd name="connsiteY5" fmla="*/ 582684 h 861647"/>
              <a:gd name="connsiteX6" fmla="*/ 583488 w 1286279"/>
              <a:gd name="connsiteY6" fmla="*/ 725820 h 861647"/>
              <a:gd name="connsiteX7" fmla="*/ 666451 w 1286279"/>
              <a:gd name="connsiteY7" fmla="*/ 861647 h 861647"/>
              <a:gd name="connsiteX0" fmla="*/ 676619 w 1296447"/>
              <a:gd name="connsiteY0" fmla="*/ 861647 h 861647"/>
              <a:gd name="connsiteX1" fmla="*/ 869024 w 1296447"/>
              <a:gd name="connsiteY1" fmla="*/ 791733 h 861647"/>
              <a:gd name="connsiteX2" fmla="*/ 1227830 w 1296447"/>
              <a:gd name="connsiteY2" fmla="*/ 618950 h 861647"/>
              <a:gd name="connsiteX3" fmla="*/ 1226783 w 1296447"/>
              <a:gd name="connsiteY3" fmla="*/ 181371 h 861647"/>
              <a:gd name="connsiteX4" fmla="*/ 507455 w 1296447"/>
              <a:gd name="connsiteY4" fmla="*/ 21065 h 861647"/>
              <a:gd name="connsiteX5" fmla="*/ 12073 w 1296447"/>
              <a:gd name="connsiteY5" fmla="*/ 582684 h 861647"/>
              <a:gd name="connsiteX6" fmla="*/ 593656 w 1296447"/>
              <a:gd name="connsiteY6" fmla="*/ 725820 h 861647"/>
              <a:gd name="connsiteX7" fmla="*/ 676619 w 1296447"/>
              <a:gd name="connsiteY7" fmla="*/ 861647 h 861647"/>
              <a:gd name="connsiteX0" fmla="*/ 679058 w 1298886"/>
              <a:gd name="connsiteY0" fmla="*/ 861647 h 861647"/>
              <a:gd name="connsiteX1" fmla="*/ 871463 w 1298886"/>
              <a:gd name="connsiteY1" fmla="*/ 791733 h 861647"/>
              <a:gd name="connsiteX2" fmla="*/ 1230269 w 1298886"/>
              <a:gd name="connsiteY2" fmla="*/ 618950 h 861647"/>
              <a:gd name="connsiteX3" fmla="*/ 1229222 w 1298886"/>
              <a:gd name="connsiteY3" fmla="*/ 181371 h 861647"/>
              <a:gd name="connsiteX4" fmla="*/ 509894 w 1298886"/>
              <a:gd name="connsiteY4" fmla="*/ 21065 h 861647"/>
              <a:gd name="connsiteX5" fmla="*/ 14512 w 1298886"/>
              <a:gd name="connsiteY5" fmla="*/ 582684 h 861647"/>
              <a:gd name="connsiteX6" fmla="*/ 596095 w 1298886"/>
              <a:gd name="connsiteY6" fmla="*/ 725820 h 861647"/>
              <a:gd name="connsiteX7" fmla="*/ 679058 w 1298886"/>
              <a:gd name="connsiteY7" fmla="*/ 861647 h 861647"/>
              <a:gd name="connsiteX0" fmla="*/ 679145 w 1305009"/>
              <a:gd name="connsiteY0" fmla="*/ 863804 h 863804"/>
              <a:gd name="connsiteX1" fmla="*/ 871550 w 1305009"/>
              <a:gd name="connsiteY1" fmla="*/ 793890 h 863804"/>
              <a:gd name="connsiteX2" fmla="*/ 1230356 w 1305009"/>
              <a:gd name="connsiteY2" fmla="*/ 621107 h 863804"/>
              <a:gd name="connsiteX3" fmla="*/ 1246771 w 1305009"/>
              <a:gd name="connsiteY3" fmla="*/ 172583 h 863804"/>
              <a:gd name="connsiteX4" fmla="*/ 509981 w 1305009"/>
              <a:gd name="connsiteY4" fmla="*/ 23222 h 863804"/>
              <a:gd name="connsiteX5" fmla="*/ 14599 w 1305009"/>
              <a:gd name="connsiteY5" fmla="*/ 584841 h 863804"/>
              <a:gd name="connsiteX6" fmla="*/ 596182 w 1305009"/>
              <a:gd name="connsiteY6" fmla="*/ 727977 h 863804"/>
              <a:gd name="connsiteX7" fmla="*/ 679145 w 1305009"/>
              <a:gd name="connsiteY7" fmla="*/ 863804 h 863804"/>
              <a:gd name="connsiteX0" fmla="*/ 679230 w 1311184"/>
              <a:gd name="connsiteY0" fmla="*/ 843802 h 843802"/>
              <a:gd name="connsiteX1" fmla="*/ 871635 w 1311184"/>
              <a:gd name="connsiteY1" fmla="*/ 773888 h 843802"/>
              <a:gd name="connsiteX2" fmla="*/ 1230441 w 1311184"/>
              <a:gd name="connsiteY2" fmla="*/ 601105 h 843802"/>
              <a:gd name="connsiteX3" fmla="*/ 1246856 w 1311184"/>
              <a:gd name="connsiteY3" fmla="*/ 152581 h 843802"/>
              <a:gd name="connsiteX4" fmla="*/ 507394 w 1311184"/>
              <a:gd name="connsiteY4" fmla="*/ 22407 h 843802"/>
              <a:gd name="connsiteX5" fmla="*/ 14684 w 1311184"/>
              <a:gd name="connsiteY5" fmla="*/ 564839 h 843802"/>
              <a:gd name="connsiteX6" fmla="*/ 596267 w 1311184"/>
              <a:gd name="connsiteY6" fmla="*/ 707975 h 843802"/>
              <a:gd name="connsiteX7" fmla="*/ 679230 w 1311184"/>
              <a:gd name="connsiteY7" fmla="*/ 843802 h 843802"/>
              <a:gd name="connsiteX0" fmla="*/ 680987 w 1312941"/>
              <a:gd name="connsiteY0" fmla="*/ 832452 h 832452"/>
              <a:gd name="connsiteX1" fmla="*/ 873392 w 1312941"/>
              <a:gd name="connsiteY1" fmla="*/ 762538 h 832452"/>
              <a:gd name="connsiteX2" fmla="*/ 1232198 w 1312941"/>
              <a:gd name="connsiteY2" fmla="*/ 589755 h 832452"/>
              <a:gd name="connsiteX3" fmla="*/ 1248613 w 1312941"/>
              <a:gd name="connsiteY3" fmla="*/ 141231 h 832452"/>
              <a:gd name="connsiteX4" fmla="*/ 509151 w 1312941"/>
              <a:gd name="connsiteY4" fmla="*/ 11057 h 832452"/>
              <a:gd name="connsiteX5" fmla="*/ 16441 w 1312941"/>
              <a:gd name="connsiteY5" fmla="*/ 553489 h 832452"/>
              <a:gd name="connsiteX6" fmla="*/ 598024 w 1312941"/>
              <a:gd name="connsiteY6" fmla="*/ 696625 h 832452"/>
              <a:gd name="connsiteX7" fmla="*/ 680987 w 1312941"/>
              <a:gd name="connsiteY7" fmla="*/ 832452 h 832452"/>
              <a:gd name="connsiteX0" fmla="*/ 682950 w 1314904"/>
              <a:gd name="connsiteY0" fmla="*/ 830411 h 830411"/>
              <a:gd name="connsiteX1" fmla="*/ 875355 w 1314904"/>
              <a:gd name="connsiteY1" fmla="*/ 760497 h 830411"/>
              <a:gd name="connsiteX2" fmla="*/ 1234161 w 1314904"/>
              <a:gd name="connsiteY2" fmla="*/ 587714 h 830411"/>
              <a:gd name="connsiteX3" fmla="*/ 1250576 w 1314904"/>
              <a:gd name="connsiteY3" fmla="*/ 139190 h 830411"/>
              <a:gd name="connsiteX4" fmla="*/ 511114 w 1314904"/>
              <a:gd name="connsiteY4" fmla="*/ 9016 h 830411"/>
              <a:gd name="connsiteX5" fmla="*/ 18404 w 1314904"/>
              <a:gd name="connsiteY5" fmla="*/ 551448 h 830411"/>
              <a:gd name="connsiteX6" fmla="*/ 599987 w 1314904"/>
              <a:gd name="connsiteY6" fmla="*/ 694584 h 830411"/>
              <a:gd name="connsiteX7" fmla="*/ 682950 w 1314904"/>
              <a:gd name="connsiteY7" fmla="*/ 830411 h 830411"/>
              <a:gd name="connsiteX0" fmla="*/ 683968 w 1317367"/>
              <a:gd name="connsiteY0" fmla="*/ 798885 h 798885"/>
              <a:gd name="connsiteX1" fmla="*/ 876373 w 1317367"/>
              <a:gd name="connsiteY1" fmla="*/ 728971 h 798885"/>
              <a:gd name="connsiteX2" fmla="*/ 1235179 w 1317367"/>
              <a:gd name="connsiteY2" fmla="*/ 556188 h 798885"/>
              <a:gd name="connsiteX3" fmla="*/ 1251594 w 1317367"/>
              <a:gd name="connsiteY3" fmla="*/ 107664 h 798885"/>
              <a:gd name="connsiteX4" fmla="*/ 492226 w 1317367"/>
              <a:gd name="connsiteY4" fmla="*/ 12344 h 798885"/>
              <a:gd name="connsiteX5" fmla="*/ 19422 w 1317367"/>
              <a:gd name="connsiteY5" fmla="*/ 519922 h 798885"/>
              <a:gd name="connsiteX6" fmla="*/ 601005 w 1317367"/>
              <a:gd name="connsiteY6" fmla="*/ 663058 h 798885"/>
              <a:gd name="connsiteX7" fmla="*/ 683968 w 1317367"/>
              <a:gd name="connsiteY7" fmla="*/ 798885 h 798885"/>
              <a:gd name="connsiteX0" fmla="*/ 686384 w 1319783"/>
              <a:gd name="connsiteY0" fmla="*/ 802389 h 802389"/>
              <a:gd name="connsiteX1" fmla="*/ 878789 w 1319783"/>
              <a:gd name="connsiteY1" fmla="*/ 732475 h 802389"/>
              <a:gd name="connsiteX2" fmla="*/ 1237595 w 1319783"/>
              <a:gd name="connsiteY2" fmla="*/ 559692 h 802389"/>
              <a:gd name="connsiteX3" fmla="*/ 1254010 w 1319783"/>
              <a:gd name="connsiteY3" fmla="*/ 111168 h 802389"/>
              <a:gd name="connsiteX4" fmla="*/ 494642 w 1319783"/>
              <a:gd name="connsiteY4" fmla="*/ 15848 h 802389"/>
              <a:gd name="connsiteX5" fmla="*/ 21838 w 1319783"/>
              <a:gd name="connsiteY5" fmla="*/ 523426 h 802389"/>
              <a:gd name="connsiteX6" fmla="*/ 603421 w 1319783"/>
              <a:gd name="connsiteY6" fmla="*/ 666562 h 802389"/>
              <a:gd name="connsiteX7" fmla="*/ 686384 w 1319783"/>
              <a:gd name="connsiteY7" fmla="*/ 802389 h 802389"/>
              <a:gd name="connsiteX0" fmla="*/ 702121 w 1335520"/>
              <a:gd name="connsiteY0" fmla="*/ 811669 h 811669"/>
              <a:gd name="connsiteX1" fmla="*/ 894526 w 1335520"/>
              <a:gd name="connsiteY1" fmla="*/ 741755 h 811669"/>
              <a:gd name="connsiteX2" fmla="*/ 1253332 w 1335520"/>
              <a:gd name="connsiteY2" fmla="*/ 568972 h 811669"/>
              <a:gd name="connsiteX3" fmla="*/ 1269747 w 1335520"/>
              <a:gd name="connsiteY3" fmla="*/ 120448 h 811669"/>
              <a:gd name="connsiteX4" fmla="*/ 510379 w 1335520"/>
              <a:gd name="connsiteY4" fmla="*/ 25128 h 811669"/>
              <a:gd name="connsiteX5" fmla="*/ 14706 w 1335520"/>
              <a:gd name="connsiteY5" fmla="*/ 506178 h 811669"/>
              <a:gd name="connsiteX6" fmla="*/ 619158 w 1335520"/>
              <a:gd name="connsiteY6" fmla="*/ 675842 h 811669"/>
              <a:gd name="connsiteX7" fmla="*/ 702121 w 1335520"/>
              <a:gd name="connsiteY7" fmla="*/ 811669 h 811669"/>
              <a:gd name="connsiteX0" fmla="*/ 706485 w 1339884"/>
              <a:gd name="connsiteY0" fmla="*/ 811669 h 811669"/>
              <a:gd name="connsiteX1" fmla="*/ 898890 w 1339884"/>
              <a:gd name="connsiteY1" fmla="*/ 741755 h 811669"/>
              <a:gd name="connsiteX2" fmla="*/ 1257696 w 1339884"/>
              <a:gd name="connsiteY2" fmla="*/ 568972 h 811669"/>
              <a:gd name="connsiteX3" fmla="*/ 1274111 w 1339884"/>
              <a:gd name="connsiteY3" fmla="*/ 120448 h 811669"/>
              <a:gd name="connsiteX4" fmla="*/ 514743 w 1339884"/>
              <a:gd name="connsiteY4" fmla="*/ 25128 h 811669"/>
              <a:gd name="connsiteX5" fmla="*/ 19070 w 1339884"/>
              <a:gd name="connsiteY5" fmla="*/ 506178 h 811669"/>
              <a:gd name="connsiteX6" fmla="*/ 623522 w 1339884"/>
              <a:gd name="connsiteY6" fmla="*/ 675842 h 811669"/>
              <a:gd name="connsiteX7" fmla="*/ 706485 w 1339884"/>
              <a:gd name="connsiteY7" fmla="*/ 811669 h 811669"/>
              <a:gd name="connsiteX0" fmla="*/ 706273 w 1339672"/>
              <a:gd name="connsiteY0" fmla="*/ 799317 h 799317"/>
              <a:gd name="connsiteX1" fmla="*/ 898678 w 1339672"/>
              <a:gd name="connsiteY1" fmla="*/ 729403 h 799317"/>
              <a:gd name="connsiteX2" fmla="*/ 1257484 w 1339672"/>
              <a:gd name="connsiteY2" fmla="*/ 556620 h 799317"/>
              <a:gd name="connsiteX3" fmla="*/ 1273899 w 1339672"/>
              <a:gd name="connsiteY3" fmla="*/ 108096 h 799317"/>
              <a:gd name="connsiteX4" fmla="*/ 514531 w 1339672"/>
              <a:gd name="connsiteY4" fmla="*/ 12776 h 799317"/>
              <a:gd name="connsiteX5" fmla="*/ 18858 w 1339672"/>
              <a:gd name="connsiteY5" fmla="*/ 493826 h 799317"/>
              <a:gd name="connsiteX6" fmla="*/ 623310 w 1339672"/>
              <a:gd name="connsiteY6" fmla="*/ 663490 h 799317"/>
              <a:gd name="connsiteX7" fmla="*/ 706273 w 1339672"/>
              <a:gd name="connsiteY7" fmla="*/ 799317 h 79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9672" h="799317">
                <a:moveTo>
                  <a:pt x="706273" y="799317"/>
                </a:moveTo>
                <a:cubicBezTo>
                  <a:pt x="789712" y="787887"/>
                  <a:pt x="857339" y="727879"/>
                  <a:pt x="898678" y="729403"/>
                </a:cubicBezTo>
                <a:cubicBezTo>
                  <a:pt x="967829" y="732070"/>
                  <a:pt x="1194947" y="660171"/>
                  <a:pt x="1257484" y="556620"/>
                </a:cubicBezTo>
                <a:cubicBezTo>
                  <a:pt x="1320021" y="453069"/>
                  <a:pt x="1397724" y="198737"/>
                  <a:pt x="1273899" y="108096"/>
                </a:cubicBezTo>
                <a:cubicBezTo>
                  <a:pt x="1150074" y="17455"/>
                  <a:pt x="717904" y="-22581"/>
                  <a:pt x="514531" y="12776"/>
                </a:cubicBezTo>
                <a:cubicBezTo>
                  <a:pt x="311158" y="48133"/>
                  <a:pt x="-91680" y="17349"/>
                  <a:pt x="18858" y="493826"/>
                </a:cubicBezTo>
                <a:cubicBezTo>
                  <a:pt x="48481" y="635749"/>
                  <a:pt x="581495" y="654822"/>
                  <a:pt x="623310" y="663490"/>
                </a:cubicBezTo>
                <a:cubicBezTo>
                  <a:pt x="804761" y="700161"/>
                  <a:pt x="706273" y="799317"/>
                  <a:pt x="706273" y="79931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3E32A87-27EB-4E8C-A286-AC27F2A14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81631" flipH="1">
            <a:off x="4086067" y="493484"/>
            <a:ext cx="5016912" cy="2271814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66451 w 1286279"/>
              <a:gd name="connsiteY0" fmla="*/ 861647 h 861647"/>
              <a:gd name="connsiteX1" fmla="*/ 858856 w 1286279"/>
              <a:gd name="connsiteY1" fmla="*/ 791733 h 861647"/>
              <a:gd name="connsiteX2" fmla="*/ 1217662 w 1286279"/>
              <a:gd name="connsiteY2" fmla="*/ 618950 h 861647"/>
              <a:gd name="connsiteX3" fmla="*/ 1216615 w 1286279"/>
              <a:gd name="connsiteY3" fmla="*/ 181371 h 861647"/>
              <a:gd name="connsiteX4" fmla="*/ 497287 w 1286279"/>
              <a:gd name="connsiteY4" fmla="*/ 21065 h 861647"/>
              <a:gd name="connsiteX5" fmla="*/ 1905 w 1286279"/>
              <a:gd name="connsiteY5" fmla="*/ 582684 h 861647"/>
              <a:gd name="connsiteX6" fmla="*/ 583488 w 1286279"/>
              <a:gd name="connsiteY6" fmla="*/ 725820 h 861647"/>
              <a:gd name="connsiteX7" fmla="*/ 666451 w 1286279"/>
              <a:gd name="connsiteY7" fmla="*/ 861647 h 861647"/>
              <a:gd name="connsiteX0" fmla="*/ 676619 w 1296447"/>
              <a:gd name="connsiteY0" fmla="*/ 861647 h 861647"/>
              <a:gd name="connsiteX1" fmla="*/ 869024 w 1296447"/>
              <a:gd name="connsiteY1" fmla="*/ 791733 h 861647"/>
              <a:gd name="connsiteX2" fmla="*/ 1227830 w 1296447"/>
              <a:gd name="connsiteY2" fmla="*/ 618950 h 861647"/>
              <a:gd name="connsiteX3" fmla="*/ 1226783 w 1296447"/>
              <a:gd name="connsiteY3" fmla="*/ 181371 h 861647"/>
              <a:gd name="connsiteX4" fmla="*/ 507455 w 1296447"/>
              <a:gd name="connsiteY4" fmla="*/ 21065 h 861647"/>
              <a:gd name="connsiteX5" fmla="*/ 12073 w 1296447"/>
              <a:gd name="connsiteY5" fmla="*/ 582684 h 861647"/>
              <a:gd name="connsiteX6" fmla="*/ 593656 w 1296447"/>
              <a:gd name="connsiteY6" fmla="*/ 725820 h 861647"/>
              <a:gd name="connsiteX7" fmla="*/ 676619 w 1296447"/>
              <a:gd name="connsiteY7" fmla="*/ 861647 h 861647"/>
              <a:gd name="connsiteX0" fmla="*/ 679058 w 1298886"/>
              <a:gd name="connsiteY0" fmla="*/ 861647 h 861647"/>
              <a:gd name="connsiteX1" fmla="*/ 871463 w 1298886"/>
              <a:gd name="connsiteY1" fmla="*/ 791733 h 861647"/>
              <a:gd name="connsiteX2" fmla="*/ 1230269 w 1298886"/>
              <a:gd name="connsiteY2" fmla="*/ 618950 h 861647"/>
              <a:gd name="connsiteX3" fmla="*/ 1229222 w 1298886"/>
              <a:gd name="connsiteY3" fmla="*/ 181371 h 861647"/>
              <a:gd name="connsiteX4" fmla="*/ 509894 w 1298886"/>
              <a:gd name="connsiteY4" fmla="*/ 21065 h 861647"/>
              <a:gd name="connsiteX5" fmla="*/ 14512 w 1298886"/>
              <a:gd name="connsiteY5" fmla="*/ 582684 h 861647"/>
              <a:gd name="connsiteX6" fmla="*/ 596095 w 1298886"/>
              <a:gd name="connsiteY6" fmla="*/ 725820 h 861647"/>
              <a:gd name="connsiteX7" fmla="*/ 679058 w 1298886"/>
              <a:gd name="connsiteY7" fmla="*/ 861647 h 861647"/>
              <a:gd name="connsiteX0" fmla="*/ 679145 w 1305009"/>
              <a:gd name="connsiteY0" fmla="*/ 863804 h 863804"/>
              <a:gd name="connsiteX1" fmla="*/ 871550 w 1305009"/>
              <a:gd name="connsiteY1" fmla="*/ 793890 h 863804"/>
              <a:gd name="connsiteX2" fmla="*/ 1230356 w 1305009"/>
              <a:gd name="connsiteY2" fmla="*/ 621107 h 863804"/>
              <a:gd name="connsiteX3" fmla="*/ 1246771 w 1305009"/>
              <a:gd name="connsiteY3" fmla="*/ 172583 h 863804"/>
              <a:gd name="connsiteX4" fmla="*/ 509981 w 1305009"/>
              <a:gd name="connsiteY4" fmla="*/ 23222 h 863804"/>
              <a:gd name="connsiteX5" fmla="*/ 14599 w 1305009"/>
              <a:gd name="connsiteY5" fmla="*/ 584841 h 863804"/>
              <a:gd name="connsiteX6" fmla="*/ 596182 w 1305009"/>
              <a:gd name="connsiteY6" fmla="*/ 727977 h 863804"/>
              <a:gd name="connsiteX7" fmla="*/ 679145 w 1305009"/>
              <a:gd name="connsiteY7" fmla="*/ 863804 h 863804"/>
              <a:gd name="connsiteX0" fmla="*/ 679230 w 1311184"/>
              <a:gd name="connsiteY0" fmla="*/ 843802 h 843802"/>
              <a:gd name="connsiteX1" fmla="*/ 871635 w 1311184"/>
              <a:gd name="connsiteY1" fmla="*/ 773888 h 843802"/>
              <a:gd name="connsiteX2" fmla="*/ 1230441 w 1311184"/>
              <a:gd name="connsiteY2" fmla="*/ 601105 h 843802"/>
              <a:gd name="connsiteX3" fmla="*/ 1246856 w 1311184"/>
              <a:gd name="connsiteY3" fmla="*/ 152581 h 843802"/>
              <a:gd name="connsiteX4" fmla="*/ 507394 w 1311184"/>
              <a:gd name="connsiteY4" fmla="*/ 22407 h 843802"/>
              <a:gd name="connsiteX5" fmla="*/ 14684 w 1311184"/>
              <a:gd name="connsiteY5" fmla="*/ 564839 h 843802"/>
              <a:gd name="connsiteX6" fmla="*/ 596267 w 1311184"/>
              <a:gd name="connsiteY6" fmla="*/ 707975 h 843802"/>
              <a:gd name="connsiteX7" fmla="*/ 679230 w 1311184"/>
              <a:gd name="connsiteY7" fmla="*/ 843802 h 843802"/>
              <a:gd name="connsiteX0" fmla="*/ 680987 w 1312941"/>
              <a:gd name="connsiteY0" fmla="*/ 832452 h 832452"/>
              <a:gd name="connsiteX1" fmla="*/ 873392 w 1312941"/>
              <a:gd name="connsiteY1" fmla="*/ 762538 h 832452"/>
              <a:gd name="connsiteX2" fmla="*/ 1232198 w 1312941"/>
              <a:gd name="connsiteY2" fmla="*/ 589755 h 832452"/>
              <a:gd name="connsiteX3" fmla="*/ 1248613 w 1312941"/>
              <a:gd name="connsiteY3" fmla="*/ 141231 h 832452"/>
              <a:gd name="connsiteX4" fmla="*/ 509151 w 1312941"/>
              <a:gd name="connsiteY4" fmla="*/ 11057 h 832452"/>
              <a:gd name="connsiteX5" fmla="*/ 16441 w 1312941"/>
              <a:gd name="connsiteY5" fmla="*/ 553489 h 832452"/>
              <a:gd name="connsiteX6" fmla="*/ 598024 w 1312941"/>
              <a:gd name="connsiteY6" fmla="*/ 696625 h 832452"/>
              <a:gd name="connsiteX7" fmla="*/ 680987 w 1312941"/>
              <a:gd name="connsiteY7" fmla="*/ 832452 h 832452"/>
              <a:gd name="connsiteX0" fmla="*/ 682950 w 1314904"/>
              <a:gd name="connsiteY0" fmla="*/ 830411 h 830411"/>
              <a:gd name="connsiteX1" fmla="*/ 875355 w 1314904"/>
              <a:gd name="connsiteY1" fmla="*/ 760497 h 830411"/>
              <a:gd name="connsiteX2" fmla="*/ 1234161 w 1314904"/>
              <a:gd name="connsiteY2" fmla="*/ 587714 h 830411"/>
              <a:gd name="connsiteX3" fmla="*/ 1250576 w 1314904"/>
              <a:gd name="connsiteY3" fmla="*/ 139190 h 830411"/>
              <a:gd name="connsiteX4" fmla="*/ 511114 w 1314904"/>
              <a:gd name="connsiteY4" fmla="*/ 9016 h 830411"/>
              <a:gd name="connsiteX5" fmla="*/ 18404 w 1314904"/>
              <a:gd name="connsiteY5" fmla="*/ 551448 h 830411"/>
              <a:gd name="connsiteX6" fmla="*/ 599987 w 1314904"/>
              <a:gd name="connsiteY6" fmla="*/ 694584 h 830411"/>
              <a:gd name="connsiteX7" fmla="*/ 682950 w 1314904"/>
              <a:gd name="connsiteY7" fmla="*/ 830411 h 830411"/>
              <a:gd name="connsiteX0" fmla="*/ 683968 w 1317367"/>
              <a:gd name="connsiteY0" fmla="*/ 798885 h 798885"/>
              <a:gd name="connsiteX1" fmla="*/ 876373 w 1317367"/>
              <a:gd name="connsiteY1" fmla="*/ 728971 h 798885"/>
              <a:gd name="connsiteX2" fmla="*/ 1235179 w 1317367"/>
              <a:gd name="connsiteY2" fmla="*/ 556188 h 798885"/>
              <a:gd name="connsiteX3" fmla="*/ 1251594 w 1317367"/>
              <a:gd name="connsiteY3" fmla="*/ 107664 h 798885"/>
              <a:gd name="connsiteX4" fmla="*/ 492226 w 1317367"/>
              <a:gd name="connsiteY4" fmla="*/ 12344 h 798885"/>
              <a:gd name="connsiteX5" fmla="*/ 19422 w 1317367"/>
              <a:gd name="connsiteY5" fmla="*/ 519922 h 798885"/>
              <a:gd name="connsiteX6" fmla="*/ 601005 w 1317367"/>
              <a:gd name="connsiteY6" fmla="*/ 663058 h 798885"/>
              <a:gd name="connsiteX7" fmla="*/ 683968 w 1317367"/>
              <a:gd name="connsiteY7" fmla="*/ 798885 h 798885"/>
              <a:gd name="connsiteX0" fmla="*/ 686384 w 1319783"/>
              <a:gd name="connsiteY0" fmla="*/ 802389 h 802389"/>
              <a:gd name="connsiteX1" fmla="*/ 878789 w 1319783"/>
              <a:gd name="connsiteY1" fmla="*/ 732475 h 802389"/>
              <a:gd name="connsiteX2" fmla="*/ 1237595 w 1319783"/>
              <a:gd name="connsiteY2" fmla="*/ 559692 h 802389"/>
              <a:gd name="connsiteX3" fmla="*/ 1254010 w 1319783"/>
              <a:gd name="connsiteY3" fmla="*/ 111168 h 802389"/>
              <a:gd name="connsiteX4" fmla="*/ 494642 w 1319783"/>
              <a:gd name="connsiteY4" fmla="*/ 15848 h 802389"/>
              <a:gd name="connsiteX5" fmla="*/ 21838 w 1319783"/>
              <a:gd name="connsiteY5" fmla="*/ 523426 h 802389"/>
              <a:gd name="connsiteX6" fmla="*/ 603421 w 1319783"/>
              <a:gd name="connsiteY6" fmla="*/ 666562 h 802389"/>
              <a:gd name="connsiteX7" fmla="*/ 686384 w 1319783"/>
              <a:gd name="connsiteY7" fmla="*/ 802389 h 802389"/>
              <a:gd name="connsiteX0" fmla="*/ 702121 w 1335520"/>
              <a:gd name="connsiteY0" fmla="*/ 811669 h 811669"/>
              <a:gd name="connsiteX1" fmla="*/ 894526 w 1335520"/>
              <a:gd name="connsiteY1" fmla="*/ 741755 h 811669"/>
              <a:gd name="connsiteX2" fmla="*/ 1253332 w 1335520"/>
              <a:gd name="connsiteY2" fmla="*/ 568972 h 811669"/>
              <a:gd name="connsiteX3" fmla="*/ 1269747 w 1335520"/>
              <a:gd name="connsiteY3" fmla="*/ 120448 h 811669"/>
              <a:gd name="connsiteX4" fmla="*/ 510379 w 1335520"/>
              <a:gd name="connsiteY4" fmla="*/ 25128 h 811669"/>
              <a:gd name="connsiteX5" fmla="*/ 14706 w 1335520"/>
              <a:gd name="connsiteY5" fmla="*/ 506178 h 811669"/>
              <a:gd name="connsiteX6" fmla="*/ 619158 w 1335520"/>
              <a:gd name="connsiteY6" fmla="*/ 675842 h 811669"/>
              <a:gd name="connsiteX7" fmla="*/ 702121 w 1335520"/>
              <a:gd name="connsiteY7" fmla="*/ 811669 h 811669"/>
              <a:gd name="connsiteX0" fmla="*/ 706485 w 1339884"/>
              <a:gd name="connsiteY0" fmla="*/ 811669 h 811669"/>
              <a:gd name="connsiteX1" fmla="*/ 898890 w 1339884"/>
              <a:gd name="connsiteY1" fmla="*/ 741755 h 811669"/>
              <a:gd name="connsiteX2" fmla="*/ 1257696 w 1339884"/>
              <a:gd name="connsiteY2" fmla="*/ 568972 h 811669"/>
              <a:gd name="connsiteX3" fmla="*/ 1274111 w 1339884"/>
              <a:gd name="connsiteY3" fmla="*/ 120448 h 811669"/>
              <a:gd name="connsiteX4" fmla="*/ 514743 w 1339884"/>
              <a:gd name="connsiteY4" fmla="*/ 25128 h 811669"/>
              <a:gd name="connsiteX5" fmla="*/ 19070 w 1339884"/>
              <a:gd name="connsiteY5" fmla="*/ 506178 h 811669"/>
              <a:gd name="connsiteX6" fmla="*/ 623522 w 1339884"/>
              <a:gd name="connsiteY6" fmla="*/ 675842 h 811669"/>
              <a:gd name="connsiteX7" fmla="*/ 706485 w 1339884"/>
              <a:gd name="connsiteY7" fmla="*/ 811669 h 811669"/>
              <a:gd name="connsiteX0" fmla="*/ 706273 w 1339672"/>
              <a:gd name="connsiteY0" fmla="*/ 799317 h 799317"/>
              <a:gd name="connsiteX1" fmla="*/ 898678 w 1339672"/>
              <a:gd name="connsiteY1" fmla="*/ 729403 h 799317"/>
              <a:gd name="connsiteX2" fmla="*/ 1257484 w 1339672"/>
              <a:gd name="connsiteY2" fmla="*/ 556620 h 799317"/>
              <a:gd name="connsiteX3" fmla="*/ 1273899 w 1339672"/>
              <a:gd name="connsiteY3" fmla="*/ 108096 h 799317"/>
              <a:gd name="connsiteX4" fmla="*/ 514531 w 1339672"/>
              <a:gd name="connsiteY4" fmla="*/ 12776 h 799317"/>
              <a:gd name="connsiteX5" fmla="*/ 18858 w 1339672"/>
              <a:gd name="connsiteY5" fmla="*/ 493826 h 799317"/>
              <a:gd name="connsiteX6" fmla="*/ 623310 w 1339672"/>
              <a:gd name="connsiteY6" fmla="*/ 663490 h 799317"/>
              <a:gd name="connsiteX7" fmla="*/ 706273 w 1339672"/>
              <a:gd name="connsiteY7" fmla="*/ 799317 h 79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9672" h="799317">
                <a:moveTo>
                  <a:pt x="706273" y="799317"/>
                </a:moveTo>
                <a:cubicBezTo>
                  <a:pt x="789712" y="787887"/>
                  <a:pt x="857339" y="727879"/>
                  <a:pt x="898678" y="729403"/>
                </a:cubicBezTo>
                <a:cubicBezTo>
                  <a:pt x="967829" y="732070"/>
                  <a:pt x="1194947" y="660171"/>
                  <a:pt x="1257484" y="556620"/>
                </a:cubicBezTo>
                <a:cubicBezTo>
                  <a:pt x="1320021" y="453069"/>
                  <a:pt x="1397724" y="198737"/>
                  <a:pt x="1273899" y="108096"/>
                </a:cubicBezTo>
                <a:cubicBezTo>
                  <a:pt x="1150074" y="17455"/>
                  <a:pt x="717904" y="-22581"/>
                  <a:pt x="514531" y="12776"/>
                </a:cubicBezTo>
                <a:cubicBezTo>
                  <a:pt x="311158" y="48133"/>
                  <a:pt x="-91680" y="17349"/>
                  <a:pt x="18858" y="493826"/>
                </a:cubicBezTo>
                <a:cubicBezTo>
                  <a:pt x="48481" y="635749"/>
                  <a:pt x="581495" y="654822"/>
                  <a:pt x="623310" y="663490"/>
                </a:cubicBezTo>
                <a:cubicBezTo>
                  <a:pt x="804761" y="700161"/>
                  <a:pt x="706273" y="799317"/>
                  <a:pt x="706273" y="799317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259ACF4-00B9-5ED4-19E1-084F57352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2282" y="860609"/>
            <a:ext cx="4621687" cy="1258293"/>
          </a:xfrm>
        </p:spPr>
        <p:txBody>
          <a:bodyPr>
            <a:normAutofit/>
          </a:bodyPr>
          <a:lstStyle/>
          <a:p>
            <a:pPr algn="ctr"/>
            <a:r>
              <a:rPr lang="fr-FR" dirty="0" err="1"/>
              <a:t>Kahoot</a:t>
            </a:r>
            <a:r>
              <a:rPr lang="fr-FR" dirty="0"/>
              <a:t> Time !!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3CC3E-AA09-025F-E6B4-A94CC2A21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7702" y="2265829"/>
            <a:ext cx="4236001" cy="3501011"/>
          </a:xfrm>
        </p:spPr>
        <p:txBody>
          <a:bodyPr anchor="ctr">
            <a:normAutofit/>
          </a:bodyPr>
          <a:lstStyle/>
          <a:p>
            <a:pPr algn="ctr"/>
            <a:endParaRPr lang="fr-FR" b="1" u="sng" dirty="0">
              <a:solidFill>
                <a:srgbClr val="2F988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 verbe ALLER</a:t>
            </a:r>
          </a:p>
          <a:p>
            <a:pPr algn="ctr"/>
            <a:r>
              <a:rPr lang="fr-FR" b="1" u="sng" dirty="0">
                <a:solidFill>
                  <a:srgbClr val="2F98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https://play.kahoot.it/v2/?quizId=938ac6fd-7b07-4cd6-adc2-a9987ab68e68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6CC79CC0-8661-37F2-C628-5E525CF25A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330565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399740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50257" y="481055"/>
            <a:ext cx="4975865" cy="147215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verbe</a:t>
            </a:r>
            <a:r>
              <a:rPr lang="en-US" sz="3200" b="1" dirty="0">
                <a:latin typeface="+mj-lt"/>
                <a:ea typeface="+mj-ea"/>
                <a:cs typeface="+mj-cs"/>
              </a:rPr>
              <a:t> ALLER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65" b="435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1800" y="6356350"/>
            <a:ext cx="7620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39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458604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733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F708603-47B2-CE84-CFEC-DA4E2C061F47}"/>
              </a:ext>
            </a:extLst>
          </p:cNvPr>
          <p:cNvSpPr txBox="1"/>
          <p:nvPr/>
        </p:nvSpPr>
        <p:spPr>
          <a:xfrm>
            <a:off x="329048" y="4548016"/>
            <a:ext cx="46852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sz="2800" dirty="0"/>
              <a:t>Nhan et Long, vous </a:t>
            </a:r>
            <a:r>
              <a:rPr lang="fr-FR" sz="2800" dirty="0">
                <a:solidFill>
                  <a:srgbClr val="FF0000"/>
                </a:solidFill>
              </a:rPr>
              <a:t>allez</a:t>
            </a:r>
            <a:r>
              <a:rPr lang="fr-FR" sz="2800" dirty="0"/>
              <a:t> où en vacances ?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dirty="0"/>
              <a:t>Christine et Ellie </a:t>
            </a:r>
            <a:r>
              <a:rPr lang="fr-FR" sz="2800" dirty="0">
                <a:solidFill>
                  <a:srgbClr val="FF0000"/>
                </a:solidFill>
              </a:rPr>
              <a:t>vont</a:t>
            </a:r>
            <a:r>
              <a:rPr lang="fr-FR" sz="2800" dirty="0"/>
              <a:t> au Japon.</a:t>
            </a:r>
          </a:p>
          <a:p>
            <a:pPr marL="457200" indent="-457200">
              <a:buFont typeface="+mj-lt"/>
              <a:buAutoNum type="arabicPeriod"/>
            </a:pPr>
            <a:r>
              <a:rPr lang="fr-FR" sz="2800" dirty="0"/>
              <a:t>Kiet </a:t>
            </a:r>
            <a:r>
              <a:rPr lang="fr-FR" sz="2800" dirty="0">
                <a:solidFill>
                  <a:srgbClr val="FF0000"/>
                </a:solidFill>
              </a:rPr>
              <a:t>va</a:t>
            </a:r>
            <a:r>
              <a:rPr lang="fr-FR" sz="2800" dirty="0"/>
              <a:t> en Australie.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993AD1-0BC4-06C6-152C-06F5EE9E1222}"/>
              </a:ext>
            </a:extLst>
          </p:cNvPr>
          <p:cNvSpPr txBox="1"/>
          <p:nvPr/>
        </p:nvSpPr>
        <p:spPr>
          <a:xfrm>
            <a:off x="313246" y="2872899"/>
            <a:ext cx="4586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Complétez les 3 phrases suivantes 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6C6B81-5511-EF62-8CAA-91A1C30EBD4B}"/>
              </a:ext>
            </a:extLst>
          </p:cNvPr>
          <p:cNvSpPr/>
          <p:nvPr/>
        </p:nvSpPr>
        <p:spPr>
          <a:xfrm>
            <a:off x="3673503" y="4574671"/>
            <a:ext cx="755374" cy="4505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422481-563F-3C71-C600-518957030FAC}"/>
              </a:ext>
            </a:extLst>
          </p:cNvPr>
          <p:cNvSpPr/>
          <p:nvPr/>
        </p:nvSpPr>
        <p:spPr>
          <a:xfrm>
            <a:off x="3229555" y="5500012"/>
            <a:ext cx="755374" cy="4505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C36E24-497C-1E0F-50CB-E7C0A65AB043}"/>
              </a:ext>
            </a:extLst>
          </p:cNvPr>
          <p:cNvSpPr/>
          <p:nvPr/>
        </p:nvSpPr>
        <p:spPr>
          <a:xfrm>
            <a:off x="1510748" y="6336897"/>
            <a:ext cx="365760" cy="4505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Diagramme 2">
            <a:extLst>
              <a:ext uri="{FF2B5EF4-FFF2-40B4-BE49-F238E27FC236}">
                <a16:creationId xmlns:a16="http://schemas.microsoft.com/office/drawing/2014/main" id="{DEFA296A-1C91-CC1A-BB3D-3512005345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330565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223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717" y="392345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267" dirty="0"/>
              <a:t>Progress check : Start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232209" y="1033901"/>
            <a:ext cx="1254035" cy="300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119819" y="379025"/>
            <a:ext cx="1476028" cy="124167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220716" y="493698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323156" y="538521"/>
            <a:ext cx="125403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FC373D-24D9-C60C-9622-92613E162B99}"/>
              </a:ext>
            </a:extLst>
          </p:cNvPr>
          <p:cNvSpPr txBox="1"/>
          <p:nvPr/>
        </p:nvSpPr>
        <p:spPr>
          <a:xfrm>
            <a:off x="232210" y="1890446"/>
            <a:ext cx="422677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3200" dirty="0" err="1"/>
              <a:t>Nayla</a:t>
            </a:r>
            <a:r>
              <a:rPr lang="fr-FR" sz="3200" dirty="0"/>
              <a:t> a </a:t>
            </a:r>
            <a:r>
              <a:rPr lang="fr-FR" sz="3200" dirty="0">
                <a:solidFill>
                  <a:srgbClr val="FF0000"/>
                </a:solidFill>
              </a:rPr>
              <a:t>8</a:t>
            </a:r>
            <a:r>
              <a:rPr lang="fr-FR" sz="3200" dirty="0"/>
              <a:t> ans. Elle fait le tour du monde à </a:t>
            </a:r>
            <a:r>
              <a:rPr lang="fr-FR" sz="3200" dirty="0">
                <a:solidFill>
                  <a:srgbClr val="FF0000"/>
                </a:solidFill>
              </a:rPr>
              <a:t>vélo </a:t>
            </a:r>
            <a:r>
              <a:rPr lang="fr-FR" sz="3200" dirty="0"/>
              <a:t>en famille avec son </a:t>
            </a:r>
            <a:r>
              <a:rPr lang="fr-FR" sz="3200" dirty="0">
                <a:solidFill>
                  <a:srgbClr val="FF0000"/>
                </a:solidFill>
              </a:rPr>
              <a:t>père</a:t>
            </a:r>
            <a:r>
              <a:rPr lang="fr-FR" sz="3200" dirty="0"/>
              <a:t>, sa </a:t>
            </a:r>
            <a:r>
              <a:rPr lang="fr-FR" sz="3200" dirty="0">
                <a:solidFill>
                  <a:srgbClr val="FF0000"/>
                </a:solidFill>
              </a:rPr>
              <a:t>mère </a:t>
            </a:r>
            <a:r>
              <a:rPr lang="fr-FR" sz="3200" dirty="0"/>
              <a:t>et sa petite </a:t>
            </a:r>
            <a:r>
              <a:rPr lang="fr-FR" sz="3200" dirty="0">
                <a:solidFill>
                  <a:srgbClr val="FF0000"/>
                </a:solidFill>
              </a:rPr>
              <a:t>sœur</a:t>
            </a:r>
            <a:r>
              <a:rPr lang="fr-FR" sz="3200" dirty="0"/>
              <a:t> Phoebe.</a:t>
            </a:r>
          </a:p>
          <a:p>
            <a:pPr algn="just"/>
            <a:r>
              <a:rPr lang="fr-FR" sz="3200" dirty="0"/>
              <a:t>Son pays préféré est le </a:t>
            </a:r>
            <a:r>
              <a:rPr lang="fr-FR" sz="3200" dirty="0">
                <a:solidFill>
                  <a:srgbClr val="FF0000"/>
                </a:solidFill>
              </a:rPr>
              <a:t>Japon </a:t>
            </a:r>
            <a:r>
              <a:rPr lang="fr-FR" sz="3200" dirty="0"/>
              <a:t>parce qu’il y a des </a:t>
            </a:r>
            <a:r>
              <a:rPr lang="fr-FR" sz="3200" dirty="0">
                <a:solidFill>
                  <a:srgbClr val="FF0000"/>
                </a:solidFill>
              </a:rPr>
              <a:t>sakuras</a:t>
            </a:r>
            <a:r>
              <a:rPr lang="fr-FR" sz="3200" dirty="0"/>
              <a:t>. Le pays préféré de Phoebe est le </a:t>
            </a:r>
            <a:r>
              <a:rPr lang="fr-FR" sz="3200" dirty="0">
                <a:solidFill>
                  <a:srgbClr val="FF0000"/>
                </a:solidFill>
              </a:rPr>
              <a:t>Canada</a:t>
            </a:r>
            <a:r>
              <a:rPr lang="fr-FR" sz="3200" dirty="0"/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92E318-6CDC-950B-3749-54BCDE067C01}"/>
              </a:ext>
            </a:extLst>
          </p:cNvPr>
          <p:cNvSpPr/>
          <p:nvPr/>
        </p:nvSpPr>
        <p:spPr>
          <a:xfrm>
            <a:off x="1567245" y="2050641"/>
            <a:ext cx="375856" cy="31673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C6D5F70-06A3-7D8C-4649-39C76F1B3FBA}"/>
              </a:ext>
            </a:extLst>
          </p:cNvPr>
          <p:cNvSpPr/>
          <p:nvPr/>
        </p:nvSpPr>
        <p:spPr>
          <a:xfrm>
            <a:off x="1328832" y="3945847"/>
            <a:ext cx="1004232" cy="4239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pic>
        <p:nvPicPr>
          <p:cNvPr id="3" name="Média en ligne 2" title="Cette famille parcourt le monde à vélo depuis 2013">
            <a:hlinkClick r:id="" action="ppaction://media"/>
            <a:extLst>
              <a:ext uri="{FF2B5EF4-FFF2-40B4-BE49-F238E27FC236}">
                <a16:creationId xmlns:a16="http://schemas.microsoft.com/office/drawing/2014/main" id="{122E7AD4-EFD1-8DA0-0013-DC84C4C96BD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738594" y="1930552"/>
            <a:ext cx="7133790" cy="4030591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BA0E139-C4EF-FD9F-A2A7-EB31863C8424}"/>
              </a:ext>
            </a:extLst>
          </p:cNvPr>
          <p:cNvSpPr/>
          <p:nvPr/>
        </p:nvSpPr>
        <p:spPr>
          <a:xfrm>
            <a:off x="119819" y="3468801"/>
            <a:ext cx="1004232" cy="4239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F0CCC28-6108-D2AC-F858-249DF7DD5C1A}"/>
              </a:ext>
            </a:extLst>
          </p:cNvPr>
          <p:cNvSpPr/>
          <p:nvPr/>
        </p:nvSpPr>
        <p:spPr>
          <a:xfrm>
            <a:off x="2121189" y="3468800"/>
            <a:ext cx="1004232" cy="4239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8E1058A-721F-BEFB-C78C-90A60840AE47}"/>
              </a:ext>
            </a:extLst>
          </p:cNvPr>
          <p:cNvSpPr/>
          <p:nvPr/>
        </p:nvSpPr>
        <p:spPr>
          <a:xfrm>
            <a:off x="252119" y="5437443"/>
            <a:ext cx="1325072" cy="42390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9004D4-3744-5C4A-46DF-08F81DAAFB44}"/>
              </a:ext>
            </a:extLst>
          </p:cNvPr>
          <p:cNvSpPr/>
          <p:nvPr/>
        </p:nvSpPr>
        <p:spPr>
          <a:xfrm>
            <a:off x="3561891" y="2512323"/>
            <a:ext cx="897093" cy="3855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C2A7F0-30D8-5E4E-193B-E8D17EA4CB8D}"/>
              </a:ext>
            </a:extLst>
          </p:cNvPr>
          <p:cNvSpPr/>
          <p:nvPr/>
        </p:nvSpPr>
        <p:spPr>
          <a:xfrm>
            <a:off x="319616" y="4917049"/>
            <a:ext cx="1004232" cy="4239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9DDF2E3-D905-F3B3-FA73-A1B0F60A3790}"/>
              </a:ext>
            </a:extLst>
          </p:cNvPr>
          <p:cNvSpPr/>
          <p:nvPr/>
        </p:nvSpPr>
        <p:spPr>
          <a:xfrm>
            <a:off x="336083" y="6364302"/>
            <a:ext cx="1231161" cy="4239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/>
          </a:p>
        </p:txBody>
      </p:sp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0A30DA76-28C3-0329-9E64-A64E873AB7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1041838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213964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786CB0CA-3554-2413-60D0-56A0713BCA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3330565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93207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/>
              <a:t>À la fin de la </a:t>
            </a:r>
            <a:r>
              <a:rPr lang="fr-FR" sz="4800" dirty="0"/>
              <a:t>leçon</a:t>
            </a:r>
            <a:r>
              <a:rPr lang="en-US" sz="48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>
                <a:solidFill>
                  <a:schemeClr val="tx2"/>
                </a:solidFill>
              </a:rPr>
              <a:t>• Écrire un journal de voyage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2702759"/>
              </p:ext>
            </p:extLst>
          </p:nvPr>
        </p:nvGraphicFramePr>
        <p:xfrm>
          <a:off x="632372" y="3243893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C97D5D-8CDB-FBD3-5EB6-4A7DA4DF93F9}"/>
              </a:ext>
            </a:extLst>
          </p:cNvPr>
          <p:cNvSpPr/>
          <p:nvPr/>
        </p:nvSpPr>
        <p:spPr>
          <a:xfrm>
            <a:off x="4569641" y="5241754"/>
            <a:ext cx="3052717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7C6579C-32F0-85A6-6522-F10E12157365}"/>
              </a:ext>
            </a:extLst>
          </p:cNvPr>
          <p:cNvSpPr txBox="1"/>
          <p:nvPr/>
        </p:nvSpPr>
        <p:spPr>
          <a:xfrm>
            <a:off x="608785" y="5827399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9507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325369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prépositions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ville</a:t>
            </a:r>
            <a:r>
              <a:rPr lang="en-US" sz="3067" b="1" dirty="0">
                <a:latin typeface="+mj-lt"/>
                <a:ea typeface="+mj-ea"/>
                <a:cs typeface="+mj-cs"/>
              </a:rPr>
              <a:t> et pays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458604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/>
              <a:t>Quynh Anh </a:t>
            </a:r>
            <a:r>
              <a:rPr lang="en-US" sz="3733" dirty="0" err="1"/>
              <a:t>habite</a:t>
            </a:r>
            <a:r>
              <a:rPr lang="en-US" sz="3733" dirty="0"/>
              <a:t> </a:t>
            </a:r>
            <a:r>
              <a:rPr lang="en-US" sz="3733" b="1" dirty="0"/>
              <a:t>à</a:t>
            </a:r>
            <a:r>
              <a:rPr lang="en-US" sz="3733" dirty="0"/>
              <a:t> HCMV </a:t>
            </a:r>
            <a:r>
              <a:rPr lang="en-US" sz="3733" dirty="0">
                <a:solidFill>
                  <a:srgbClr val="FF0000"/>
                </a:solidFill>
              </a:rPr>
              <a:t>au</a:t>
            </a:r>
            <a:r>
              <a:rPr lang="en-US" sz="3733" dirty="0"/>
              <a:t> Vietnam.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/>
              <a:t>Nhi </a:t>
            </a:r>
            <a:r>
              <a:rPr lang="en-US" sz="3733" dirty="0" err="1"/>
              <a:t>va</a:t>
            </a:r>
            <a:r>
              <a:rPr lang="en-US" sz="3733" dirty="0"/>
              <a:t> </a:t>
            </a:r>
            <a:r>
              <a:rPr lang="en-US" sz="3733" b="1" dirty="0"/>
              <a:t>à</a:t>
            </a:r>
            <a:r>
              <a:rPr lang="en-US" sz="3733" dirty="0"/>
              <a:t> Paris </a:t>
            </a:r>
            <a:r>
              <a:rPr lang="en-US" sz="3733" dirty="0" err="1">
                <a:solidFill>
                  <a:srgbClr val="00B0F0"/>
                </a:solidFill>
              </a:rPr>
              <a:t>en</a:t>
            </a:r>
            <a:r>
              <a:rPr lang="en-US" sz="3733" dirty="0"/>
              <a:t> France.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3733" dirty="0" err="1"/>
              <a:t>Jonh</a:t>
            </a:r>
            <a:r>
              <a:rPr lang="en-US" sz="3733" dirty="0"/>
              <a:t> </a:t>
            </a:r>
            <a:r>
              <a:rPr lang="en-US" sz="3733" dirty="0" err="1"/>
              <a:t>va</a:t>
            </a:r>
            <a:r>
              <a:rPr lang="en-US" sz="3733" dirty="0"/>
              <a:t> </a:t>
            </a:r>
            <a:r>
              <a:rPr lang="en-US" sz="3733" b="1" dirty="0"/>
              <a:t>à</a:t>
            </a:r>
            <a:r>
              <a:rPr lang="en-US" sz="3733" dirty="0"/>
              <a:t> Los Angeles </a:t>
            </a:r>
            <a:r>
              <a:rPr lang="en-US" sz="3733" dirty="0">
                <a:solidFill>
                  <a:srgbClr val="FFC000"/>
                </a:solidFill>
              </a:rPr>
              <a:t>aux</a:t>
            </a:r>
            <a:r>
              <a:rPr lang="en-US" sz="3733" dirty="0"/>
              <a:t> </a:t>
            </a:r>
            <a:r>
              <a:rPr lang="en-US" sz="3733" dirty="0" err="1"/>
              <a:t>Etats</a:t>
            </a:r>
            <a:r>
              <a:rPr lang="en-US" sz="3733" dirty="0"/>
              <a:t>-Unis. 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733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0" r="21790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42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206AD5-700A-D8DF-4B16-C3EB290EE52B}"/>
              </a:ext>
            </a:extLst>
          </p:cNvPr>
          <p:cNvSpPr/>
          <p:nvPr/>
        </p:nvSpPr>
        <p:spPr>
          <a:xfrm>
            <a:off x="4373217" y="2902226"/>
            <a:ext cx="349858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46B8DF-C99C-F08F-DDA4-6E66683BA33A}"/>
              </a:ext>
            </a:extLst>
          </p:cNvPr>
          <p:cNvSpPr/>
          <p:nvPr/>
        </p:nvSpPr>
        <p:spPr>
          <a:xfrm>
            <a:off x="1981861" y="3429000"/>
            <a:ext cx="538701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86793D-4F19-DF11-CD07-CDF8675A6F45}"/>
              </a:ext>
            </a:extLst>
          </p:cNvPr>
          <p:cNvSpPr/>
          <p:nvPr/>
        </p:nvSpPr>
        <p:spPr>
          <a:xfrm>
            <a:off x="2275064" y="4006459"/>
            <a:ext cx="317062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6BE63E-5EB2-4B9C-6FC1-FB1B9413EC2B}"/>
              </a:ext>
            </a:extLst>
          </p:cNvPr>
          <p:cNvSpPr/>
          <p:nvPr/>
        </p:nvSpPr>
        <p:spPr>
          <a:xfrm>
            <a:off x="3592062" y="4006459"/>
            <a:ext cx="502860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D9CCE9-0AC2-A51B-1762-D5DA58B8FF84}"/>
              </a:ext>
            </a:extLst>
          </p:cNvPr>
          <p:cNvSpPr/>
          <p:nvPr/>
        </p:nvSpPr>
        <p:spPr>
          <a:xfrm>
            <a:off x="2507319" y="5011660"/>
            <a:ext cx="317062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3D8590-11AD-4649-C3F0-882A384494B8}"/>
              </a:ext>
            </a:extLst>
          </p:cNvPr>
          <p:cNvSpPr/>
          <p:nvPr/>
        </p:nvSpPr>
        <p:spPr>
          <a:xfrm>
            <a:off x="754771" y="5538434"/>
            <a:ext cx="724171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60FF277E-06EA-6703-5452-19B2FAB4BC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9301186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9353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7FDDC53-8DE6-4F4C-B6B4-4FA2A876C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3AD053B-137E-47B4-997C-C91AE70CE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-60000" flipH="1">
            <a:off x="1441932" y="958443"/>
            <a:ext cx="9361145" cy="4365520"/>
          </a:xfrm>
          <a:custGeom>
            <a:avLst/>
            <a:gdLst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405213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66489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66489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3171"/>
              <a:gd name="connsiteX1" fmla="*/ 9719033 w 9735159"/>
              <a:gd name="connsiteY1" fmla="*/ 122134 h 4583171"/>
              <a:gd name="connsiteX2" fmla="*/ 9675361 w 9735159"/>
              <a:gd name="connsiteY2" fmla="*/ 1854278 h 4583171"/>
              <a:gd name="connsiteX3" fmla="*/ 9667887 w 9735159"/>
              <a:gd name="connsiteY3" fmla="*/ 4129680 h 4583171"/>
              <a:gd name="connsiteX4" fmla="*/ 9156509 w 9735159"/>
              <a:gd name="connsiteY4" fmla="*/ 4179051 h 4583171"/>
              <a:gd name="connsiteX5" fmla="*/ 8374371 w 9735159"/>
              <a:gd name="connsiteY5" fmla="*/ 4200672 h 4583171"/>
              <a:gd name="connsiteX6" fmla="*/ 7989742 w 9735159"/>
              <a:gd name="connsiteY6" fmla="*/ 4205904 h 4583171"/>
              <a:gd name="connsiteX7" fmla="*/ 7685624 w 9735159"/>
              <a:gd name="connsiteY7" fmla="*/ 4466489 h 4583171"/>
              <a:gd name="connsiteX8" fmla="*/ 7189698 w 9735159"/>
              <a:gd name="connsiteY8" fmla="*/ 4582555 h 4583171"/>
              <a:gd name="connsiteX9" fmla="*/ 7423142 w 9735159"/>
              <a:gd name="connsiteY9" fmla="*/ 4218401 h 4583171"/>
              <a:gd name="connsiteX10" fmla="*/ 7322085 w 9735159"/>
              <a:gd name="connsiteY10" fmla="*/ 4198994 h 4583171"/>
              <a:gd name="connsiteX11" fmla="*/ 5976239 w 9735159"/>
              <a:gd name="connsiteY11" fmla="*/ 4198994 h 4583171"/>
              <a:gd name="connsiteX12" fmla="*/ 5703149 w 9735159"/>
              <a:gd name="connsiteY12" fmla="*/ 4203217 h 4583171"/>
              <a:gd name="connsiteX13" fmla="*/ 204518 w 9735159"/>
              <a:gd name="connsiteY13" fmla="*/ 4241988 h 4583171"/>
              <a:gd name="connsiteX14" fmla="*/ 45709 w 9735159"/>
              <a:gd name="connsiteY14" fmla="*/ 2519688 h 4583171"/>
              <a:gd name="connsiteX15" fmla="*/ 0 w 9735159"/>
              <a:gd name="connsiteY15" fmla="*/ 105770 h 4583171"/>
              <a:gd name="connsiteX16" fmla="*/ 6334131 w 9735159"/>
              <a:gd name="connsiteY16" fmla="*/ 49746 h 4583171"/>
              <a:gd name="connsiteX17" fmla="*/ 8936301 w 9735159"/>
              <a:gd name="connsiteY17" fmla="*/ 9904 h 4583171"/>
              <a:gd name="connsiteX18" fmla="*/ 9439106 w 9735159"/>
              <a:gd name="connsiteY18" fmla="*/ 1 h 4583171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23142 w 9735159"/>
              <a:gd name="connsiteY9" fmla="*/ 4218401 h 4585292"/>
              <a:gd name="connsiteX10" fmla="*/ 7322085 w 9735159"/>
              <a:gd name="connsiteY10" fmla="*/ 4198994 h 4585292"/>
              <a:gd name="connsiteX11" fmla="*/ 5976239 w 9735159"/>
              <a:gd name="connsiteY11" fmla="*/ 4198994 h 4585292"/>
              <a:gd name="connsiteX12" fmla="*/ 5703149 w 9735159"/>
              <a:gd name="connsiteY12" fmla="*/ 4203217 h 4585292"/>
              <a:gd name="connsiteX13" fmla="*/ 204518 w 9735159"/>
              <a:gd name="connsiteY13" fmla="*/ 4241988 h 4585292"/>
              <a:gd name="connsiteX14" fmla="*/ 45709 w 9735159"/>
              <a:gd name="connsiteY14" fmla="*/ 2519688 h 4585292"/>
              <a:gd name="connsiteX15" fmla="*/ 0 w 9735159"/>
              <a:gd name="connsiteY15" fmla="*/ 105770 h 4585292"/>
              <a:gd name="connsiteX16" fmla="*/ 6334131 w 9735159"/>
              <a:gd name="connsiteY16" fmla="*/ 49746 h 4585292"/>
              <a:gd name="connsiteX17" fmla="*/ 8936301 w 9735159"/>
              <a:gd name="connsiteY17" fmla="*/ 9904 h 4585292"/>
              <a:gd name="connsiteX18" fmla="*/ 9439106 w 9735159"/>
              <a:gd name="connsiteY18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322085 w 9735159"/>
              <a:gd name="connsiteY10" fmla="*/ 4198994 h 4585292"/>
              <a:gd name="connsiteX11" fmla="*/ 5976239 w 9735159"/>
              <a:gd name="connsiteY11" fmla="*/ 4198994 h 4585292"/>
              <a:gd name="connsiteX12" fmla="*/ 5703149 w 9735159"/>
              <a:gd name="connsiteY12" fmla="*/ 4203217 h 4585292"/>
              <a:gd name="connsiteX13" fmla="*/ 204518 w 9735159"/>
              <a:gd name="connsiteY13" fmla="*/ 4241988 h 4585292"/>
              <a:gd name="connsiteX14" fmla="*/ 45709 w 9735159"/>
              <a:gd name="connsiteY14" fmla="*/ 2519688 h 4585292"/>
              <a:gd name="connsiteX15" fmla="*/ 0 w 9735159"/>
              <a:gd name="connsiteY15" fmla="*/ 105770 h 4585292"/>
              <a:gd name="connsiteX16" fmla="*/ 6334131 w 9735159"/>
              <a:gd name="connsiteY16" fmla="*/ 49746 h 4585292"/>
              <a:gd name="connsiteX17" fmla="*/ 8936301 w 9735159"/>
              <a:gd name="connsiteY17" fmla="*/ 9904 h 4585292"/>
              <a:gd name="connsiteX18" fmla="*/ 9439106 w 9735159"/>
              <a:gd name="connsiteY18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322085 w 9735159"/>
              <a:gd name="connsiteY10" fmla="*/ 4198994 h 4585292"/>
              <a:gd name="connsiteX11" fmla="*/ 5703149 w 9735159"/>
              <a:gd name="connsiteY11" fmla="*/ 4203217 h 4585292"/>
              <a:gd name="connsiteX12" fmla="*/ 204518 w 9735159"/>
              <a:gd name="connsiteY12" fmla="*/ 4241988 h 4585292"/>
              <a:gd name="connsiteX13" fmla="*/ 45709 w 9735159"/>
              <a:gd name="connsiteY13" fmla="*/ 2519688 h 4585292"/>
              <a:gd name="connsiteX14" fmla="*/ 0 w 9735159"/>
              <a:gd name="connsiteY14" fmla="*/ 105770 h 4585292"/>
              <a:gd name="connsiteX15" fmla="*/ 6334131 w 9735159"/>
              <a:gd name="connsiteY15" fmla="*/ 49746 h 4585292"/>
              <a:gd name="connsiteX16" fmla="*/ 8936301 w 9735159"/>
              <a:gd name="connsiteY16" fmla="*/ 9904 h 4585292"/>
              <a:gd name="connsiteX17" fmla="*/ 9439106 w 9735159"/>
              <a:gd name="connsiteY17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169685 w 9735159"/>
              <a:gd name="connsiteY10" fmla="*/ 4210283 h 4585292"/>
              <a:gd name="connsiteX11" fmla="*/ 5703149 w 9735159"/>
              <a:gd name="connsiteY11" fmla="*/ 4203217 h 4585292"/>
              <a:gd name="connsiteX12" fmla="*/ 204518 w 9735159"/>
              <a:gd name="connsiteY12" fmla="*/ 4241988 h 4585292"/>
              <a:gd name="connsiteX13" fmla="*/ 45709 w 9735159"/>
              <a:gd name="connsiteY13" fmla="*/ 2519688 h 4585292"/>
              <a:gd name="connsiteX14" fmla="*/ 0 w 9735159"/>
              <a:gd name="connsiteY14" fmla="*/ 105770 h 4585292"/>
              <a:gd name="connsiteX15" fmla="*/ 6334131 w 9735159"/>
              <a:gd name="connsiteY15" fmla="*/ 49746 h 4585292"/>
              <a:gd name="connsiteX16" fmla="*/ 8936301 w 9735159"/>
              <a:gd name="connsiteY16" fmla="*/ 9904 h 4585292"/>
              <a:gd name="connsiteX17" fmla="*/ 9439106 w 9735159"/>
              <a:gd name="connsiteY17" fmla="*/ 1 h 4585292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29680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685624 w 9735159"/>
              <a:gd name="connsiteY7" fmla="*/ 4466489 h 4583125"/>
              <a:gd name="connsiteX8" fmla="*/ 7189698 w 9735159"/>
              <a:gd name="connsiteY8" fmla="*/ 4582555 h 4583125"/>
              <a:gd name="connsiteX9" fmla="*/ 7406209 w 9735159"/>
              <a:gd name="connsiteY9" fmla="*/ 4195824 h 4583125"/>
              <a:gd name="connsiteX10" fmla="*/ 7169685 w 9735159"/>
              <a:gd name="connsiteY10" fmla="*/ 4210283 h 4583125"/>
              <a:gd name="connsiteX11" fmla="*/ 5703149 w 9735159"/>
              <a:gd name="connsiteY11" fmla="*/ 4203217 h 4583125"/>
              <a:gd name="connsiteX12" fmla="*/ 204518 w 9735159"/>
              <a:gd name="connsiteY12" fmla="*/ 4241988 h 4583125"/>
              <a:gd name="connsiteX13" fmla="*/ 45709 w 9735159"/>
              <a:gd name="connsiteY13" fmla="*/ 2519688 h 4583125"/>
              <a:gd name="connsiteX14" fmla="*/ 0 w 9735159"/>
              <a:gd name="connsiteY14" fmla="*/ 105770 h 4583125"/>
              <a:gd name="connsiteX15" fmla="*/ 6334131 w 9735159"/>
              <a:gd name="connsiteY15" fmla="*/ 49746 h 4583125"/>
              <a:gd name="connsiteX16" fmla="*/ 8936301 w 9735159"/>
              <a:gd name="connsiteY16" fmla="*/ 9904 h 4583125"/>
              <a:gd name="connsiteX17" fmla="*/ 9439106 w 9735159"/>
              <a:gd name="connsiteY17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685624 w 9735159"/>
              <a:gd name="connsiteY7" fmla="*/ 4466489 h 4583125"/>
              <a:gd name="connsiteX8" fmla="*/ 7189698 w 9735159"/>
              <a:gd name="connsiteY8" fmla="*/ 4582555 h 4583125"/>
              <a:gd name="connsiteX9" fmla="*/ 7406209 w 9735159"/>
              <a:gd name="connsiteY9" fmla="*/ 4195824 h 4583125"/>
              <a:gd name="connsiteX10" fmla="*/ 7169685 w 9735159"/>
              <a:gd name="connsiteY10" fmla="*/ 4210283 h 4583125"/>
              <a:gd name="connsiteX11" fmla="*/ 5703149 w 9735159"/>
              <a:gd name="connsiteY11" fmla="*/ 4203217 h 4583125"/>
              <a:gd name="connsiteX12" fmla="*/ 204518 w 9735159"/>
              <a:gd name="connsiteY12" fmla="*/ 4241988 h 4583125"/>
              <a:gd name="connsiteX13" fmla="*/ 45709 w 9735159"/>
              <a:gd name="connsiteY13" fmla="*/ 2519688 h 4583125"/>
              <a:gd name="connsiteX14" fmla="*/ 0 w 9735159"/>
              <a:gd name="connsiteY14" fmla="*/ 105770 h 4583125"/>
              <a:gd name="connsiteX15" fmla="*/ 6334131 w 9735159"/>
              <a:gd name="connsiteY15" fmla="*/ 49746 h 4583125"/>
              <a:gd name="connsiteX16" fmla="*/ 8936301 w 9735159"/>
              <a:gd name="connsiteY16" fmla="*/ 9904 h 4583125"/>
              <a:gd name="connsiteX17" fmla="*/ 9439106 w 9735159"/>
              <a:gd name="connsiteY17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78"/>
              <a:gd name="connsiteX1" fmla="*/ 9719033 w 9735159"/>
              <a:gd name="connsiteY1" fmla="*/ 122134 h 4583178"/>
              <a:gd name="connsiteX2" fmla="*/ 9675361 w 9735159"/>
              <a:gd name="connsiteY2" fmla="*/ 1854278 h 4583178"/>
              <a:gd name="connsiteX3" fmla="*/ 9667887 w 9735159"/>
              <a:gd name="connsiteY3" fmla="*/ 4157902 h 4583178"/>
              <a:gd name="connsiteX4" fmla="*/ 9156509 w 9735159"/>
              <a:gd name="connsiteY4" fmla="*/ 4179051 h 4583178"/>
              <a:gd name="connsiteX5" fmla="*/ 8374371 w 9735159"/>
              <a:gd name="connsiteY5" fmla="*/ 4200672 h 4583178"/>
              <a:gd name="connsiteX6" fmla="*/ 7989742 w 9735159"/>
              <a:gd name="connsiteY6" fmla="*/ 4205904 h 4583178"/>
              <a:gd name="connsiteX7" fmla="*/ 7189698 w 9735159"/>
              <a:gd name="connsiteY7" fmla="*/ 4582555 h 4583178"/>
              <a:gd name="connsiteX8" fmla="*/ 7389118 w 9735159"/>
              <a:gd name="connsiteY8" fmla="*/ 4221461 h 4583178"/>
              <a:gd name="connsiteX9" fmla="*/ 7169685 w 9735159"/>
              <a:gd name="connsiteY9" fmla="*/ 4210283 h 4583178"/>
              <a:gd name="connsiteX10" fmla="*/ 5703149 w 9735159"/>
              <a:gd name="connsiteY10" fmla="*/ 4203217 h 4583178"/>
              <a:gd name="connsiteX11" fmla="*/ 204518 w 9735159"/>
              <a:gd name="connsiteY11" fmla="*/ 4241988 h 4583178"/>
              <a:gd name="connsiteX12" fmla="*/ 45709 w 9735159"/>
              <a:gd name="connsiteY12" fmla="*/ 2519688 h 4583178"/>
              <a:gd name="connsiteX13" fmla="*/ 0 w 9735159"/>
              <a:gd name="connsiteY13" fmla="*/ 105770 h 4583178"/>
              <a:gd name="connsiteX14" fmla="*/ 6334131 w 9735159"/>
              <a:gd name="connsiteY14" fmla="*/ 49746 h 4583178"/>
              <a:gd name="connsiteX15" fmla="*/ 8936301 w 9735159"/>
              <a:gd name="connsiteY15" fmla="*/ 9904 h 4583178"/>
              <a:gd name="connsiteX16" fmla="*/ 9439106 w 9735159"/>
              <a:gd name="connsiteY16" fmla="*/ 1 h 4583178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703149 w 9702102"/>
              <a:gd name="connsiteY10" fmla="*/ 4206673 h 4586634"/>
              <a:gd name="connsiteX11" fmla="*/ 204518 w 9702102"/>
              <a:gd name="connsiteY11" fmla="*/ 4245444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703149 w 9702102"/>
              <a:gd name="connsiteY10" fmla="*/ 4206673 h 4586634"/>
              <a:gd name="connsiteX11" fmla="*/ 191266 w 9702102"/>
              <a:gd name="connsiteY11" fmla="*/ 4298452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941688 w 9702102"/>
              <a:gd name="connsiteY10" fmla="*/ 4246430 h 4586634"/>
              <a:gd name="connsiteX11" fmla="*/ 191266 w 9702102"/>
              <a:gd name="connsiteY11" fmla="*/ 4298452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52358 w 9715354"/>
              <a:gd name="connsiteY0" fmla="*/ 3457 h 4586634"/>
              <a:gd name="connsiteX1" fmla="*/ 9680769 w 9715354"/>
              <a:gd name="connsiteY1" fmla="*/ 99832 h 4586634"/>
              <a:gd name="connsiteX2" fmla="*/ 9688613 w 9715354"/>
              <a:gd name="connsiteY2" fmla="*/ 1857734 h 4586634"/>
              <a:gd name="connsiteX3" fmla="*/ 9681139 w 9715354"/>
              <a:gd name="connsiteY3" fmla="*/ 4161358 h 4586634"/>
              <a:gd name="connsiteX4" fmla="*/ 9169761 w 9715354"/>
              <a:gd name="connsiteY4" fmla="*/ 4182507 h 4586634"/>
              <a:gd name="connsiteX5" fmla="*/ 8387623 w 9715354"/>
              <a:gd name="connsiteY5" fmla="*/ 4204128 h 4586634"/>
              <a:gd name="connsiteX6" fmla="*/ 8002994 w 9715354"/>
              <a:gd name="connsiteY6" fmla="*/ 4209360 h 4586634"/>
              <a:gd name="connsiteX7" fmla="*/ 7202950 w 9715354"/>
              <a:gd name="connsiteY7" fmla="*/ 4586011 h 4586634"/>
              <a:gd name="connsiteX8" fmla="*/ 7402370 w 9715354"/>
              <a:gd name="connsiteY8" fmla="*/ 4224917 h 4586634"/>
              <a:gd name="connsiteX9" fmla="*/ 7182937 w 9715354"/>
              <a:gd name="connsiteY9" fmla="*/ 4213739 h 4586634"/>
              <a:gd name="connsiteX10" fmla="*/ 5954940 w 9715354"/>
              <a:gd name="connsiteY10" fmla="*/ 4246430 h 4586634"/>
              <a:gd name="connsiteX11" fmla="*/ 204518 w 9715354"/>
              <a:gd name="connsiteY11" fmla="*/ 4298452 h 4586634"/>
              <a:gd name="connsiteX12" fmla="*/ 58961 w 9715354"/>
              <a:gd name="connsiteY12" fmla="*/ 2523144 h 4586634"/>
              <a:gd name="connsiteX13" fmla="*/ 0 w 9715354"/>
              <a:gd name="connsiteY13" fmla="*/ 29712 h 4586634"/>
              <a:gd name="connsiteX14" fmla="*/ 6347383 w 9715354"/>
              <a:gd name="connsiteY14" fmla="*/ 53202 h 4586634"/>
              <a:gd name="connsiteX15" fmla="*/ 8949553 w 9715354"/>
              <a:gd name="connsiteY15" fmla="*/ 13360 h 4586634"/>
              <a:gd name="connsiteX16" fmla="*/ 9452358 w 9715354"/>
              <a:gd name="connsiteY16" fmla="*/ 3457 h 4586634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530791 w 9793787"/>
              <a:gd name="connsiteY0" fmla="*/ 166219 h 4749355"/>
              <a:gd name="connsiteX1" fmla="*/ 9759202 w 9793787"/>
              <a:gd name="connsiteY1" fmla="*/ 262594 h 4749355"/>
              <a:gd name="connsiteX2" fmla="*/ 9767046 w 9793787"/>
              <a:gd name="connsiteY2" fmla="*/ 2020496 h 4749355"/>
              <a:gd name="connsiteX3" fmla="*/ 9759572 w 9793787"/>
              <a:gd name="connsiteY3" fmla="*/ 4324120 h 4749355"/>
              <a:gd name="connsiteX4" fmla="*/ 9248194 w 9793787"/>
              <a:gd name="connsiteY4" fmla="*/ 4345269 h 4749355"/>
              <a:gd name="connsiteX5" fmla="*/ 8466056 w 9793787"/>
              <a:gd name="connsiteY5" fmla="*/ 4366890 h 4749355"/>
              <a:gd name="connsiteX6" fmla="*/ 8081427 w 9793787"/>
              <a:gd name="connsiteY6" fmla="*/ 4372122 h 4749355"/>
              <a:gd name="connsiteX7" fmla="*/ 7281383 w 9793787"/>
              <a:gd name="connsiteY7" fmla="*/ 4748773 h 4749355"/>
              <a:gd name="connsiteX8" fmla="*/ 7451928 w 9793787"/>
              <a:gd name="connsiteY8" fmla="*/ 4368428 h 4749355"/>
              <a:gd name="connsiteX9" fmla="*/ 7261370 w 9793787"/>
              <a:gd name="connsiteY9" fmla="*/ 4376501 h 4749355"/>
              <a:gd name="connsiteX10" fmla="*/ 6033373 w 9793787"/>
              <a:gd name="connsiteY10" fmla="*/ 4409192 h 4749355"/>
              <a:gd name="connsiteX11" fmla="*/ 282951 w 9793787"/>
              <a:gd name="connsiteY11" fmla="*/ 4461214 h 4749355"/>
              <a:gd name="connsiteX12" fmla="*/ 137394 w 9793787"/>
              <a:gd name="connsiteY12" fmla="*/ 2685906 h 4749355"/>
              <a:gd name="connsiteX13" fmla="*/ 78433 w 9793787"/>
              <a:gd name="connsiteY13" fmla="*/ 192474 h 4749355"/>
              <a:gd name="connsiteX14" fmla="*/ 650812 w 9793787"/>
              <a:gd name="connsiteY14" fmla="*/ 172339 h 4749355"/>
              <a:gd name="connsiteX15" fmla="*/ 6425816 w 9793787"/>
              <a:gd name="connsiteY15" fmla="*/ 215964 h 4749355"/>
              <a:gd name="connsiteX16" fmla="*/ 9027986 w 9793787"/>
              <a:gd name="connsiteY16" fmla="*/ 176122 h 4749355"/>
              <a:gd name="connsiteX17" fmla="*/ 9530791 w 9793787"/>
              <a:gd name="connsiteY17" fmla="*/ 166219 h 4749355"/>
              <a:gd name="connsiteX0" fmla="*/ 9543478 w 9806474"/>
              <a:gd name="connsiteY0" fmla="*/ 3458 h 4586594"/>
              <a:gd name="connsiteX1" fmla="*/ 9771889 w 9806474"/>
              <a:gd name="connsiteY1" fmla="*/ 99833 h 4586594"/>
              <a:gd name="connsiteX2" fmla="*/ 9779733 w 9806474"/>
              <a:gd name="connsiteY2" fmla="*/ 1857735 h 4586594"/>
              <a:gd name="connsiteX3" fmla="*/ 9772259 w 9806474"/>
              <a:gd name="connsiteY3" fmla="*/ 4161359 h 4586594"/>
              <a:gd name="connsiteX4" fmla="*/ 9260881 w 9806474"/>
              <a:gd name="connsiteY4" fmla="*/ 4182508 h 4586594"/>
              <a:gd name="connsiteX5" fmla="*/ 8478743 w 9806474"/>
              <a:gd name="connsiteY5" fmla="*/ 4204129 h 4586594"/>
              <a:gd name="connsiteX6" fmla="*/ 8094114 w 9806474"/>
              <a:gd name="connsiteY6" fmla="*/ 4209361 h 4586594"/>
              <a:gd name="connsiteX7" fmla="*/ 7294070 w 9806474"/>
              <a:gd name="connsiteY7" fmla="*/ 4586012 h 4586594"/>
              <a:gd name="connsiteX8" fmla="*/ 7464615 w 9806474"/>
              <a:gd name="connsiteY8" fmla="*/ 4205667 h 4586594"/>
              <a:gd name="connsiteX9" fmla="*/ 7274057 w 9806474"/>
              <a:gd name="connsiteY9" fmla="*/ 4213740 h 4586594"/>
              <a:gd name="connsiteX10" fmla="*/ 6046060 w 9806474"/>
              <a:gd name="connsiteY10" fmla="*/ 4246431 h 4586594"/>
              <a:gd name="connsiteX11" fmla="*/ 295638 w 9806474"/>
              <a:gd name="connsiteY11" fmla="*/ 4298453 h 4586594"/>
              <a:gd name="connsiteX12" fmla="*/ 150081 w 9806474"/>
              <a:gd name="connsiteY12" fmla="*/ 2523145 h 4586594"/>
              <a:gd name="connsiteX13" fmla="*/ 66257 w 9806474"/>
              <a:gd name="connsiteY13" fmla="*/ 476529 h 4586594"/>
              <a:gd name="connsiteX14" fmla="*/ 663499 w 9806474"/>
              <a:gd name="connsiteY14" fmla="*/ 9578 h 4586594"/>
              <a:gd name="connsiteX15" fmla="*/ 6438503 w 9806474"/>
              <a:gd name="connsiteY15" fmla="*/ 53203 h 4586594"/>
              <a:gd name="connsiteX16" fmla="*/ 9040673 w 9806474"/>
              <a:gd name="connsiteY16" fmla="*/ 13361 h 4586594"/>
              <a:gd name="connsiteX17" fmla="*/ 9543478 w 9806474"/>
              <a:gd name="connsiteY17" fmla="*/ 3458 h 4586594"/>
              <a:gd name="connsiteX0" fmla="*/ 9502853 w 9765849"/>
              <a:gd name="connsiteY0" fmla="*/ 3458 h 4586594"/>
              <a:gd name="connsiteX1" fmla="*/ 9731264 w 9765849"/>
              <a:gd name="connsiteY1" fmla="*/ 99833 h 4586594"/>
              <a:gd name="connsiteX2" fmla="*/ 9739108 w 9765849"/>
              <a:gd name="connsiteY2" fmla="*/ 1857735 h 4586594"/>
              <a:gd name="connsiteX3" fmla="*/ 9731634 w 9765849"/>
              <a:gd name="connsiteY3" fmla="*/ 4161359 h 4586594"/>
              <a:gd name="connsiteX4" fmla="*/ 9220256 w 9765849"/>
              <a:gd name="connsiteY4" fmla="*/ 4182508 h 4586594"/>
              <a:gd name="connsiteX5" fmla="*/ 8438118 w 9765849"/>
              <a:gd name="connsiteY5" fmla="*/ 4204129 h 4586594"/>
              <a:gd name="connsiteX6" fmla="*/ 8053489 w 9765849"/>
              <a:gd name="connsiteY6" fmla="*/ 4209361 h 4586594"/>
              <a:gd name="connsiteX7" fmla="*/ 7253445 w 9765849"/>
              <a:gd name="connsiteY7" fmla="*/ 4586012 h 4586594"/>
              <a:gd name="connsiteX8" fmla="*/ 7423990 w 9765849"/>
              <a:gd name="connsiteY8" fmla="*/ 4205667 h 4586594"/>
              <a:gd name="connsiteX9" fmla="*/ 7233432 w 9765849"/>
              <a:gd name="connsiteY9" fmla="*/ 4213740 h 4586594"/>
              <a:gd name="connsiteX10" fmla="*/ 6005435 w 9765849"/>
              <a:gd name="connsiteY10" fmla="*/ 4246431 h 4586594"/>
              <a:gd name="connsiteX11" fmla="*/ 255013 w 9765849"/>
              <a:gd name="connsiteY11" fmla="*/ 4298453 h 4586594"/>
              <a:gd name="connsiteX12" fmla="*/ 109456 w 9765849"/>
              <a:gd name="connsiteY12" fmla="*/ 2523145 h 4586594"/>
              <a:gd name="connsiteX13" fmla="*/ 25632 w 9765849"/>
              <a:gd name="connsiteY13" fmla="*/ 476529 h 4586594"/>
              <a:gd name="connsiteX14" fmla="*/ 622874 w 9765849"/>
              <a:gd name="connsiteY14" fmla="*/ 9578 h 4586594"/>
              <a:gd name="connsiteX15" fmla="*/ 6397878 w 9765849"/>
              <a:gd name="connsiteY15" fmla="*/ 53203 h 4586594"/>
              <a:gd name="connsiteX16" fmla="*/ 9000048 w 9765849"/>
              <a:gd name="connsiteY16" fmla="*/ 13361 h 4586594"/>
              <a:gd name="connsiteX17" fmla="*/ 9502853 w 9765849"/>
              <a:gd name="connsiteY17" fmla="*/ 3458 h 4586594"/>
              <a:gd name="connsiteX0" fmla="*/ 9693055 w 9956051"/>
              <a:gd name="connsiteY0" fmla="*/ 3458 h 4586594"/>
              <a:gd name="connsiteX1" fmla="*/ 9921466 w 9956051"/>
              <a:gd name="connsiteY1" fmla="*/ 99833 h 4586594"/>
              <a:gd name="connsiteX2" fmla="*/ 9929310 w 9956051"/>
              <a:gd name="connsiteY2" fmla="*/ 1857735 h 4586594"/>
              <a:gd name="connsiteX3" fmla="*/ 9921836 w 9956051"/>
              <a:gd name="connsiteY3" fmla="*/ 4161359 h 4586594"/>
              <a:gd name="connsiteX4" fmla="*/ 9410458 w 9956051"/>
              <a:gd name="connsiteY4" fmla="*/ 4182508 h 4586594"/>
              <a:gd name="connsiteX5" fmla="*/ 8628320 w 9956051"/>
              <a:gd name="connsiteY5" fmla="*/ 4204129 h 4586594"/>
              <a:gd name="connsiteX6" fmla="*/ 8243691 w 9956051"/>
              <a:gd name="connsiteY6" fmla="*/ 4209361 h 4586594"/>
              <a:gd name="connsiteX7" fmla="*/ 7443647 w 9956051"/>
              <a:gd name="connsiteY7" fmla="*/ 4586012 h 4586594"/>
              <a:gd name="connsiteX8" fmla="*/ 7614192 w 9956051"/>
              <a:gd name="connsiteY8" fmla="*/ 4205667 h 4586594"/>
              <a:gd name="connsiteX9" fmla="*/ 7423634 w 9956051"/>
              <a:gd name="connsiteY9" fmla="*/ 4213740 h 4586594"/>
              <a:gd name="connsiteX10" fmla="*/ 6195637 w 9956051"/>
              <a:gd name="connsiteY10" fmla="*/ 4246431 h 4586594"/>
              <a:gd name="connsiteX11" fmla="*/ 445215 w 9956051"/>
              <a:gd name="connsiteY11" fmla="*/ 4298453 h 4586594"/>
              <a:gd name="connsiteX12" fmla="*/ 299658 w 9956051"/>
              <a:gd name="connsiteY12" fmla="*/ 2523145 h 4586594"/>
              <a:gd name="connsiteX13" fmla="*/ 215834 w 9956051"/>
              <a:gd name="connsiteY13" fmla="*/ 476529 h 4586594"/>
              <a:gd name="connsiteX14" fmla="*/ 399481 w 9956051"/>
              <a:gd name="connsiteY14" fmla="*/ 16797 h 4586594"/>
              <a:gd name="connsiteX15" fmla="*/ 6588080 w 9956051"/>
              <a:gd name="connsiteY15" fmla="*/ 53203 h 4586594"/>
              <a:gd name="connsiteX16" fmla="*/ 9190250 w 9956051"/>
              <a:gd name="connsiteY16" fmla="*/ 13361 h 4586594"/>
              <a:gd name="connsiteX17" fmla="*/ 9693055 w 9956051"/>
              <a:gd name="connsiteY17" fmla="*/ 3458 h 4586594"/>
              <a:gd name="connsiteX0" fmla="*/ 9494966 w 9757962"/>
              <a:gd name="connsiteY0" fmla="*/ 3458 h 4586594"/>
              <a:gd name="connsiteX1" fmla="*/ 9723377 w 9757962"/>
              <a:gd name="connsiteY1" fmla="*/ 99833 h 4586594"/>
              <a:gd name="connsiteX2" fmla="*/ 9731221 w 9757962"/>
              <a:gd name="connsiteY2" fmla="*/ 1857735 h 4586594"/>
              <a:gd name="connsiteX3" fmla="*/ 9723747 w 9757962"/>
              <a:gd name="connsiteY3" fmla="*/ 4161359 h 4586594"/>
              <a:gd name="connsiteX4" fmla="*/ 9212369 w 9757962"/>
              <a:gd name="connsiteY4" fmla="*/ 4182508 h 4586594"/>
              <a:gd name="connsiteX5" fmla="*/ 8430231 w 9757962"/>
              <a:gd name="connsiteY5" fmla="*/ 4204129 h 4586594"/>
              <a:gd name="connsiteX6" fmla="*/ 8045602 w 9757962"/>
              <a:gd name="connsiteY6" fmla="*/ 4209361 h 4586594"/>
              <a:gd name="connsiteX7" fmla="*/ 7245558 w 9757962"/>
              <a:gd name="connsiteY7" fmla="*/ 4586012 h 4586594"/>
              <a:gd name="connsiteX8" fmla="*/ 7416103 w 9757962"/>
              <a:gd name="connsiteY8" fmla="*/ 4205667 h 4586594"/>
              <a:gd name="connsiteX9" fmla="*/ 7225545 w 9757962"/>
              <a:gd name="connsiteY9" fmla="*/ 4213740 h 4586594"/>
              <a:gd name="connsiteX10" fmla="*/ 5997548 w 9757962"/>
              <a:gd name="connsiteY10" fmla="*/ 4246431 h 4586594"/>
              <a:gd name="connsiteX11" fmla="*/ 247126 w 9757962"/>
              <a:gd name="connsiteY11" fmla="*/ 4298453 h 4586594"/>
              <a:gd name="connsiteX12" fmla="*/ 101569 w 9757962"/>
              <a:gd name="connsiteY12" fmla="*/ 2523145 h 4586594"/>
              <a:gd name="connsiteX13" fmla="*/ 17745 w 9757962"/>
              <a:gd name="connsiteY13" fmla="*/ 476529 h 4586594"/>
              <a:gd name="connsiteX14" fmla="*/ 201392 w 9757962"/>
              <a:gd name="connsiteY14" fmla="*/ 16797 h 4586594"/>
              <a:gd name="connsiteX15" fmla="*/ 6389991 w 9757962"/>
              <a:gd name="connsiteY15" fmla="*/ 53203 h 4586594"/>
              <a:gd name="connsiteX16" fmla="*/ 8992161 w 9757962"/>
              <a:gd name="connsiteY16" fmla="*/ 13361 h 4586594"/>
              <a:gd name="connsiteX17" fmla="*/ 9494966 w 9757962"/>
              <a:gd name="connsiteY17" fmla="*/ 3458 h 4586594"/>
              <a:gd name="connsiteX0" fmla="*/ 9494966 w 9757962"/>
              <a:gd name="connsiteY0" fmla="*/ 3458 h 4586594"/>
              <a:gd name="connsiteX1" fmla="*/ 9723377 w 9757962"/>
              <a:gd name="connsiteY1" fmla="*/ 99833 h 4586594"/>
              <a:gd name="connsiteX2" fmla="*/ 9731221 w 9757962"/>
              <a:gd name="connsiteY2" fmla="*/ 1857735 h 4586594"/>
              <a:gd name="connsiteX3" fmla="*/ 9723747 w 9757962"/>
              <a:gd name="connsiteY3" fmla="*/ 4161359 h 4586594"/>
              <a:gd name="connsiteX4" fmla="*/ 9212369 w 9757962"/>
              <a:gd name="connsiteY4" fmla="*/ 4182508 h 4586594"/>
              <a:gd name="connsiteX5" fmla="*/ 8430231 w 9757962"/>
              <a:gd name="connsiteY5" fmla="*/ 4204129 h 4586594"/>
              <a:gd name="connsiteX6" fmla="*/ 8045602 w 9757962"/>
              <a:gd name="connsiteY6" fmla="*/ 4209361 h 4586594"/>
              <a:gd name="connsiteX7" fmla="*/ 7245558 w 9757962"/>
              <a:gd name="connsiteY7" fmla="*/ 4586012 h 4586594"/>
              <a:gd name="connsiteX8" fmla="*/ 7416103 w 9757962"/>
              <a:gd name="connsiteY8" fmla="*/ 4205667 h 4586594"/>
              <a:gd name="connsiteX9" fmla="*/ 7225545 w 9757962"/>
              <a:gd name="connsiteY9" fmla="*/ 4213740 h 4586594"/>
              <a:gd name="connsiteX10" fmla="*/ 5997548 w 9757962"/>
              <a:gd name="connsiteY10" fmla="*/ 4246431 h 4586594"/>
              <a:gd name="connsiteX11" fmla="*/ 247126 w 9757962"/>
              <a:gd name="connsiteY11" fmla="*/ 4298453 h 4586594"/>
              <a:gd name="connsiteX12" fmla="*/ 101569 w 9757962"/>
              <a:gd name="connsiteY12" fmla="*/ 2523145 h 4586594"/>
              <a:gd name="connsiteX13" fmla="*/ 17745 w 9757962"/>
              <a:gd name="connsiteY13" fmla="*/ 476529 h 4586594"/>
              <a:gd name="connsiteX14" fmla="*/ 201392 w 9757962"/>
              <a:gd name="connsiteY14" fmla="*/ 16797 h 4586594"/>
              <a:gd name="connsiteX15" fmla="*/ 6389991 w 9757962"/>
              <a:gd name="connsiteY15" fmla="*/ 53203 h 4586594"/>
              <a:gd name="connsiteX16" fmla="*/ 8992161 w 9757962"/>
              <a:gd name="connsiteY16" fmla="*/ 13361 h 4586594"/>
              <a:gd name="connsiteX17" fmla="*/ 9494966 w 9757962"/>
              <a:gd name="connsiteY17" fmla="*/ 3458 h 4586594"/>
              <a:gd name="connsiteX0" fmla="*/ 9511995 w 9774991"/>
              <a:gd name="connsiteY0" fmla="*/ 3458 h 4586594"/>
              <a:gd name="connsiteX1" fmla="*/ 9740406 w 9774991"/>
              <a:gd name="connsiteY1" fmla="*/ 99833 h 4586594"/>
              <a:gd name="connsiteX2" fmla="*/ 9748250 w 9774991"/>
              <a:gd name="connsiteY2" fmla="*/ 1857735 h 4586594"/>
              <a:gd name="connsiteX3" fmla="*/ 9740776 w 9774991"/>
              <a:gd name="connsiteY3" fmla="*/ 4161359 h 4586594"/>
              <a:gd name="connsiteX4" fmla="*/ 9229398 w 9774991"/>
              <a:gd name="connsiteY4" fmla="*/ 4182508 h 4586594"/>
              <a:gd name="connsiteX5" fmla="*/ 8447260 w 9774991"/>
              <a:gd name="connsiteY5" fmla="*/ 4204129 h 4586594"/>
              <a:gd name="connsiteX6" fmla="*/ 8062631 w 9774991"/>
              <a:gd name="connsiteY6" fmla="*/ 4209361 h 4586594"/>
              <a:gd name="connsiteX7" fmla="*/ 7262587 w 9774991"/>
              <a:gd name="connsiteY7" fmla="*/ 4586012 h 4586594"/>
              <a:gd name="connsiteX8" fmla="*/ 7433132 w 9774991"/>
              <a:gd name="connsiteY8" fmla="*/ 4205667 h 4586594"/>
              <a:gd name="connsiteX9" fmla="*/ 7242574 w 9774991"/>
              <a:gd name="connsiteY9" fmla="*/ 4213740 h 4586594"/>
              <a:gd name="connsiteX10" fmla="*/ 6014577 w 9774991"/>
              <a:gd name="connsiteY10" fmla="*/ 4246431 h 4586594"/>
              <a:gd name="connsiteX11" fmla="*/ 264155 w 9774991"/>
              <a:gd name="connsiteY11" fmla="*/ 4298453 h 4586594"/>
              <a:gd name="connsiteX12" fmla="*/ 118598 w 9774991"/>
              <a:gd name="connsiteY12" fmla="*/ 2523145 h 4586594"/>
              <a:gd name="connsiteX13" fmla="*/ 34774 w 9774991"/>
              <a:gd name="connsiteY13" fmla="*/ 476529 h 4586594"/>
              <a:gd name="connsiteX14" fmla="*/ 187098 w 9774991"/>
              <a:gd name="connsiteY14" fmla="*/ 93555 h 4586594"/>
              <a:gd name="connsiteX15" fmla="*/ 6407020 w 9774991"/>
              <a:gd name="connsiteY15" fmla="*/ 53203 h 4586594"/>
              <a:gd name="connsiteX16" fmla="*/ 9009190 w 9774991"/>
              <a:gd name="connsiteY16" fmla="*/ 13361 h 4586594"/>
              <a:gd name="connsiteX17" fmla="*/ 9511995 w 9774991"/>
              <a:gd name="connsiteY17" fmla="*/ 3458 h 4586594"/>
              <a:gd name="connsiteX0" fmla="*/ 9482057 w 9745053"/>
              <a:gd name="connsiteY0" fmla="*/ 3458 h 4586594"/>
              <a:gd name="connsiteX1" fmla="*/ 9710468 w 9745053"/>
              <a:gd name="connsiteY1" fmla="*/ 99833 h 4586594"/>
              <a:gd name="connsiteX2" fmla="*/ 9718312 w 9745053"/>
              <a:gd name="connsiteY2" fmla="*/ 1857735 h 4586594"/>
              <a:gd name="connsiteX3" fmla="*/ 9710838 w 9745053"/>
              <a:gd name="connsiteY3" fmla="*/ 4161359 h 4586594"/>
              <a:gd name="connsiteX4" fmla="*/ 9199460 w 9745053"/>
              <a:gd name="connsiteY4" fmla="*/ 4182508 h 4586594"/>
              <a:gd name="connsiteX5" fmla="*/ 8417322 w 9745053"/>
              <a:gd name="connsiteY5" fmla="*/ 4204129 h 4586594"/>
              <a:gd name="connsiteX6" fmla="*/ 8032693 w 9745053"/>
              <a:gd name="connsiteY6" fmla="*/ 4209361 h 4586594"/>
              <a:gd name="connsiteX7" fmla="*/ 7232649 w 9745053"/>
              <a:gd name="connsiteY7" fmla="*/ 4586012 h 4586594"/>
              <a:gd name="connsiteX8" fmla="*/ 7403194 w 9745053"/>
              <a:gd name="connsiteY8" fmla="*/ 4205667 h 4586594"/>
              <a:gd name="connsiteX9" fmla="*/ 7212636 w 9745053"/>
              <a:gd name="connsiteY9" fmla="*/ 4213740 h 4586594"/>
              <a:gd name="connsiteX10" fmla="*/ 5984639 w 9745053"/>
              <a:gd name="connsiteY10" fmla="*/ 4246431 h 4586594"/>
              <a:gd name="connsiteX11" fmla="*/ 234217 w 9745053"/>
              <a:gd name="connsiteY11" fmla="*/ 4298453 h 4586594"/>
              <a:gd name="connsiteX12" fmla="*/ 88660 w 9745053"/>
              <a:gd name="connsiteY12" fmla="*/ 2523145 h 4586594"/>
              <a:gd name="connsiteX13" fmla="*/ 4836 w 9745053"/>
              <a:gd name="connsiteY13" fmla="*/ 476529 h 4586594"/>
              <a:gd name="connsiteX14" fmla="*/ 157160 w 9745053"/>
              <a:gd name="connsiteY14" fmla="*/ 93555 h 4586594"/>
              <a:gd name="connsiteX15" fmla="*/ 6377082 w 9745053"/>
              <a:gd name="connsiteY15" fmla="*/ 53203 h 4586594"/>
              <a:gd name="connsiteX16" fmla="*/ 8979252 w 9745053"/>
              <a:gd name="connsiteY16" fmla="*/ 13361 h 4586594"/>
              <a:gd name="connsiteX17" fmla="*/ 9482057 w 9745053"/>
              <a:gd name="connsiteY17" fmla="*/ 3458 h 4586594"/>
              <a:gd name="connsiteX0" fmla="*/ 9482057 w 9745053"/>
              <a:gd name="connsiteY0" fmla="*/ 3458 h 4586594"/>
              <a:gd name="connsiteX1" fmla="*/ 9710468 w 9745053"/>
              <a:gd name="connsiteY1" fmla="*/ 99833 h 4586594"/>
              <a:gd name="connsiteX2" fmla="*/ 9718312 w 9745053"/>
              <a:gd name="connsiteY2" fmla="*/ 1857735 h 4586594"/>
              <a:gd name="connsiteX3" fmla="*/ 9710838 w 9745053"/>
              <a:gd name="connsiteY3" fmla="*/ 4161359 h 4586594"/>
              <a:gd name="connsiteX4" fmla="*/ 9199460 w 9745053"/>
              <a:gd name="connsiteY4" fmla="*/ 4182508 h 4586594"/>
              <a:gd name="connsiteX5" fmla="*/ 8417322 w 9745053"/>
              <a:gd name="connsiteY5" fmla="*/ 4204129 h 4586594"/>
              <a:gd name="connsiteX6" fmla="*/ 8032693 w 9745053"/>
              <a:gd name="connsiteY6" fmla="*/ 4209361 h 4586594"/>
              <a:gd name="connsiteX7" fmla="*/ 7232649 w 9745053"/>
              <a:gd name="connsiteY7" fmla="*/ 4586012 h 4586594"/>
              <a:gd name="connsiteX8" fmla="*/ 7403194 w 9745053"/>
              <a:gd name="connsiteY8" fmla="*/ 4205667 h 4586594"/>
              <a:gd name="connsiteX9" fmla="*/ 7212636 w 9745053"/>
              <a:gd name="connsiteY9" fmla="*/ 4213740 h 4586594"/>
              <a:gd name="connsiteX10" fmla="*/ 5984639 w 9745053"/>
              <a:gd name="connsiteY10" fmla="*/ 4246431 h 4586594"/>
              <a:gd name="connsiteX11" fmla="*/ 234217 w 9745053"/>
              <a:gd name="connsiteY11" fmla="*/ 4298453 h 4586594"/>
              <a:gd name="connsiteX12" fmla="*/ 88660 w 9745053"/>
              <a:gd name="connsiteY12" fmla="*/ 2523145 h 4586594"/>
              <a:gd name="connsiteX13" fmla="*/ 4836 w 9745053"/>
              <a:gd name="connsiteY13" fmla="*/ 476529 h 4586594"/>
              <a:gd name="connsiteX14" fmla="*/ 157160 w 9745053"/>
              <a:gd name="connsiteY14" fmla="*/ 93555 h 4586594"/>
              <a:gd name="connsiteX15" fmla="*/ 6387207 w 9745053"/>
              <a:gd name="connsiteY15" fmla="*/ 9477 h 4586594"/>
              <a:gd name="connsiteX16" fmla="*/ 8979252 w 9745053"/>
              <a:gd name="connsiteY16" fmla="*/ 13361 h 4586594"/>
              <a:gd name="connsiteX17" fmla="*/ 9482057 w 9745053"/>
              <a:gd name="connsiteY17" fmla="*/ 3458 h 4586594"/>
              <a:gd name="connsiteX0" fmla="*/ 9481430 w 9744426"/>
              <a:gd name="connsiteY0" fmla="*/ 3458 h 4586594"/>
              <a:gd name="connsiteX1" fmla="*/ 9709841 w 9744426"/>
              <a:gd name="connsiteY1" fmla="*/ 99833 h 4586594"/>
              <a:gd name="connsiteX2" fmla="*/ 9717685 w 9744426"/>
              <a:gd name="connsiteY2" fmla="*/ 1857735 h 4586594"/>
              <a:gd name="connsiteX3" fmla="*/ 9710211 w 9744426"/>
              <a:gd name="connsiteY3" fmla="*/ 4161359 h 4586594"/>
              <a:gd name="connsiteX4" fmla="*/ 9198833 w 9744426"/>
              <a:gd name="connsiteY4" fmla="*/ 4182508 h 4586594"/>
              <a:gd name="connsiteX5" fmla="*/ 8416695 w 9744426"/>
              <a:gd name="connsiteY5" fmla="*/ 4204129 h 4586594"/>
              <a:gd name="connsiteX6" fmla="*/ 8032066 w 9744426"/>
              <a:gd name="connsiteY6" fmla="*/ 4209361 h 4586594"/>
              <a:gd name="connsiteX7" fmla="*/ 7232022 w 9744426"/>
              <a:gd name="connsiteY7" fmla="*/ 4586012 h 4586594"/>
              <a:gd name="connsiteX8" fmla="*/ 7402567 w 9744426"/>
              <a:gd name="connsiteY8" fmla="*/ 4205667 h 4586594"/>
              <a:gd name="connsiteX9" fmla="*/ 7212009 w 9744426"/>
              <a:gd name="connsiteY9" fmla="*/ 4213740 h 4586594"/>
              <a:gd name="connsiteX10" fmla="*/ 5984012 w 9744426"/>
              <a:gd name="connsiteY10" fmla="*/ 4246431 h 4586594"/>
              <a:gd name="connsiteX11" fmla="*/ 233590 w 9744426"/>
              <a:gd name="connsiteY11" fmla="*/ 4298453 h 4586594"/>
              <a:gd name="connsiteX12" fmla="*/ 88033 w 9744426"/>
              <a:gd name="connsiteY12" fmla="*/ 2523145 h 4586594"/>
              <a:gd name="connsiteX13" fmla="*/ 5158 w 9744426"/>
              <a:gd name="connsiteY13" fmla="*/ 530948 h 4586594"/>
              <a:gd name="connsiteX14" fmla="*/ 156533 w 9744426"/>
              <a:gd name="connsiteY14" fmla="*/ 93555 h 4586594"/>
              <a:gd name="connsiteX15" fmla="*/ 6386580 w 9744426"/>
              <a:gd name="connsiteY15" fmla="*/ 9477 h 4586594"/>
              <a:gd name="connsiteX16" fmla="*/ 8978625 w 9744426"/>
              <a:gd name="connsiteY16" fmla="*/ 13361 h 4586594"/>
              <a:gd name="connsiteX17" fmla="*/ 9481430 w 9744426"/>
              <a:gd name="connsiteY17" fmla="*/ 3458 h 4586594"/>
              <a:gd name="connsiteX0" fmla="*/ 9481117 w 9744113"/>
              <a:gd name="connsiteY0" fmla="*/ 3458 h 4586594"/>
              <a:gd name="connsiteX1" fmla="*/ 9709528 w 9744113"/>
              <a:gd name="connsiteY1" fmla="*/ 99833 h 4586594"/>
              <a:gd name="connsiteX2" fmla="*/ 9717372 w 9744113"/>
              <a:gd name="connsiteY2" fmla="*/ 1857735 h 4586594"/>
              <a:gd name="connsiteX3" fmla="*/ 9709898 w 9744113"/>
              <a:gd name="connsiteY3" fmla="*/ 4161359 h 4586594"/>
              <a:gd name="connsiteX4" fmla="*/ 9198520 w 9744113"/>
              <a:gd name="connsiteY4" fmla="*/ 4182508 h 4586594"/>
              <a:gd name="connsiteX5" fmla="*/ 8416382 w 9744113"/>
              <a:gd name="connsiteY5" fmla="*/ 4204129 h 4586594"/>
              <a:gd name="connsiteX6" fmla="*/ 8031753 w 9744113"/>
              <a:gd name="connsiteY6" fmla="*/ 4209361 h 4586594"/>
              <a:gd name="connsiteX7" fmla="*/ 7231709 w 9744113"/>
              <a:gd name="connsiteY7" fmla="*/ 4586012 h 4586594"/>
              <a:gd name="connsiteX8" fmla="*/ 7402254 w 9744113"/>
              <a:gd name="connsiteY8" fmla="*/ 4205667 h 4586594"/>
              <a:gd name="connsiteX9" fmla="*/ 7211696 w 9744113"/>
              <a:gd name="connsiteY9" fmla="*/ 4213740 h 4586594"/>
              <a:gd name="connsiteX10" fmla="*/ 5983699 w 9744113"/>
              <a:gd name="connsiteY10" fmla="*/ 4246431 h 4586594"/>
              <a:gd name="connsiteX11" fmla="*/ 233277 w 9744113"/>
              <a:gd name="connsiteY11" fmla="*/ 4298453 h 4586594"/>
              <a:gd name="connsiteX12" fmla="*/ 87720 w 9744113"/>
              <a:gd name="connsiteY12" fmla="*/ 2523145 h 4586594"/>
              <a:gd name="connsiteX13" fmla="*/ 4845 w 9744113"/>
              <a:gd name="connsiteY13" fmla="*/ 530948 h 4586594"/>
              <a:gd name="connsiteX14" fmla="*/ 156980 w 9744113"/>
              <a:gd name="connsiteY14" fmla="*/ 137092 h 4586594"/>
              <a:gd name="connsiteX15" fmla="*/ 6386267 w 9744113"/>
              <a:gd name="connsiteY15" fmla="*/ 9477 h 4586594"/>
              <a:gd name="connsiteX16" fmla="*/ 8978312 w 9744113"/>
              <a:gd name="connsiteY16" fmla="*/ 13361 h 4586594"/>
              <a:gd name="connsiteX17" fmla="*/ 9481117 w 9744113"/>
              <a:gd name="connsiteY17" fmla="*/ 3458 h 4586594"/>
              <a:gd name="connsiteX0" fmla="*/ 9477408 w 9740404"/>
              <a:gd name="connsiteY0" fmla="*/ 3458 h 4586594"/>
              <a:gd name="connsiteX1" fmla="*/ 9705819 w 9740404"/>
              <a:gd name="connsiteY1" fmla="*/ 99833 h 4586594"/>
              <a:gd name="connsiteX2" fmla="*/ 9713663 w 9740404"/>
              <a:gd name="connsiteY2" fmla="*/ 1857735 h 4586594"/>
              <a:gd name="connsiteX3" fmla="*/ 9706189 w 9740404"/>
              <a:gd name="connsiteY3" fmla="*/ 4161359 h 4586594"/>
              <a:gd name="connsiteX4" fmla="*/ 9194811 w 9740404"/>
              <a:gd name="connsiteY4" fmla="*/ 4182508 h 4586594"/>
              <a:gd name="connsiteX5" fmla="*/ 8412673 w 9740404"/>
              <a:gd name="connsiteY5" fmla="*/ 4204129 h 4586594"/>
              <a:gd name="connsiteX6" fmla="*/ 8028044 w 9740404"/>
              <a:gd name="connsiteY6" fmla="*/ 4209361 h 4586594"/>
              <a:gd name="connsiteX7" fmla="*/ 7228000 w 9740404"/>
              <a:gd name="connsiteY7" fmla="*/ 4586012 h 4586594"/>
              <a:gd name="connsiteX8" fmla="*/ 7398545 w 9740404"/>
              <a:gd name="connsiteY8" fmla="*/ 4205667 h 4586594"/>
              <a:gd name="connsiteX9" fmla="*/ 7207987 w 9740404"/>
              <a:gd name="connsiteY9" fmla="*/ 4213740 h 4586594"/>
              <a:gd name="connsiteX10" fmla="*/ 5979990 w 9740404"/>
              <a:gd name="connsiteY10" fmla="*/ 4246431 h 4586594"/>
              <a:gd name="connsiteX11" fmla="*/ 229568 w 9740404"/>
              <a:gd name="connsiteY11" fmla="*/ 4298453 h 4586594"/>
              <a:gd name="connsiteX12" fmla="*/ 84011 w 9740404"/>
              <a:gd name="connsiteY12" fmla="*/ 2523145 h 4586594"/>
              <a:gd name="connsiteX13" fmla="*/ 1136 w 9740404"/>
              <a:gd name="connsiteY13" fmla="*/ 530948 h 4586594"/>
              <a:gd name="connsiteX14" fmla="*/ 153271 w 9740404"/>
              <a:gd name="connsiteY14" fmla="*/ 137092 h 4586594"/>
              <a:gd name="connsiteX15" fmla="*/ 6382558 w 9740404"/>
              <a:gd name="connsiteY15" fmla="*/ 9477 h 4586594"/>
              <a:gd name="connsiteX16" fmla="*/ 8974603 w 9740404"/>
              <a:gd name="connsiteY16" fmla="*/ 13361 h 4586594"/>
              <a:gd name="connsiteX17" fmla="*/ 9477408 w 9740404"/>
              <a:gd name="connsiteY17" fmla="*/ 3458 h 4586594"/>
              <a:gd name="connsiteX0" fmla="*/ 9486740 w 9749736"/>
              <a:gd name="connsiteY0" fmla="*/ 3458 h 4586594"/>
              <a:gd name="connsiteX1" fmla="*/ 9715151 w 9749736"/>
              <a:gd name="connsiteY1" fmla="*/ 99833 h 4586594"/>
              <a:gd name="connsiteX2" fmla="*/ 9722995 w 9749736"/>
              <a:gd name="connsiteY2" fmla="*/ 1857735 h 4586594"/>
              <a:gd name="connsiteX3" fmla="*/ 9715521 w 9749736"/>
              <a:gd name="connsiteY3" fmla="*/ 4161359 h 4586594"/>
              <a:gd name="connsiteX4" fmla="*/ 9204143 w 9749736"/>
              <a:gd name="connsiteY4" fmla="*/ 4182508 h 4586594"/>
              <a:gd name="connsiteX5" fmla="*/ 8422005 w 9749736"/>
              <a:gd name="connsiteY5" fmla="*/ 4204129 h 4586594"/>
              <a:gd name="connsiteX6" fmla="*/ 8037376 w 9749736"/>
              <a:gd name="connsiteY6" fmla="*/ 4209361 h 4586594"/>
              <a:gd name="connsiteX7" fmla="*/ 7237332 w 9749736"/>
              <a:gd name="connsiteY7" fmla="*/ 4586012 h 4586594"/>
              <a:gd name="connsiteX8" fmla="*/ 7407877 w 9749736"/>
              <a:gd name="connsiteY8" fmla="*/ 4205667 h 4586594"/>
              <a:gd name="connsiteX9" fmla="*/ 7217319 w 9749736"/>
              <a:gd name="connsiteY9" fmla="*/ 4213740 h 4586594"/>
              <a:gd name="connsiteX10" fmla="*/ 5989322 w 9749736"/>
              <a:gd name="connsiteY10" fmla="*/ 4246431 h 4586594"/>
              <a:gd name="connsiteX11" fmla="*/ 238900 w 9749736"/>
              <a:gd name="connsiteY11" fmla="*/ 4298453 h 4586594"/>
              <a:gd name="connsiteX12" fmla="*/ 93343 w 9749736"/>
              <a:gd name="connsiteY12" fmla="*/ 2523145 h 4586594"/>
              <a:gd name="connsiteX13" fmla="*/ 10468 w 9749736"/>
              <a:gd name="connsiteY13" fmla="*/ 530948 h 4586594"/>
              <a:gd name="connsiteX14" fmla="*/ 97489 w 9749736"/>
              <a:gd name="connsiteY14" fmla="*/ 149115 h 4586594"/>
              <a:gd name="connsiteX15" fmla="*/ 6391890 w 9749736"/>
              <a:gd name="connsiteY15" fmla="*/ 9477 h 4586594"/>
              <a:gd name="connsiteX16" fmla="*/ 8983935 w 9749736"/>
              <a:gd name="connsiteY16" fmla="*/ 13361 h 4586594"/>
              <a:gd name="connsiteX17" fmla="*/ 9486740 w 9749736"/>
              <a:gd name="connsiteY17" fmla="*/ 3458 h 4586594"/>
              <a:gd name="connsiteX0" fmla="*/ 9486740 w 9793439"/>
              <a:gd name="connsiteY0" fmla="*/ 75473 h 4658609"/>
              <a:gd name="connsiteX1" fmla="*/ 9715151 w 9793439"/>
              <a:gd name="connsiteY1" fmla="*/ 171848 h 4658609"/>
              <a:gd name="connsiteX2" fmla="*/ 9779506 w 9793439"/>
              <a:gd name="connsiteY2" fmla="*/ 2048524 h 4658609"/>
              <a:gd name="connsiteX3" fmla="*/ 9715521 w 9793439"/>
              <a:gd name="connsiteY3" fmla="*/ 4233374 h 4658609"/>
              <a:gd name="connsiteX4" fmla="*/ 9204143 w 9793439"/>
              <a:gd name="connsiteY4" fmla="*/ 4254523 h 4658609"/>
              <a:gd name="connsiteX5" fmla="*/ 8422005 w 9793439"/>
              <a:gd name="connsiteY5" fmla="*/ 4276144 h 4658609"/>
              <a:gd name="connsiteX6" fmla="*/ 8037376 w 9793439"/>
              <a:gd name="connsiteY6" fmla="*/ 4281376 h 4658609"/>
              <a:gd name="connsiteX7" fmla="*/ 7237332 w 9793439"/>
              <a:gd name="connsiteY7" fmla="*/ 4658027 h 4658609"/>
              <a:gd name="connsiteX8" fmla="*/ 7407877 w 9793439"/>
              <a:gd name="connsiteY8" fmla="*/ 4277682 h 4658609"/>
              <a:gd name="connsiteX9" fmla="*/ 7217319 w 9793439"/>
              <a:gd name="connsiteY9" fmla="*/ 4285755 h 4658609"/>
              <a:gd name="connsiteX10" fmla="*/ 5989322 w 9793439"/>
              <a:gd name="connsiteY10" fmla="*/ 4318446 h 4658609"/>
              <a:gd name="connsiteX11" fmla="*/ 238900 w 9793439"/>
              <a:gd name="connsiteY11" fmla="*/ 4370468 h 4658609"/>
              <a:gd name="connsiteX12" fmla="*/ 93343 w 9793439"/>
              <a:gd name="connsiteY12" fmla="*/ 2595160 h 4658609"/>
              <a:gd name="connsiteX13" fmla="*/ 10468 w 9793439"/>
              <a:gd name="connsiteY13" fmla="*/ 602963 h 4658609"/>
              <a:gd name="connsiteX14" fmla="*/ 97489 w 9793439"/>
              <a:gd name="connsiteY14" fmla="*/ 221130 h 4658609"/>
              <a:gd name="connsiteX15" fmla="*/ 6391890 w 9793439"/>
              <a:gd name="connsiteY15" fmla="*/ 81492 h 4658609"/>
              <a:gd name="connsiteX16" fmla="*/ 8983935 w 9793439"/>
              <a:gd name="connsiteY16" fmla="*/ 85376 h 4658609"/>
              <a:gd name="connsiteX17" fmla="*/ 9486740 w 9793439"/>
              <a:gd name="connsiteY17" fmla="*/ 75473 h 4658609"/>
              <a:gd name="connsiteX0" fmla="*/ 9486740 w 9792089"/>
              <a:gd name="connsiteY0" fmla="*/ 3458 h 4586594"/>
              <a:gd name="connsiteX1" fmla="*/ 9715151 w 9792089"/>
              <a:gd name="connsiteY1" fmla="*/ 99833 h 4586594"/>
              <a:gd name="connsiteX2" fmla="*/ 9779506 w 9792089"/>
              <a:gd name="connsiteY2" fmla="*/ 1976509 h 4586594"/>
              <a:gd name="connsiteX3" fmla="*/ 9715521 w 9792089"/>
              <a:gd name="connsiteY3" fmla="*/ 4161359 h 4586594"/>
              <a:gd name="connsiteX4" fmla="*/ 9204143 w 9792089"/>
              <a:gd name="connsiteY4" fmla="*/ 4182508 h 4586594"/>
              <a:gd name="connsiteX5" fmla="*/ 8422005 w 9792089"/>
              <a:gd name="connsiteY5" fmla="*/ 4204129 h 4586594"/>
              <a:gd name="connsiteX6" fmla="*/ 8037376 w 9792089"/>
              <a:gd name="connsiteY6" fmla="*/ 4209361 h 4586594"/>
              <a:gd name="connsiteX7" fmla="*/ 7237332 w 9792089"/>
              <a:gd name="connsiteY7" fmla="*/ 4586012 h 4586594"/>
              <a:gd name="connsiteX8" fmla="*/ 7407877 w 9792089"/>
              <a:gd name="connsiteY8" fmla="*/ 4205667 h 4586594"/>
              <a:gd name="connsiteX9" fmla="*/ 7217319 w 9792089"/>
              <a:gd name="connsiteY9" fmla="*/ 4213740 h 4586594"/>
              <a:gd name="connsiteX10" fmla="*/ 5989322 w 9792089"/>
              <a:gd name="connsiteY10" fmla="*/ 4246431 h 4586594"/>
              <a:gd name="connsiteX11" fmla="*/ 238900 w 9792089"/>
              <a:gd name="connsiteY11" fmla="*/ 4298453 h 4586594"/>
              <a:gd name="connsiteX12" fmla="*/ 93343 w 9792089"/>
              <a:gd name="connsiteY12" fmla="*/ 2523145 h 4586594"/>
              <a:gd name="connsiteX13" fmla="*/ 10468 w 9792089"/>
              <a:gd name="connsiteY13" fmla="*/ 530948 h 4586594"/>
              <a:gd name="connsiteX14" fmla="*/ 97489 w 9792089"/>
              <a:gd name="connsiteY14" fmla="*/ 149115 h 4586594"/>
              <a:gd name="connsiteX15" fmla="*/ 6391890 w 9792089"/>
              <a:gd name="connsiteY15" fmla="*/ 9477 h 4586594"/>
              <a:gd name="connsiteX16" fmla="*/ 8983935 w 9792089"/>
              <a:gd name="connsiteY16" fmla="*/ 13361 h 4586594"/>
              <a:gd name="connsiteX17" fmla="*/ 9486740 w 9792089"/>
              <a:gd name="connsiteY17" fmla="*/ 3458 h 4586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792089" h="4586594">
                <a:moveTo>
                  <a:pt x="9486740" y="3458"/>
                </a:moveTo>
                <a:cubicBezTo>
                  <a:pt x="9608609" y="17870"/>
                  <a:pt x="9702239" y="-44549"/>
                  <a:pt x="9715151" y="99833"/>
                </a:cubicBezTo>
                <a:cubicBezTo>
                  <a:pt x="9744763" y="430954"/>
                  <a:pt x="9820064" y="1179006"/>
                  <a:pt x="9779506" y="1976509"/>
                </a:cubicBezTo>
                <a:cubicBezTo>
                  <a:pt x="9821453" y="2872786"/>
                  <a:pt x="9747762" y="4009775"/>
                  <a:pt x="9715521" y="4161359"/>
                </a:cubicBezTo>
                <a:cubicBezTo>
                  <a:pt x="9446860" y="4212001"/>
                  <a:pt x="9419729" y="4175380"/>
                  <a:pt x="9204143" y="4182508"/>
                </a:cubicBezTo>
                <a:lnTo>
                  <a:pt x="8422005" y="4204129"/>
                </a:lnTo>
                <a:lnTo>
                  <a:pt x="8037376" y="4209361"/>
                </a:lnTo>
                <a:cubicBezTo>
                  <a:pt x="7952820" y="4216563"/>
                  <a:pt x="7868491" y="4404455"/>
                  <a:pt x="7237332" y="4586012"/>
                </a:cubicBezTo>
                <a:cubicBezTo>
                  <a:pt x="7212892" y="4601135"/>
                  <a:pt x="7434449" y="4317853"/>
                  <a:pt x="7407877" y="4205667"/>
                </a:cubicBezTo>
                <a:lnTo>
                  <a:pt x="7217319" y="4213740"/>
                </a:lnTo>
                <a:lnTo>
                  <a:pt x="5989322" y="4246431"/>
                </a:lnTo>
                <a:cubicBezTo>
                  <a:pt x="4635231" y="4269266"/>
                  <a:pt x="2061843" y="4343979"/>
                  <a:pt x="238900" y="4298453"/>
                </a:cubicBezTo>
                <a:cubicBezTo>
                  <a:pt x="67346" y="4318795"/>
                  <a:pt x="106883" y="4077771"/>
                  <a:pt x="93343" y="2523145"/>
                </a:cubicBezTo>
                <a:cubicBezTo>
                  <a:pt x="78840" y="1882752"/>
                  <a:pt x="9777" y="926620"/>
                  <a:pt x="10468" y="530948"/>
                </a:cubicBezTo>
                <a:cubicBezTo>
                  <a:pt x="11159" y="135276"/>
                  <a:pt x="-45388" y="172775"/>
                  <a:pt x="97489" y="149115"/>
                </a:cubicBezTo>
                <a:cubicBezTo>
                  <a:pt x="1625900" y="105255"/>
                  <a:pt x="4329024" y="-2658"/>
                  <a:pt x="6391890" y="9477"/>
                </a:cubicBezTo>
                <a:lnTo>
                  <a:pt x="8983935" y="13361"/>
                </a:lnTo>
                <a:cubicBezTo>
                  <a:pt x="9151710" y="25102"/>
                  <a:pt x="9364871" y="-10954"/>
                  <a:pt x="9486740" y="3458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9E72EC-1178-47C7-A287-A05A6D497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-60000" flipH="1">
            <a:off x="1390656" y="1015766"/>
            <a:ext cx="9361145" cy="4365520"/>
          </a:xfrm>
          <a:custGeom>
            <a:avLst/>
            <a:gdLst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405213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23535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72133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66489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8804"/>
              <a:gd name="connsiteX1" fmla="*/ 9719033 w 9735159"/>
              <a:gd name="connsiteY1" fmla="*/ 122134 h 4588804"/>
              <a:gd name="connsiteX2" fmla="*/ 9675361 w 9735159"/>
              <a:gd name="connsiteY2" fmla="*/ 1854278 h 4588804"/>
              <a:gd name="connsiteX3" fmla="*/ 9667887 w 9735159"/>
              <a:gd name="connsiteY3" fmla="*/ 4129680 h 4588804"/>
              <a:gd name="connsiteX4" fmla="*/ 9156509 w 9735159"/>
              <a:gd name="connsiteY4" fmla="*/ 4179051 h 4588804"/>
              <a:gd name="connsiteX5" fmla="*/ 8374371 w 9735159"/>
              <a:gd name="connsiteY5" fmla="*/ 4200672 h 4588804"/>
              <a:gd name="connsiteX6" fmla="*/ 7989742 w 9735159"/>
              <a:gd name="connsiteY6" fmla="*/ 4205904 h 4588804"/>
              <a:gd name="connsiteX7" fmla="*/ 7685624 w 9735159"/>
              <a:gd name="connsiteY7" fmla="*/ 4466489 h 4588804"/>
              <a:gd name="connsiteX8" fmla="*/ 7161476 w 9735159"/>
              <a:gd name="connsiteY8" fmla="*/ 4588200 h 4588804"/>
              <a:gd name="connsiteX9" fmla="*/ 7423142 w 9735159"/>
              <a:gd name="connsiteY9" fmla="*/ 4218401 h 4588804"/>
              <a:gd name="connsiteX10" fmla="*/ 7322085 w 9735159"/>
              <a:gd name="connsiteY10" fmla="*/ 4198994 h 4588804"/>
              <a:gd name="connsiteX11" fmla="*/ 5976239 w 9735159"/>
              <a:gd name="connsiteY11" fmla="*/ 4198994 h 4588804"/>
              <a:gd name="connsiteX12" fmla="*/ 5703149 w 9735159"/>
              <a:gd name="connsiteY12" fmla="*/ 4203217 h 4588804"/>
              <a:gd name="connsiteX13" fmla="*/ 204518 w 9735159"/>
              <a:gd name="connsiteY13" fmla="*/ 4241988 h 4588804"/>
              <a:gd name="connsiteX14" fmla="*/ 45709 w 9735159"/>
              <a:gd name="connsiteY14" fmla="*/ 2519688 h 4588804"/>
              <a:gd name="connsiteX15" fmla="*/ 0 w 9735159"/>
              <a:gd name="connsiteY15" fmla="*/ 105770 h 4588804"/>
              <a:gd name="connsiteX16" fmla="*/ 6334131 w 9735159"/>
              <a:gd name="connsiteY16" fmla="*/ 49746 h 4588804"/>
              <a:gd name="connsiteX17" fmla="*/ 8936301 w 9735159"/>
              <a:gd name="connsiteY17" fmla="*/ 9904 h 4588804"/>
              <a:gd name="connsiteX18" fmla="*/ 9439106 w 9735159"/>
              <a:gd name="connsiteY18" fmla="*/ 1 h 4588804"/>
              <a:gd name="connsiteX0" fmla="*/ 9439106 w 9735159"/>
              <a:gd name="connsiteY0" fmla="*/ 1 h 4583171"/>
              <a:gd name="connsiteX1" fmla="*/ 9719033 w 9735159"/>
              <a:gd name="connsiteY1" fmla="*/ 122134 h 4583171"/>
              <a:gd name="connsiteX2" fmla="*/ 9675361 w 9735159"/>
              <a:gd name="connsiteY2" fmla="*/ 1854278 h 4583171"/>
              <a:gd name="connsiteX3" fmla="*/ 9667887 w 9735159"/>
              <a:gd name="connsiteY3" fmla="*/ 4129680 h 4583171"/>
              <a:gd name="connsiteX4" fmla="*/ 9156509 w 9735159"/>
              <a:gd name="connsiteY4" fmla="*/ 4179051 h 4583171"/>
              <a:gd name="connsiteX5" fmla="*/ 8374371 w 9735159"/>
              <a:gd name="connsiteY5" fmla="*/ 4200672 h 4583171"/>
              <a:gd name="connsiteX6" fmla="*/ 7989742 w 9735159"/>
              <a:gd name="connsiteY6" fmla="*/ 4205904 h 4583171"/>
              <a:gd name="connsiteX7" fmla="*/ 7685624 w 9735159"/>
              <a:gd name="connsiteY7" fmla="*/ 4466489 h 4583171"/>
              <a:gd name="connsiteX8" fmla="*/ 7189698 w 9735159"/>
              <a:gd name="connsiteY8" fmla="*/ 4582555 h 4583171"/>
              <a:gd name="connsiteX9" fmla="*/ 7423142 w 9735159"/>
              <a:gd name="connsiteY9" fmla="*/ 4218401 h 4583171"/>
              <a:gd name="connsiteX10" fmla="*/ 7322085 w 9735159"/>
              <a:gd name="connsiteY10" fmla="*/ 4198994 h 4583171"/>
              <a:gd name="connsiteX11" fmla="*/ 5976239 w 9735159"/>
              <a:gd name="connsiteY11" fmla="*/ 4198994 h 4583171"/>
              <a:gd name="connsiteX12" fmla="*/ 5703149 w 9735159"/>
              <a:gd name="connsiteY12" fmla="*/ 4203217 h 4583171"/>
              <a:gd name="connsiteX13" fmla="*/ 204518 w 9735159"/>
              <a:gd name="connsiteY13" fmla="*/ 4241988 h 4583171"/>
              <a:gd name="connsiteX14" fmla="*/ 45709 w 9735159"/>
              <a:gd name="connsiteY14" fmla="*/ 2519688 h 4583171"/>
              <a:gd name="connsiteX15" fmla="*/ 0 w 9735159"/>
              <a:gd name="connsiteY15" fmla="*/ 105770 h 4583171"/>
              <a:gd name="connsiteX16" fmla="*/ 6334131 w 9735159"/>
              <a:gd name="connsiteY16" fmla="*/ 49746 h 4583171"/>
              <a:gd name="connsiteX17" fmla="*/ 8936301 w 9735159"/>
              <a:gd name="connsiteY17" fmla="*/ 9904 h 4583171"/>
              <a:gd name="connsiteX18" fmla="*/ 9439106 w 9735159"/>
              <a:gd name="connsiteY18" fmla="*/ 1 h 4583171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23142 w 9735159"/>
              <a:gd name="connsiteY9" fmla="*/ 4218401 h 4585292"/>
              <a:gd name="connsiteX10" fmla="*/ 7322085 w 9735159"/>
              <a:gd name="connsiteY10" fmla="*/ 4198994 h 4585292"/>
              <a:gd name="connsiteX11" fmla="*/ 5976239 w 9735159"/>
              <a:gd name="connsiteY11" fmla="*/ 4198994 h 4585292"/>
              <a:gd name="connsiteX12" fmla="*/ 5703149 w 9735159"/>
              <a:gd name="connsiteY12" fmla="*/ 4203217 h 4585292"/>
              <a:gd name="connsiteX13" fmla="*/ 204518 w 9735159"/>
              <a:gd name="connsiteY13" fmla="*/ 4241988 h 4585292"/>
              <a:gd name="connsiteX14" fmla="*/ 45709 w 9735159"/>
              <a:gd name="connsiteY14" fmla="*/ 2519688 h 4585292"/>
              <a:gd name="connsiteX15" fmla="*/ 0 w 9735159"/>
              <a:gd name="connsiteY15" fmla="*/ 105770 h 4585292"/>
              <a:gd name="connsiteX16" fmla="*/ 6334131 w 9735159"/>
              <a:gd name="connsiteY16" fmla="*/ 49746 h 4585292"/>
              <a:gd name="connsiteX17" fmla="*/ 8936301 w 9735159"/>
              <a:gd name="connsiteY17" fmla="*/ 9904 h 4585292"/>
              <a:gd name="connsiteX18" fmla="*/ 9439106 w 9735159"/>
              <a:gd name="connsiteY18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322085 w 9735159"/>
              <a:gd name="connsiteY10" fmla="*/ 4198994 h 4585292"/>
              <a:gd name="connsiteX11" fmla="*/ 5976239 w 9735159"/>
              <a:gd name="connsiteY11" fmla="*/ 4198994 h 4585292"/>
              <a:gd name="connsiteX12" fmla="*/ 5703149 w 9735159"/>
              <a:gd name="connsiteY12" fmla="*/ 4203217 h 4585292"/>
              <a:gd name="connsiteX13" fmla="*/ 204518 w 9735159"/>
              <a:gd name="connsiteY13" fmla="*/ 4241988 h 4585292"/>
              <a:gd name="connsiteX14" fmla="*/ 45709 w 9735159"/>
              <a:gd name="connsiteY14" fmla="*/ 2519688 h 4585292"/>
              <a:gd name="connsiteX15" fmla="*/ 0 w 9735159"/>
              <a:gd name="connsiteY15" fmla="*/ 105770 h 4585292"/>
              <a:gd name="connsiteX16" fmla="*/ 6334131 w 9735159"/>
              <a:gd name="connsiteY16" fmla="*/ 49746 h 4585292"/>
              <a:gd name="connsiteX17" fmla="*/ 8936301 w 9735159"/>
              <a:gd name="connsiteY17" fmla="*/ 9904 h 4585292"/>
              <a:gd name="connsiteX18" fmla="*/ 9439106 w 9735159"/>
              <a:gd name="connsiteY18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322085 w 9735159"/>
              <a:gd name="connsiteY10" fmla="*/ 4198994 h 4585292"/>
              <a:gd name="connsiteX11" fmla="*/ 5703149 w 9735159"/>
              <a:gd name="connsiteY11" fmla="*/ 4203217 h 4585292"/>
              <a:gd name="connsiteX12" fmla="*/ 204518 w 9735159"/>
              <a:gd name="connsiteY12" fmla="*/ 4241988 h 4585292"/>
              <a:gd name="connsiteX13" fmla="*/ 45709 w 9735159"/>
              <a:gd name="connsiteY13" fmla="*/ 2519688 h 4585292"/>
              <a:gd name="connsiteX14" fmla="*/ 0 w 9735159"/>
              <a:gd name="connsiteY14" fmla="*/ 105770 h 4585292"/>
              <a:gd name="connsiteX15" fmla="*/ 6334131 w 9735159"/>
              <a:gd name="connsiteY15" fmla="*/ 49746 h 4585292"/>
              <a:gd name="connsiteX16" fmla="*/ 8936301 w 9735159"/>
              <a:gd name="connsiteY16" fmla="*/ 9904 h 4585292"/>
              <a:gd name="connsiteX17" fmla="*/ 9439106 w 9735159"/>
              <a:gd name="connsiteY17" fmla="*/ 1 h 4585292"/>
              <a:gd name="connsiteX0" fmla="*/ 9439106 w 9735159"/>
              <a:gd name="connsiteY0" fmla="*/ 1 h 4585292"/>
              <a:gd name="connsiteX1" fmla="*/ 9719033 w 9735159"/>
              <a:gd name="connsiteY1" fmla="*/ 122134 h 4585292"/>
              <a:gd name="connsiteX2" fmla="*/ 9675361 w 9735159"/>
              <a:gd name="connsiteY2" fmla="*/ 1854278 h 4585292"/>
              <a:gd name="connsiteX3" fmla="*/ 9667887 w 9735159"/>
              <a:gd name="connsiteY3" fmla="*/ 4129680 h 4585292"/>
              <a:gd name="connsiteX4" fmla="*/ 9156509 w 9735159"/>
              <a:gd name="connsiteY4" fmla="*/ 4179051 h 4585292"/>
              <a:gd name="connsiteX5" fmla="*/ 8374371 w 9735159"/>
              <a:gd name="connsiteY5" fmla="*/ 4200672 h 4585292"/>
              <a:gd name="connsiteX6" fmla="*/ 7989742 w 9735159"/>
              <a:gd name="connsiteY6" fmla="*/ 4205904 h 4585292"/>
              <a:gd name="connsiteX7" fmla="*/ 7685624 w 9735159"/>
              <a:gd name="connsiteY7" fmla="*/ 4466489 h 4585292"/>
              <a:gd name="connsiteX8" fmla="*/ 7189698 w 9735159"/>
              <a:gd name="connsiteY8" fmla="*/ 4582555 h 4585292"/>
              <a:gd name="connsiteX9" fmla="*/ 7406209 w 9735159"/>
              <a:gd name="connsiteY9" fmla="*/ 4195824 h 4585292"/>
              <a:gd name="connsiteX10" fmla="*/ 7169685 w 9735159"/>
              <a:gd name="connsiteY10" fmla="*/ 4210283 h 4585292"/>
              <a:gd name="connsiteX11" fmla="*/ 5703149 w 9735159"/>
              <a:gd name="connsiteY11" fmla="*/ 4203217 h 4585292"/>
              <a:gd name="connsiteX12" fmla="*/ 204518 w 9735159"/>
              <a:gd name="connsiteY12" fmla="*/ 4241988 h 4585292"/>
              <a:gd name="connsiteX13" fmla="*/ 45709 w 9735159"/>
              <a:gd name="connsiteY13" fmla="*/ 2519688 h 4585292"/>
              <a:gd name="connsiteX14" fmla="*/ 0 w 9735159"/>
              <a:gd name="connsiteY14" fmla="*/ 105770 h 4585292"/>
              <a:gd name="connsiteX15" fmla="*/ 6334131 w 9735159"/>
              <a:gd name="connsiteY15" fmla="*/ 49746 h 4585292"/>
              <a:gd name="connsiteX16" fmla="*/ 8936301 w 9735159"/>
              <a:gd name="connsiteY16" fmla="*/ 9904 h 4585292"/>
              <a:gd name="connsiteX17" fmla="*/ 9439106 w 9735159"/>
              <a:gd name="connsiteY17" fmla="*/ 1 h 4585292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29680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685624 w 9735159"/>
              <a:gd name="connsiteY7" fmla="*/ 4466489 h 4583125"/>
              <a:gd name="connsiteX8" fmla="*/ 7189698 w 9735159"/>
              <a:gd name="connsiteY8" fmla="*/ 4582555 h 4583125"/>
              <a:gd name="connsiteX9" fmla="*/ 7406209 w 9735159"/>
              <a:gd name="connsiteY9" fmla="*/ 4195824 h 4583125"/>
              <a:gd name="connsiteX10" fmla="*/ 7169685 w 9735159"/>
              <a:gd name="connsiteY10" fmla="*/ 4210283 h 4583125"/>
              <a:gd name="connsiteX11" fmla="*/ 5703149 w 9735159"/>
              <a:gd name="connsiteY11" fmla="*/ 4203217 h 4583125"/>
              <a:gd name="connsiteX12" fmla="*/ 204518 w 9735159"/>
              <a:gd name="connsiteY12" fmla="*/ 4241988 h 4583125"/>
              <a:gd name="connsiteX13" fmla="*/ 45709 w 9735159"/>
              <a:gd name="connsiteY13" fmla="*/ 2519688 h 4583125"/>
              <a:gd name="connsiteX14" fmla="*/ 0 w 9735159"/>
              <a:gd name="connsiteY14" fmla="*/ 105770 h 4583125"/>
              <a:gd name="connsiteX15" fmla="*/ 6334131 w 9735159"/>
              <a:gd name="connsiteY15" fmla="*/ 49746 h 4583125"/>
              <a:gd name="connsiteX16" fmla="*/ 8936301 w 9735159"/>
              <a:gd name="connsiteY16" fmla="*/ 9904 h 4583125"/>
              <a:gd name="connsiteX17" fmla="*/ 9439106 w 9735159"/>
              <a:gd name="connsiteY17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685624 w 9735159"/>
              <a:gd name="connsiteY7" fmla="*/ 4466489 h 4583125"/>
              <a:gd name="connsiteX8" fmla="*/ 7189698 w 9735159"/>
              <a:gd name="connsiteY8" fmla="*/ 4582555 h 4583125"/>
              <a:gd name="connsiteX9" fmla="*/ 7406209 w 9735159"/>
              <a:gd name="connsiteY9" fmla="*/ 4195824 h 4583125"/>
              <a:gd name="connsiteX10" fmla="*/ 7169685 w 9735159"/>
              <a:gd name="connsiteY10" fmla="*/ 4210283 h 4583125"/>
              <a:gd name="connsiteX11" fmla="*/ 5703149 w 9735159"/>
              <a:gd name="connsiteY11" fmla="*/ 4203217 h 4583125"/>
              <a:gd name="connsiteX12" fmla="*/ 204518 w 9735159"/>
              <a:gd name="connsiteY12" fmla="*/ 4241988 h 4583125"/>
              <a:gd name="connsiteX13" fmla="*/ 45709 w 9735159"/>
              <a:gd name="connsiteY13" fmla="*/ 2519688 h 4583125"/>
              <a:gd name="connsiteX14" fmla="*/ 0 w 9735159"/>
              <a:gd name="connsiteY14" fmla="*/ 105770 h 4583125"/>
              <a:gd name="connsiteX15" fmla="*/ 6334131 w 9735159"/>
              <a:gd name="connsiteY15" fmla="*/ 49746 h 4583125"/>
              <a:gd name="connsiteX16" fmla="*/ 8936301 w 9735159"/>
              <a:gd name="connsiteY16" fmla="*/ 9904 h 4583125"/>
              <a:gd name="connsiteX17" fmla="*/ 9439106 w 9735159"/>
              <a:gd name="connsiteY17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25"/>
              <a:gd name="connsiteX1" fmla="*/ 9719033 w 9735159"/>
              <a:gd name="connsiteY1" fmla="*/ 122134 h 4583125"/>
              <a:gd name="connsiteX2" fmla="*/ 9675361 w 9735159"/>
              <a:gd name="connsiteY2" fmla="*/ 1854278 h 4583125"/>
              <a:gd name="connsiteX3" fmla="*/ 9667887 w 9735159"/>
              <a:gd name="connsiteY3" fmla="*/ 4157902 h 4583125"/>
              <a:gd name="connsiteX4" fmla="*/ 9156509 w 9735159"/>
              <a:gd name="connsiteY4" fmla="*/ 4179051 h 4583125"/>
              <a:gd name="connsiteX5" fmla="*/ 8374371 w 9735159"/>
              <a:gd name="connsiteY5" fmla="*/ 4200672 h 4583125"/>
              <a:gd name="connsiteX6" fmla="*/ 7989742 w 9735159"/>
              <a:gd name="connsiteY6" fmla="*/ 4205904 h 4583125"/>
              <a:gd name="connsiteX7" fmla="*/ 7189698 w 9735159"/>
              <a:gd name="connsiteY7" fmla="*/ 4582555 h 4583125"/>
              <a:gd name="connsiteX8" fmla="*/ 7406209 w 9735159"/>
              <a:gd name="connsiteY8" fmla="*/ 4195824 h 4583125"/>
              <a:gd name="connsiteX9" fmla="*/ 7169685 w 9735159"/>
              <a:gd name="connsiteY9" fmla="*/ 4210283 h 4583125"/>
              <a:gd name="connsiteX10" fmla="*/ 5703149 w 9735159"/>
              <a:gd name="connsiteY10" fmla="*/ 4203217 h 4583125"/>
              <a:gd name="connsiteX11" fmla="*/ 204518 w 9735159"/>
              <a:gd name="connsiteY11" fmla="*/ 4241988 h 4583125"/>
              <a:gd name="connsiteX12" fmla="*/ 45709 w 9735159"/>
              <a:gd name="connsiteY12" fmla="*/ 2519688 h 4583125"/>
              <a:gd name="connsiteX13" fmla="*/ 0 w 9735159"/>
              <a:gd name="connsiteY13" fmla="*/ 105770 h 4583125"/>
              <a:gd name="connsiteX14" fmla="*/ 6334131 w 9735159"/>
              <a:gd name="connsiteY14" fmla="*/ 49746 h 4583125"/>
              <a:gd name="connsiteX15" fmla="*/ 8936301 w 9735159"/>
              <a:gd name="connsiteY15" fmla="*/ 9904 h 4583125"/>
              <a:gd name="connsiteX16" fmla="*/ 9439106 w 9735159"/>
              <a:gd name="connsiteY16" fmla="*/ 1 h 4583125"/>
              <a:gd name="connsiteX0" fmla="*/ 9439106 w 9735159"/>
              <a:gd name="connsiteY0" fmla="*/ 1 h 4583178"/>
              <a:gd name="connsiteX1" fmla="*/ 9719033 w 9735159"/>
              <a:gd name="connsiteY1" fmla="*/ 122134 h 4583178"/>
              <a:gd name="connsiteX2" fmla="*/ 9675361 w 9735159"/>
              <a:gd name="connsiteY2" fmla="*/ 1854278 h 4583178"/>
              <a:gd name="connsiteX3" fmla="*/ 9667887 w 9735159"/>
              <a:gd name="connsiteY3" fmla="*/ 4157902 h 4583178"/>
              <a:gd name="connsiteX4" fmla="*/ 9156509 w 9735159"/>
              <a:gd name="connsiteY4" fmla="*/ 4179051 h 4583178"/>
              <a:gd name="connsiteX5" fmla="*/ 8374371 w 9735159"/>
              <a:gd name="connsiteY5" fmla="*/ 4200672 h 4583178"/>
              <a:gd name="connsiteX6" fmla="*/ 7989742 w 9735159"/>
              <a:gd name="connsiteY6" fmla="*/ 4205904 h 4583178"/>
              <a:gd name="connsiteX7" fmla="*/ 7189698 w 9735159"/>
              <a:gd name="connsiteY7" fmla="*/ 4582555 h 4583178"/>
              <a:gd name="connsiteX8" fmla="*/ 7389118 w 9735159"/>
              <a:gd name="connsiteY8" fmla="*/ 4221461 h 4583178"/>
              <a:gd name="connsiteX9" fmla="*/ 7169685 w 9735159"/>
              <a:gd name="connsiteY9" fmla="*/ 4210283 h 4583178"/>
              <a:gd name="connsiteX10" fmla="*/ 5703149 w 9735159"/>
              <a:gd name="connsiteY10" fmla="*/ 4203217 h 4583178"/>
              <a:gd name="connsiteX11" fmla="*/ 204518 w 9735159"/>
              <a:gd name="connsiteY11" fmla="*/ 4241988 h 4583178"/>
              <a:gd name="connsiteX12" fmla="*/ 45709 w 9735159"/>
              <a:gd name="connsiteY12" fmla="*/ 2519688 h 4583178"/>
              <a:gd name="connsiteX13" fmla="*/ 0 w 9735159"/>
              <a:gd name="connsiteY13" fmla="*/ 105770 h 4583178"/>
              <a:gd name="connsiteX14" fmla="*/ 6334131 w 9735159"/>
              <a:gd name="connsiteY14" fmla="*/ 49746 h 4583178"/>
              <a:gd name="connsiteX15" fmla="*/ 8936301 w 9735159"/>
              <a:gd name="connsiteY15" fmla="*/ 9904 h 4583178"/>
              <a:gd name="connsiteX16" fmla="*/ 9439106 w 9735159"/>
              <a:gd name="connsiteY16" fmla="*/ 1 h 4583178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703149 w 9702102"/>
              <a:gd name="connsiteY10" fmla="*/ 4206673 h 4586634"/>
              <a:gd name="connsiteX11" fmla="*/ 204518 w 9702102"/>
              <a:gd name="connsiteY11" fmla="*/ 4245444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703149 w 9702102"/>
              <a:gd name="connsiteY10" fmla="*/ 4206673 h 4586634"/>
              <a:gd name="connsiteX11" fmla="*/ 191266 w 9702102"/>
              <a:gd name="connsiteY11" fmla="*/ 4298452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39106 w 9702102"/>
              <a:gd name="connsiteY0" fmla="*/ 3457 h 4586634"/>
              <a:gd name="connsiteX1" fmla="*/ 9667517 w 9702102"/>
              <a:gd name="connsiteY1" fmla="*/ 99832 h 4586634"/>
              <a:gd name="connsiteX2" fmla="*/ 9675361 w 9702102"/>
              <a:gd name="connsiteY2" fmla="*/ 1857734 h 4586634"/>
              <a:gd name="connsiteX3" fmla="*/ 9667887 w 9702102"/>
              <a:gd name="connsiteY3" fmla="*/ 4161358 h 4586634"/>
              <a:gd name="connsiteX4" fmla="*/ 9156509 w 9702102"/>
              <a:gd name="connsiteY4" fmla="*/ 4182507 h 4586634"/>
              <a:gd name="connsiteX5" fmla="*/ 8374371 w 9702102"/>
              <a:gd name="connsiteY5" fmla="*/ 4204128 h 4586634"/>
              <a:gd name="connsiteX6" fmla="*/ 7989742 w 9702102"/>
              <a:gd name="connsiteY6" fmla="*/ 4209360 h 4586634"/>
              <a:gd name="connsiteX7" fmla="*/ 7189698 w 9702102"/>
              <a:gd name="connsiteY7" fmla="*/ 4586011 h 4586634"/>
              <a:gd name="connsiteX8" fmla="*/ 7389118 w 9702102"/>
              <a:gd name="connsiteY8" fmla="*/ 4224917 h 4586634"/>
              <a:gd name="connsiteX9" fmla="*/ 7169685 w 9702102"/>
              <a:gd name="connsiteY9" fmla="*/ 4213739 h 4586634"/>
              <a:gd name="connsiteX10" fmla="*/ 5941688 w 9702102"/>
              <a:gd name="connsiteY10" fmla="*/ 4246430 h 4586634"/>
              <a:gd name="connsiteX11" fmla="*/ 191266 w 9702102"/>
              <a:gd name="connsiteY11" fmla="*/ 4298452 h 4586634"/>
              <a:gd name="connsiteX12" fmla="*/ 45709 w 9702102"/>
              <a:gd name="connsiteY12" fmla="*/ 2523144 h 4586634"/>
              <a:gd name="connsiteX13" fmla="*/ 0 w 9702102"/>
              <a:gd name="connsiteY13" fmla="*/ 109226 h 4586634"/>
              <a:gd name="connsiteX14" fmla="*/ 6334131 w 9702102"/>
              <a:gd name="connsiteY14" fmla="*/ 53202 h 4586634"/>
              <a:gd name="connsiteX15" fmla="*/ 8936301 w 9702102"/>
              <a:gd name="connsiteY15" fmla="*/ 13360 h 4586634"/>
              <a:gd name="connsiteX16" fmla="*/ 9439106 w 9702102"/>
              <a:gd name="connsiteY16" fmla="*/ 3457 h 4586634"/>
              <a:gd name="connsiteX0" fmla="*/ 9452358 w 9715354"/>
              <a:gd name="connsiteY0" fmla="*/ 3457 h 4586634"/>
              <a:gd name="connsiteX1" fmla="*/ 9680769 w 9715354"/>
              <a:gd name="connsiteY1" fmla="*/ 99832 h 4586634"/>
              <a:gd name="connsiteX2" fmla="*/ 9688613 w 9715354"/>
              <a:gd name="connsiteY2" fmla="*/ 1857734 h 4586634"/>
              <a:gd name="connsiteX3" fmla="*/ 9681139 w 9715354"/>
              <a:gd name="connsiteY3" fmla="*/ 4161358 h 4586634"/>
              <a:gd name="connsiteX4" fmla="*/ 9169761 w 9715354"/>
              <a:gd name="connsiteY4" fmla="*/ 4182507 h 4586634"/>
              <a:gd name="connsiteX5" fmla="*/ 8387623 w 9715354"/>
              <a:gd name="connsiteY5" fmla="*/ 4204128 h 4586634"/>
              <a:gd name="connsiteX6" fmla="*/ 8002994 w 9715354"/>
              <a:gd name="connsiteY6" fmla="*/ 4209360 h 4586634"/>
              <a:gd name="connsiteX7" fmla="*/ 7202950 w 9715354"/>
              <a:gd name="connsiteY7" fmla="*/ 4586011 h 4586634"/>
              <a:gd name="connsiteX8" fmla="*/ 7402370 w 9715354"/>
              <a:gd name="connsiteY8" fmla="*/ 4224917 h 4586634"/>
              <a:gd name="connsiteX9" fmla="*/ 7182937 w 9715354"/>
              <a:gd name="connsiteY9" fmla="*/ 4213739 h 4586634"/>
              <a:gd name="connsiteX10" fmla="*/ 5954940 w 9715354"/>
              <a:gd name="connsiteY10" fmla="*/ 4246430 h 4586634"/>
              <a:gd name="connsiteX11" fmla="*/ 204518 w 9715354"/>
              <a:gd name="connsiteY11" fmla="*/ 4298452 h 4586634"/>
              <a:gd name="connsiteX12" fmla="*/ 58961 w 9715354"/>
              <a:gd name="connsiteY12" fmla="*/ 2523144 h 4586634"/>
              <a:gd name="connsiteX13" fmla="*/ 0 w 9715354"/>
              <a:gd name="connsiteY13" fmla="*/ 29712 h 4586634"/>
              <a:gd name="connsiteX14" fmla="*/ 6347383 w 9715354"/>
              <a:gd name="connsiteY14" fmla="*/ 53202 h 4586634"/>
              <a:gd name="connsiteX15" fmla="*/ 8949553 w 9715354"/>
              <a:gd name="connsiteY15" fmla="*/ 13360 h 4586634"/>
              <a:gd name="connsiteX16" fmla="*/ 9452358 w 9715354"/>
              <a:gd name="connsiteY16" fmla="*/ 3457 h 4586634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452358 w 9715354"/>
              <a:gd name="connsiteY0" fmla="*/ 3457 h 4586593"/>
              <a:gd name="connsiteX1" fmla="*/ 9680769 w 9715354"/>
              <a:gd name="connsiteY1" fmla="*/ 99832 h 4586593"/>
              <a:gd name="connsiteX2" fmla="*/ 9688613 w 9715354"/>
              <a:gd name="connsiteY2" fmla="*/ 1857734 h 4586593"/>
              <a:gd name="connsiteX3" fmla="*/ 9681139 w 9715354"/>
              <a:gd name="connsiteY3" fmla="*/ 4161358 h 4586593"/>
              <a:gd name="connsiteX4" fmla="*/ 9169761 w 9715354"/>
              <a:gd name="connsiteY4" fmla="*/ 4182507 h 4586593"/>
              <a:gd name="connsiteX5" fmla="*/ 8387623 w 9715354"/>
              <a:gd name="connsiteY5" fmla="*/ 4204128 h 4586593"/>
              <a:gd name="connsiteX6" fmla="*/ 8002994 w 9715354"/>
              <a:gd name="connsiteY6" fmla="*/ 4209360 h 4586593"/>
              <a:gd name="connsiteX7" fmla="*/ 7202950 w 9715354"/>
              <a:gd name="connsiteY7" fmla="*/ 4586011 h 4586593"/>
              <a:gd name="connsiteX8" fmla="*/ 7373495 w 9715354"/>
              <a:gd name="connsiteY8" fmla="*/ 4205666 h 4586593"/>
              <a:gd name="connsiteX9" fmla="*/ 7182937 w 9715354"/>
              <a:gd name="connsiteY9" fmla="*/ 4213739 h 4586593"/>
              <a:gd name="connsiteX10" fmla="*/ 5954940 w 9715354"/>
              <a:gd name="connsiteY10" fmla="*/ 4246430 h 4586593"/>
              <a:gd name="connsiteX11" fmla="*/ 204518 w 9715354"/>
              <a:gd name="connsiteY11" fmla="*/ 4298452 h 4586593"/>
              <a:gd name="connsiteX12" fmla="*/ 58961 w 9715354"/>
              <a:gd name="connsiteY12" fmla="*/ 2523144 h 4586593"/>
              <a:gd name="connsiteX13" fmla="*/ 0 w 9715354"/>
              <a:gd name="connsiteY13" fmla="*/ 29712 h 4586593"/>
              <a:gd name="connsiteX14" fmla="*/ 6347383 w 9715354"/>
              <a:gd name="connsiteY14" fmla="*/ 53202 h 4586593"/>
              <a:gd name="connsiteX15" fmla="*/ 8949553 w 9715354"/>
              <a:gd name="connsiteY15" fmla="*/ 13360 h 4586593"/>
              <a:gd name="connsiteX16" fmla="*/ 9452358 w 9715354"/>
              <a:gd name="connsiteY16" fmla="*/ 3457 h 4586593"/>
              <a:gd name="connsiteX0" fmla="*/ 9530791 w 9793787"/>
              <a:gd name="connsiteY0" fmla="*/ 166219 h 4749355"/>
              <a:gd name="connsiteX1" fmla="*/ 9759202 w 9793787"/>
              <a:gd name="connsiteY1" fmla="*/ 262594 h 4749355"/>
              <a:gd name="connsiteX2" fmla="*/ 9767046 w 9793787"/>
              <a:gd name="connsiteY2" fmla="*/ 2020496 h 4749355"/>
              <a:gd name="connsiteX3" fmla="*/ 9759572 w 9793787"/>
              <a:gd name="connsiteY3" fmla="*/ 4324120 h 4749355"/>
              <a:gd name="connsiteX4" fmla="*/ 9248194 w 9793787"/>
              <a:gd name="connsiteY4" fmla="*/ 4345269 h 4749355"/>
              <a:gd name="connsiteX5" fmla="*/ 8466056 w 9793787"/>
              <a:gd name="connsiteY5" fmla="*/ 4366890 h 4749355"/>
              <a:gd name="connsiteX6" fmla="*/ 8081427 w 9793787"/>
              <a:gd name="connsiteY6" fmla="*/ 4372122 h 4749355"/>
              <a:gd name="connsiteX7" fmla="*/ 7281383 w 9793787"/>
              <a:gd name="connsiteY7" fmla="*/ 4748773 h 4749355"/>
              <a:gd name="connsiteX8" fmla="*/ 7451928 w 9793787"/>
              <a:gd name="connsiteY8" fmla="*/ 4368428 h 4749355"/>
              <a:gd name="connsiteX9" fmla="*/ 7261370 w 9793787"/>
              <a:gd name="connsiteY9" fmla="*/ 4376501 h 4749355"/>
              <a:gd name="connsiteX10" fmla="*/ 6033373 w 9793787"/>
              <a:gd name="connsiteY10" fmla="*/ 4409192 h 4749355"/>
              <a:gd name="connsiteX11" fmla="*/ 282951 w 9793787"/>
              <a:gd name="connsiteY11" fmla="*/ 4461214 h 4749355"/>
              <a:gd name="connsiteX12" fmla="*/ 137394 w 9793787"/>
              <a:gd name="connsiteY12" fmla="*/ 2685906 h 4749355"/>
              <a:gd name="connsiteX13" fmla="*/ 78433 w 9793787"/>
              <a:gd name="connsiteY13" fmla="*/ 192474 h 4749355"/>
              <a:gd name="connsiteX14" fmla="*/ 650812 w 9793787"/>
              <a:gd name="connsiteY14" fmla="*/ 172339 h 4749355"/>
              <a:gd name="connsiteX15" fmla="*/ 6425816 w 9793787"/>
              <a:gd name="connsiteY15" fmla="*/ 215964 h 4749355"/>
              <a:gd name="connsiteX16" fmla="*/ 9027986 w 9793787"/>
              <a:gd name="connsiteY16" fmla="*/ 176122 h 4749355"/>
              <a:gd name="connsiteX17" fmla="*/ 9530791 w 9793787"/>
              <a:gd name="connsiteY17" fmla="*/ 166219 h 4749355"/>
              <a:gd name="connsiteX0" fmla="*/ 9543478 w 9806474"/>
              <a:gd name="connsiteY0" fmla="*/ 3458 h 4586594"/>
              <a:gd name="connsiteX1" fmla="*/ 9771889 w 9806474"/>
              <a:gd name="connsiteY1" fmla="*/ 99833 h 4586594"/>
              <a:gd name="connsiteX2" fmla="*/ 9779733 w 9806474"/>
              <a:gd name="connsiteY2" fmla="*/ 1857735 h 4586594"/>
              <a:gd name="connsiteX3" fmla="*/ 9772259 w 9806474"/>
              <a:gd name="connsiteY3" fmla="*/ 4161359 h 4586594"/>
              <a:gd name="connsiteX4" fmla="*/ 9260881 w 9806474"/>
              <a:gd name="connsiteY4" fmla="*/ 4182508 h 4586594"/>
              <a:gd name="connsiteX5" fmla="*/ 8478743 w 9806474"/>
              <a:gd name="connsiteY5" fmla="*/ 4204129 h 4586594"/>
              <a:gd name="connsiteX6" fmla="*/ 8094114 w 9806474"/>
              <a:gd name="connsiteY6" fmla="*/ 4209361 h 4586594"/>
              <a:gd name="connsiteX7" fmla="*/ 7294070 w 9806474"/>
              <a:gd name="connsiteY7" fmla="*/ 4586012 h 4586594"/>
              <a:gd name="connsiteX8" fmla="*/ 7464615 w 9806474"/>
              <a:gd name="connsiteY8" fmla="*/ 4205667 h 4586594"/>
              <a:gd name="connsiteX9" fmla="*/ 7274057 w 9806474"/>
              <a:gd name="connsiteY9" fmla="*/ 4213740 h 4586594"/>
              <a:gd name="connsiteX10" fmla="*/ 6046060 w 9806474"/>
              <a:gd name="connsiteY10" fmla="*/ 4246431 h 4586594"/>
              <a:gd name="connsiteX11" fmla="*/ 295638 w 9806474"/>
              <a:gd name="connsiteY11" fmla="*/ 4298453 h 4586594"/>
              <a:gd name="connsiteX12" fmla="*/ 150081 w 9806474"/>
              <a:gd name="connsiteY12" fmla="*/ 2523145 h 4586594"/>
              <a:gd name="connsiteX13" fmla="*/ 66257 w 9806474"/>
              <a:gd name="connsiteY13" fmla="*/ 476529 h 4586594"/>
              <a:gd name="connsiteX14" fmla="*/ 663499 w 9806474"/>
              <a:gd name="connsiteY14" fmla="*/ 9578 h 4586594"/>
              <a:gd name="connsiteX15" fmla="*/ 6438503 w 9806474"/>
              <a:gd name="connsiteY15" fmla="*/ 53203 h 4586594"/>
              <a:gd name="connsiteX16" fmla="*/ 9040673 w 9806474"/>
              <a:gd name="connsiteY16" fmla="*/ 13361 h 4586594"/>
              <a:gd name="connsiteX17" fmla="*/ 9543478 w 9806474"/>
              <a:gd name="connsiteY17" fmla="*/ 3458 h 4586594"/>
              <a:gd name="connsiteX0" fmla="*/ 9502853 w 9765849"/>
              <a:gd name="connsiteY0" fmla="*/ 3458 h 4586594"/>
              <a:gd name="connsiteX1" fmla="*/ 9731264 w 9765849"/>
              <a:gd name="connsiteY1" fmla="*/ 99833 h 4586594"/>
              <a:gd name="connsiteX2" fmla="*/ 9739108 w 9765849"/>
              <a:gd name="connsiteY2" fmla="*/ 1857735 h 4586594"/>
              <a:gd name="connsiteX3" fmla="*/ 9731634 w 9765849"/>
              <a:gd name="connsiteY3" fmla="*/ 4161359 h 4586594"/>
              <a:gd name="connsiteX4" fmla="*/ 9220256 w 9765849"/>
              <a:gd name="connsiteY4" fmla="*/ 4182508 h 4586594"/>
              <a:gd name="connsiteX5" fmla="*/ 8438118 w 9765849"/>
              <a:gd name="connsiteY5" fmla="*/ 4204129 h 4586594"/>
              <a:gd name="connsiteX6" fmla="*/ 8053489 w 9765849"/>
              <a:gd name="connsiteY6" fmla="*/ 4209361 h 4586594"/>
              <a:gd name="connsiteX7" fmla="*/ 7253445 w 9765849"/>
              <a:gd name="connsiteY7" fmla="*/ 4586012 h 4586594"/>
              <a:gd name="connsiteX8" fmla="*/ 7423990 w 9765849"/>
              <a:gd name="connsiteY8" fmla="*/ 4205667 h 4586594"/>
              <a:gd name="connsiteX9" fmla="*/ 7233432 w 9765849"/>
              <a:gd name="connsiteY9" fmla="*/ 4213740 h 4586594"/>
              <a:gd name="connsiteX10" fmla="*/ 6005435 w 9765849"/>
              <a:gd name="connsiteY10" fmla="*/ 4246431 h 4586594"/>
              <a:gd name="connsiteX11" fmla="*/ 255013 w 9765849"/>
              <a:gd name="connsiteY11" fmla="*/ 4298453 h 4586594"/>
              <a:gd name="connsiteX12" fmla="*/ 109456 w 9765849"/>
              <a:gd name="connsiteY12" fmla="*/ 2523145 h 4586594"/>
              <a:gd name="connsiteX13" fmla="*/ 25632 w 9765849"/>
              <a:gd name="connsiteY13" fmla="*/ 476529 h 4586594"/>
              <a:gd name="connsiteX14" fmla="*/ 622874 w 9765849"/>
              <a:gd name="connsiteY14" fmla="*/ 9578 h 4586594"/>
              <a:gd name="connsiteX15" fmla="*/ 6397878 w 9765849"/>
              <a:gd name="connsiteY15" fmla="*/ 53203 h 4586594"/>
              <a:gd name="connsiteX16" fmla="*/ 9000048 w 9765849"/>
              <a:gd name="connsiteY16" fmla="*/ 13361 h 4586594"/>
              <a:gd name="connsiteX17" fmla="*/ 9502853 w 9765849"/>
              <a:gd name="connsiteY17" fmla="*/ 3458 h 4586594"/>
              <a:gd name="connsiteX0" fmla="*/ 9693055 w 9956051"/>
              <a:gd name="connsiteY0" fmla="*/ 3458 h 4586594"/>
              <a:gd name="connsiteX1" fmla="*/ 9921466 w 9956051"/>
              <a:gd name="connsiteY1" fmla="*/ 99833 h 4586594"/>
              <a:gd name="connsiteX2" fmla="*/ 9929310 w 9956051"/>
              <a:gd name="connsiteY2" fmla="*/ 1857735 h 4586594"/>
              <a:gd name="connsiteX3" fmla="*/ 9921836 w 9956051"/>
              <a:gd name="connsiteY3" fmla="*/ 4161359 h 4586594"/>
              <a:gd name="connsiteX4" fmla="*/ 9410458 w 9956051"/>
              <a:gd name="connsiteY4" fmla="*/ 4182508 h 4586594"/>
              <a:gd name="connsiteX5" fmla="*/ 8628320 w 9956051"/>
              <a:gd name="connsiteY5" fmla="*/ 4204129 h 4586594"/>
              <a:gd name="connsiteX6" fmla="*/ 8243691 w 9956051"/>
              <a:gd name="connsiteY6" fmla="*/ 4209361 h 4586594"/>
              <a:gd name="connsiteX7" fmla="*/ 7443647 w 9956051"/>
              <a:gd name="connsiteY7" fmla="*/ 4586012 h 4586594"/>
              <a:gd name="connsiteX8" fmla="*/ 7614192 w 9956051"/>
              <a:gd name="connsiteY8" fmla="*/ 4205667 h 4586594"/>
              <a:gd name="connsiteX9" fmla="*/ 7423634 w 9956051"/>
              <a:gd name="connsiteY9" fmla="*/ 4213740 h 4586594"/>
              <a:gd name="connsiteX10" fmla="*/ 6195637 w 9956051"/>
              <a:gd name="connsiteY10" fmla="*/ 4246431 h 4586594"/>
              <a:gd name="connsiteX11" fmla="*/ 445215 w 9956051"/>
              <a:gd name="connsiteY11" fmla="*/ 4298453 h 4586594"/>
              <a:gd name="connsiteX12" fmla="*/ 299658 w 9956051"/>
              <a:gd name="connsiteY12" fmla="*/ 2523145 h 4586594"/>
              <a:gd name="connsiteX13" fmla="*/ 215834 w 9956051"/>
              <a:gd name="connsiteY13" fmla="*/ 476529 h 4586594"/>
              <a:gd name="connsiteX14" fmla="*/ 399481 w 9956051"/>
              <a:gd name="connsiteY14" fmla="*/ 16797 h 4586594"/>
              <a:gd name="connsiteX15" fmla="*/ 6588080 w 9956051"/>
              <a:gd name="connsiteY15" fmla="*/ 53203 h 4586594"/>
              <a:gd name="connsiteX16" fmla="*/ 9190250 w 9956051"/>
              <a:gd name="connsiteY16" fmla="*/ 13361 h 4586594"/>
              <a:gd name="connsiteX17" fmla="*/ 9693055 w 9956051"/>
              <a:gd name="connsiteY17" fmla="*/ 3458 h 4586594"/>
              <a:gd name="connsiteX0" fmla="*/ 9494966 w 9757962"/>
              <a:gd name="connsiteY0" fmla="*/ 3458 h 4586594"/>
              <a:gd name="connsiteX1" fmla="*/ 9723377 w 9757962"/>
              <a:gd name="connsiteY1" fmla="*/ 99833 h 4586594"/>
              <a:gd name="connsiteX2" fmla="*/ 9731221 w 9757962"/>
              <a:gd name="connsiteY2" fmla="*/ 1857735 h 4586594"/>
              <a:gd name="connsiteX3" fmla="*/ 9723747 w 9757962"/>
              <a:gd name="connsiteY3" fmla="*/ 4161359 h 4586594"/>
              <a:gd name="connsiteX4" fmla="*/ 9212369 w 9757962"/>
              <a:gd name="connsiteY4" fmla="*/ 4182508 h 4586594"/>
              <a:gd name="connsiteX5" fmla="*/ 8430231 w 9757962"/>
              <a:gd name="connsiteY5" fmla="*/ 4204129 h 4586594"/>
              <a:gd name="connsiteX6" fmla="*/ 8045602 w 9757962"/>
              <a:gd name="connsiteY6" fmla="*/ 4209361 h 4586594"/>
              <a:gd name="connsiteX7" fmla="*/ 7245558 w 9757962"/>
              <a:gd name="connsiteY7" fmla="*/ 4586012 h 4586594"/>
              <a:gd name="connsiteX8" fmla="*/ 7416103 w 9757962"/>
              <a:gd name="connsiteY8" fmla="*/ 4205667 h 4586594"/>
              <a:gd name="connsiteX9" fmla="*/ 7225545 w 9757962"/>
              <a:gd name="connsiteY9" fmla="*/ 4213740 h 4586594"/>
              <a:gd name="connsiteX10" fmla="*/ 5997548 w 9757962"/>
              <a:gd name="connsiteY10" fmla="*/ 4246431 h 4586594"/>
              <a:gd name="connsiteX11" fmla="*/ 247126 w 9757962"/>
              <a:gd name="connsiteY11" fmla="*/ 4298453 h 4586594"/>
              <a:gd name="connsiteX12" fmla="*/ 101569 w 9757962"/>
              <a:gd name="connsiteY12" fmla="*/ 2523145 h 4586594"/>
              <a:gd name="connsiteX13" fmla="*/ 17745 w 9757962"/>
              <a:gd name="connsiteY13" fmla="*/ 476529 h 4586594"/>
              <a:gd name="connsiteX14" fmla="*/ 201392 w 9757962"/>
              <a:gd name="connsiteY14" fmla="*/ 16797 h 4586594"/>
              <a:gd name="connsiteX15" fmla="*/ 6389991 w 9757962"/>
              <a:gd name="connsiteY15" fmla="*/ 53203 h 4586594"/>
              <a:gd name="connsiteX16" fmla="*/ 8992161 w 9757962"/>
              <a:gd name="connsiteY16" fmla="*/ 13361 h 4586594"/>
              <a:gd name="connsiteX17" fmla="*/ 9494966 w 9757962"/>
              <a:gd name="connsiteY17" fmla="*/ 3458 h 4586594"/>
              <a:gd name="connsiteX0" fmla="*/ 9494966 w 9757962"/>
              <a:gd name="connsiteY0" fmla="*/ 3458 h 4586594"/>
              <a:gd name="connsiteX1" fmla="*/ 9723377 w 9757962"/>
              <a:gd name="connsiteY1" fmla="*/ 99833 h 4586594"/>
              <a:gd name="connsiteX2" fmla="*/ 9731221 w 9757962"/>
              <a:gd name="connsiteY2" fmla="*/ 1857735 h 4586594"/>
              <a:gd name="connsiteX3" fmla="*/ 9723747 w 9757962"/>
              <a:gd name="connsiteY3" fmla="*/ 4161359 h 4586594"/>
              <a:gd name="connsiteX4" fmla="*/ 9212369 w 9757962"/>
              <a:gd name="connsiteY4" fmla="*/ 4182508 h 4586594"/>
              <a:gd name="connsiteX5" fmla="*/ 8430231 w 9757962"/>
              <a:gd name="connsiteY5" fmla="*/ 4204129 h 4586594"/>
              <a:gd name="connsiteX6" fmla="*/ 8045602 w 9757962"/>
              <a:gd name="connsiteY6" fmla="*/ 4209361 h 4586594"/>
              <a:gd name="connsiteX7" fmla="*/ 7245558 w 9757962"/>
              <a:gd name="connsiteY7" fmla="*/ 4586012 h 4586594"/>
              <a:gd name="connsiteX8" fmla="*/ 7416103 w 9757962"/>
              <a:gd name="connsiteY8" fmla="*/ 4205667 h 4586594"/>
              <a:gd name="connsiteX9" fmla="*/ 7225545 w 9757962"/>
              <a:gd name="connsiteY9" fmla="*/ 4213740 h 4586594"/>
              <a:gd name="connsiteX10" fmla="*/ 5997548 w 9757962"/>
              <a:gd name="connsiteY10" fmla="*/ 4246431 h 4586594"/>
              <a:gd name="connsiteX11" fmla="*/ 247126 w 9757962"/>
              <a:gd name="connsiteY11" fmla="*/ 4298453 h 4586594"/>
              <a:gd name="connsiteX12" fmla="*/ 101569 w 9757962"/>
              <a:gd name="connsiteY12" fmla="*/ 2523145 h 4586594"/>
              <a:gd name="connsiteX13" fmla="*/ 17745 w 9757962"/>
              <a:gd name="connsiteY13" fmla="*/ 476529 h 4586594"/>
              <a:gd name="connsiteX14" fmla="*/ 201392 w 9757962"/>
              <a:gd name="connsiteY14" fmla="*/ 16797 h 4586594"/>
              <a:gd name="connsiteX15" fmla="*/ 6389991 w 9757962"/>
              <a:gd name="connsiteY15" fmla="*/ 53203 h 4586594"/>
              <a:gd name="connsiteX16" fmla="*/ 8992161 w 9757962"/>
              <a:gd name="connsiteY16" fmla="*/ 13361 h 4586594"/>
              <a:gd name="connsiteX17" fmla="*/ 9494966 w 9757962"/>
              <a:gd name="connsiteY17" fmla="*/ 3458 h 4586594"/>
              <a:gd name="connsiteX0" fmla="*/ 9511995 w 9774991"/>
              <a:gd name="connsiteY0" fmla="*/ 3458 h 4586594"/>
              <a:gd name="connsiteX1" fmla="*/ 9740406 w 9774991"/>
              <a:gd name="connsiteY1" fmla="*/ 99833 h 4586594"/>
              <a:gd name="connsiteX2" fmla="*/ 9748250 w 9774991"/>
              <a:gd name="connsiteY2" fmla="*/ 1857735 h 4586594"/>
              <a:gd name="connsiteX3" fmla="*/ 9740776 w 9774991"/>
              <a:gd name="connsiteY3" fmla="*/ 4161359 h 4586594"/>
              <a:gd name="connsiteX4" fmla="*/ 9229398 w 9774991"/>
              <a:gd name="connsiteY4" fmla="*/ 4182508 h 4586594"/>
              <a:gd name="connsiteX5" fmla="*/ 8447260 w 9774991"/>
              <a:gd name="connsiteY5" fmla="*/ 4204129 h 4586594"/>
              <a:gd name="connsiteX6" fmla="*/ 8062631 w 9774991"/>
              <a:gd name="connsiteY6" fmla="*/ 4209361 h 4586594"/>
              <a:gd name="connsiteX7" fmla="*/ 7262587 w 9774991"/>
              <a:gd name="connsiteY7" fmla="*/ 4586012 h 4586594"/>
              <a:gd name="connsiteX8" fmla="*/ 7433132 w 9774991"/>
              <a:gd name="connsiteY8" fmla="*/ 4205667 h 4586594"/>
              <a:gd name="connsiteX9" fmla="*/ 7242574 w 9774991"/>
              <a:gd name="connsiteY9" fmla="*/ 4213740 h 4586594"/>
              <a:gd name="connsiteX10" fmla="*/ 6014577 w 9774991"/>
              <a:gd name="connsiteY10" fmla="*/ 4246431 h 4586594"/>
              <a:gd name="connsiteX11" fmla="*/ 264155 w 9774991"/>
              <a:gd name="connsiteY11" fmla="*/ 4298453 h 4586594"/>
              <a:gd name="connsiteX12" fmla="*/ 118598 w 9774991"/>
              <a:gd name="connsiteY12" fmla="*/ 2523145 h 4586594"/>
              <a:gd name="connsiteX13" fmla="*/ 34774 w 9774991"/>
              <a:gd name="connsiteY13" fmla="*/ 476529 h 4586594"/>
              <a:gd name="connsiteX14" fmla="*/ 187098 w 9774991"/>
              <a:gd name="connsiteY14" fmla="*/ 93555 h 4586594"/>
              <a:gd name="connsiteX15" fmla="*/ 6407020 w 9774991"/>
              <a:gd name="connsiteY15" fmla="*/ 53203 h 4586594"/>
              <a:gd name="connsiteX16" fmla="*/ 9009190 w 9774991"/>
              <a:gd name="connsiteY16" fmla="*/ 13361 h 4586594"/>
              <a:gd name="connsiteX17" fmla="*/ 9511995 w 9774991"/>
              <a:gd name="connsiteY17" fmla="*/ 3458 h 4586594"/>
              <a:gd name="connsiteX0" fmla="*/ 9482057 w 9745053"/>
              <a:gd name="connsiteY0" fmla="*/ 3458 h 4586594"/>
              <a:gd name="connsiteX1" fmla="*/ 9710468 w 9745053"/>
              <a:gd name="connsiteY1" fmla="*/ 99833 h 4586594"/>
              <a:gd name="connsiteX2" fmla="*/ 9718312 w 9745053"/>
              <a:gd name="connsiteY2" fmla="*/ 1857735 h 4586594"/>
              <a:gd name="connsiteX3" fmla="*/ 9710838 w 9745053"/>
              <a:gd name="connsiteY3" fmla="*/ 4161359 h 4586594"/>
              <a:gd name="connsiteX4" fmla="*/ 9199460 w 9745053"/>
              <a:gd name="connsiteY4" fmla="*/ 4182508 h 4586594"/>
              <a:gd name="connsiteX5" fmla="*/ 8417322 w 9745053"/>
              <a:gd name="connsiteY5" fmla="*/ 4204129 h 4586594"/>
              <a:gd name="connsiteX6" fmla="*/ 8032693 w 9745053"/>
              <a:gd name="connsiteY6" fmla="*/ 4209361 h 4586594"/>
              <a:gd name="connsiteX7" fmla="*/ 7232649 w 9745053"/>
              <a:gd name="connsiteY7" fmla="*/ 4586012 h 4586594"/>
              <a:gd name="connsiteX8" fmla="*/ 7403194 w 9745053"/>
              <a:gd name="connsiteY8" fmla="*/ 4205667 h 4586594"/>
              <a:gd name="connsiteX9" fmla="*/ 7212636 w 9745053"/>
              <a:gd name="connsiteY9" fmla="*/ 4213740 h 4586594"/>
              <a:gd name="connsiteX10" fmla="*/ 5984639 w 9745053"/>
              <a:gd name="connsiteY10" fmla="*/ 4246431 h 4586594"/>
              <a:gd name="connsiteX11" fmla="*/ 234217 w 9745053"/>
              <a:gd name="connsiteY11" fmla="*/ 4298453 h 4586594"/>
              <a:gd name="connsiteX12" fmla="*/ 88660 w 9745053"/>
              <a:gd name="connsiteY12" fmla="*/ 2523145 h 4586594"/>
              <a:gd name="connsiteX13" fmla="*/ 4836 w 9745053"/>
              <a:gd name="connsiteY13" fmla="*/ 476529 h 4586594"/>
              <a:gd name="connsiteX14" fmla="*/ 157160 w 9745053"/>
              <a:gd name="connsiteY14" fmla="*/ 93555 h 4586594"/>
              <a:gd name="connsiteX15" fmla="*/ 6377082 w 9745053"/>
              <a:gd name="connsiteY15" fmla="*/ 53203 h 4586594"/>
              <a:gd name="connsiteX16" fmla="*/ 8979252 w 9745053"/>
              <a:gd name="connsiteY16" fmla="*/ 13361 h 4586594"/>
              <a:gd name="connsiteX17" fmla="*/ 9482057 w 9745053"/>
              <a:gd name="connsiteY17" fmla="*/ 3458 h 4586594"/>
              <a:gd name="connsiteX0" fmla="*/ 9482057 w 9745053"/>
              <a:gd name="connsiteY0" fmla="*/ 3458 h 4586594"/>
              <a:gd name="connsiteX1" fmla="*/ 9710468 w 9745053"/>
              <a:gd name="connsiteY1" fmla="*/ 99833 h 4586594"/>
              <a:gd name="connsiteX2" fmla="*/ 9718312 w 9745053"/>
              <a:gd name="connsiteY2" fmla="*/ 1857735 h 4586594"/>
              <a:gd name="connsiteX3" fmla="*/ 9710838 w 9745053"/>
              <a:gd name="connsiteY3" fmla="*/ 4161359 h 4586594"/>
              <a:gd name="connsiteX4" fmla="*/ 9199460 w 9745053"/>
              <a:gd name="connsiteY4" fmla="*/ 4182508 h 4586594"/>
              <a:gd name="connsiteX5" fmla="*/ 8417322 w 9745053"/>
              <a:gd name="connsiteY5" fmla="*/ 4204129 h 4586594"/>
              <a:gd name="connsiteX6" fmla="*/ 8032693 w 9745053"/>
              <a:gd name="connsiteY6" fmla="*/ 4209361 h 4586594"/>
              <a:gd name="connsiteX7" fmla="*/ 7232649 w 9745053"/>
              <a:gd name="connsiteY7" fmla="*/ 4586012 h 4586594"/>
              <a:gd name="connsiteX8" fmla="*/ 7403194 w 9745053"/>
              <a:gd name="connsiteY8" fmla="*/ 4205667 h 4586594"/>
              <a:gd name="connsiteX9" fmla="*/ 7212636 w 9745053"/>
              <a:gd name="connsiteY9" fmla="*/ 4213740 h 4586594"/>
              <a:gd name="connsiteX10" fmla="*/ 5984639 w 9745053"/>
              <a:gd name="connsiteY10" fmla="*/ 4246431 h 4586594"/>
              <a:gd name="connsiteX11" fmla="*/ 234217 w 9745053"/>
              <a:gd name="connsiteY11" fmla="*/ 4298453 h 4586594"/>
              <a:gd name="connsiteX12" fmla="*/ 88660 w 9745053"/>
              <a:gd name="connsiteY12" fmla="*/ 2523145 h 4586594"/>
              <a:gd name="connsiteX13" fmla="*/ 4836 w 9745053"/>
              <a:gd name="connsiteY13" fmla="*/ 476529 h 4586594"/>
              <a:gd name="connsiteX14" fmla="*/ 157160 w 9745053"/>
              <a:gd name="connsiteY14" fmla="*/ 93555 h 4586594"/>
              <a:gd name="connsiteX15" fmla="*/ 6387207 w 9745053"/>
              <a:gd name="connsiteY15" fmla="*/ 9477 h 4586594"/>
              <a:gd name="connsiteX16" fmla="*/ 8979252 w 9745053"/>
              <a:gd name="connsiteY16" fmla="*/ 13361 h 4586594"/>
              <a:gd name="connsiteX17" fmla="*/ 9482057 w 9745053"/>
              <a:gd name="connsiteY17" fmla="*/ 3458 h 4586594"/>
              <a:gd name="connsiteX0" fmla="*/ 9481430 w 9744426"/>
              <a:gd name="connsiteY0" fmla="*/ 3458 h 4586594"/>
              <a:gd name="connsiteX1" fmla="*/ 9709841 w 9744426"/>
              <a:gd name="connsiteY1" fmla="*/ 99833 h 4586594"/>
              <a:gd name="connsiteX2" fmla="*/ 9717685 w 9744426"/>
              <a:gd name="connsiteY2" fmla="*/ 1857735 h 4586594"/>
              <a:gd name="connsiteX3" fmla="*/ 9710211 w 9744426"/>
              <a:gd name="connsiteY3" fmla="*/ 4161359 h 4586594"/>
              <a:gd name="connsiteX4" fmla="*/ 9198833 w 9744426"/>
              <a:gd name="connsiteY4" fmla="*/ 4182508 h 4586594"/>
              <a:gd name="connsiteX5" fmla="*/ 8416695 w 9744426"/>
              <a:gd name="connsiteY5" fmla="*/ 4204129 h 4586594"/>
              <a:gd name="connsiteX6" fmla="*/ 8032066 w 9744426"/>
              <a:gd name="connsiteY6" fmla="*/ 4209361 h 4586594"/>
              <a:gd name="connsiteX7" fmla="*/ 7232022 w 9744426"/>
              <a:gd name="connsiteY7" fmla="*/ 4586012 h 4586594"/>
              <a:gd name="connsiteX8" fmla="*/ 7402567 w 9744426"/>
              <a:gd name="connsiteY8" fmla="*/ 4205667 h 4586594"/>
              <a:gd name="connsiteX9" fmla="*/ 7212009 w 9744426"/>
              <a:gd name="connsiteY9" fmla="*/ 4213740 h 4586594"/>
              <a:gd name="connsiteX10" fmla="*/ 5984012 w 9744426"/>
              <a:gd name="connsiteY10" fmla="*/ 4246431 h 4586594"/>
              <a:gd name="connsiteX11" fmla="*/ 233590 w 9744426"/>
              <a:gd name="connsiteY11" fmla="*/ 4298453 h 4586594"/>
              <a:gd name="connsiteX12" fmla="*/ 88033 w 9744426"/>
              <a:gd name="connsiteY12" fmla="*/ 2523145 h 4586594"/>
              <a:gd name="connsiteX13" fmla="*/ 5158 w 9744426"/>
              <a:gd name="connsiteY13" fmla="*/ 530948 h 4586594"/>
              <a:gd name="connsiteX14" fmla="*/ 156533 w 9744426"/>
              <a:gd name="connsiteY14" fmla="*/ 93555 h 4586594"/>
              <a:gd name="connsiteX15" fmla="*/ 6386580 w 9744426"/>
              <a:gd name="connsiteY15" fmla="*/ 9477 h 4586594"/>
              <a:gd name="connsiteX16" fmla="*/ 8978625 w 9744426"/>
              <a:gd name="connsiteY16" fmla="*/ 13361 h 4586594"/>
              <a:gd name="connsiteX17" fmla="*/ 9481430 w 9744426"/>
              <a:gd name="connsiteY17" fmla="*/ 3458 h 4586594"/>
              <a:gd name="connsiteX0" fmla="*/ 9481117 w 9744113"/>
              <a:gd name="connsiteY0" fmla="*/ 3458 h 4586594"/>
              <a:gd name="connsiteX1" fmla="*/ 9709528 w 9744113"/>
              <a:gd name="connsiteY1" fmla="*/ 99833 h 4586594"/>
              <a:gd name="connsiteX2" fmla="*/ 9717372 w 9744113"/>
              <a:gd name="connsiteY2" fmla="*/ 1857735 h 4586594"/>
              <a:gd name="connsiteX3" fmla="*/ 9709898 w 9744113"/>
              <a:gd name="connsiteY3" fmla="*/ 4161359 h 4586594"/>
              <a:gd name="connsiteX4" fmla="*/ 9198520 w 9744113"/>
              <a:gd name="connsiteY4" fmla="*/ 4182508 h 4586594"/>
              <a:gd name="connsiteX5" fmla="*/ 8416382 w 9744113"/>
              <a:gd name="connsiteY5" fmla="*/ 4204129 h 4586594"/>
              <a:gd name="connsiteX6" fmla="*/ 8031753 w 9744113"/>
              <a:gd name="connsiteY6" fmla="*/ 4209361 h 4586594"/>
              <a:gd name="connsiteX7" fmla="*/ 7231709 w 9744113"/>
              <a:gd name="connsiteY7" fmla="*/ 4586012 h 4586594"/>
              <a:gd name="connsiteX8" fmla="*/ 7402254 w 9744113"/>
              <a:gd name="connsiteY8" fmla="*/ 4205667 h 4586594"/>
              <a:gd name="connsiteX9" fmla="*/ 7211696 w 9744113"/>
              <a:gd name="connsiteY9" fmla="*/ 4213740 h 4586594"/>
              <a:gd name="connsiteX10" fmla="*/ 5983699 w 9744113"/>
              <a:gd name="connsiteY10" fmla="*/ 4246431 h 4586594"/>
              <a:gd name="connsiteX11" fmla="*/ 233277 w 9744113"/>
              <a:gd name="connsiteY11" fmla="*/ 4298453 h 4586594"/>
              <a:gd name="connsiteX12" fmla="*/ 87720 w 9744113"/>
              <a:gd name="connsiteY12" fmla="*/ 2523145 h 4586594"/>
              <a:gd name="connsiteX13" fmla="*/ 4845 w 9744113"/>
              <a:gd name="connsiteY13" fmla="*/ 530948 h 4586594"/>
              <a:gd name="connsiteX14" fmla="*/ 156980 w 9744113"/>
              <a:gd name="connsiteY14" fmla="*/ 137092 h 4586594"/>
              <a:gd name="connsiteX15" fmla="*/ 6386267 w 9744113"/>
              <a:gd name="connsiteY15" fmla="*/ 9477 h 4586594"/>
              <a:gd name="connsiteX16" fmla="*/ 8978312 w 9744113"/>
              <a:gd name="connsiteY16" fmla="*/ 13361 h 4586594"/>
              <a:gd name="connsiteX17" fmla="*/ 9481117 w 9744113"/>
              <a:gd name="connsiteY17" fmla="*/ 3458 h 4586594"/>
              <a:gd name="connsiteX0" fmla="*/ 9477408 w 9740404"/>
              <a:gd name="connsiteY0" fmla="*/ 3458 h 4586594"/>
              <a:gd name="connsiteX1" fmla="*/ 9705819 w 9740404"/>
              <a:gd name="connsiteY1" fmla="*/ 99833 h 4586594"/>
              <a:gd name="connsiteX2" fmla="*/ 9713663 w 9740404"/>
              <a:gd name="connsiteY2" fmla="*/ 1857735 h 4586594"/>
              <a:gd name="connsiteX3" fmla="*/ 9706189 w 9740404"/>
              <a:gd name="connsiteY3" fmla="*/ 4161359 h 4586594"/>
              <a:gd name="connsiteX4" fmla="*/ 9194811 w 9740404"/>
              <a:gd name="connsiteY4" fmla="*/ 4182508 h 4586594"/>
              <a:gd name="connsiteX5" fmla="*/ 8412673 w 9740404"/>
              <a:gd name="connsiteY5" fmla="*/ 4204129 h 4586594"/>
              <a:gd name="connsiteX6" fmla="*/ 8028044 w 9740404"/>
              <a:gd name="connsiteY6" fmla="*/ 4209361 h 4586594"/>
              <a:gd name="connsiteX7" fmla="*/ 7228000 w 9740404"/>
              <a:gd name="connsiteY7" fmla="*/ 4586012 h 4586594"/>
              <a:gd name="connsiteX8" fmla="*/ 7398545 w 9740404"/>
              <a:gd name="connsiteY8" fmla="*/ 4205667 h 4586594"/>
              <a:gd name="connsiteX9" fmla="*/ 7207987 w 9740404"/>
              <a:gd name="connsiteY9" fmla="*/ 4213740 h 4586594"/>
              <a:gd name="connsiteX10" fmla="*/ 5979990 w 9740404"/>
              <a:gd name="connsiteY10" fmla="*/ 4246431 h 4586594"/>
              <a:gd name="connsiteX11" fmla="*/ 229568 w 9740404"/>
              <a:gd name="connsiteY11" fmla="*/ 4298453 h 4586594"/>
              <a:gd name="connsiteX12" fmla="*/ 84011 w 9740404"/>
              <a:gd name="connsiteY12" fmla="*/ 2523145 h 4586594"/>
              <a:gd name="connsiteX13" fmla="*/ 1136 w 9740404"/>
              <a:gd name="connsiteY13" fmla="*/ 530948 h 4586594"/>
              <a:gd name="connsiteX14" fmla="*/ 153271 w 9740404"/>
              <a:gd name="connsiteY14" fmla="*/ 137092 h 4586594"/>
              <a:gd name="connsiteX15" fmla="*/ 6382558 w 9740404"/>
              <a:gd name="connsiteY15" fmla="*/ 9477 h 4586594"/>
              <a:gd name="connsiteX16" fmla="*/ 8974603 w 9740404"/>
              <a:gd name="connsiteY16" fmla="*/ 13361 h 4586594"/>
              <a:gd name="connsiteX17" fmla="*/ 9477408 w 9740404"/>
              <a:gd name="connsiteY17" fmla="*/ 3458 h 4586594"/>
              <a:gd name="connsiteX0" fmla="*/ 9486740 w 9749736"/>
              <a:gd name="connsiteY0" fmla="*/ 3458 h 4586594"/>
              <a:gd name="connsiteX1" fmla="*/ 9715151 w 9749736"/>
              <a:gd name="connsiteY1" fmla="*/ 99833 h 4586594"/>
              <a:gd name="connsiteX2" fmla="*/ 9722995 w 9749736"/>
              <a:gd name="connsiteY2" fmla="*/ 1857735 h 4586594"/>
              <a:gd name="connsiteX3" fmla="*/ 9715521 w 9749736"/>
              <a:gd name="connsiteY3" fmla="*/ 4161359 h 4586594"/>
              <a:gd name="connsiteX4" fmla="*/ 9204143 w 9749736"/>
              <a:gd name="connsiteY4" fmla="*/ 4182508 h 4586594"/>
              <a:gd name="connsiteX5" fmla="*/ 8422005 w 9749736"/>
              <a:gd name="connsiteY5" fmla="*/ 4204129 h 4586594"/>
              <a:gd name="connsiteX6" fmla="*/ 8037376 w 9749736"/>
              <a:gd name="connsiteY6" fmla="*/ 4209361 h 4586594"/>
              <a:gd name="connsiteX7" fmla="*/ 7237332 w 9749736"/>
              <a:gd name="connsiteY7" fmla="*/ 4586012 h 4586594"/>
              <a:gd name="connsiteX8" fmla="*/ 7407877 w 9749736"/>
              <a:gd name="connsiteY8" fmla="*/ 4205667 h 4586594"/>
              <a:gd name="connsiteX9" fmla="*/ 7217319 w 9749736"/>
              <a:gd name="connsiteY9" fmla="*/ 4213740 h 4586594"/>
              <a:gd name="connsiteX10" fmla="*/ 5989322 w 9749736"/>
              <a:gd name="connsiteY10" fmla="*/ 4246431 h 4586594"/>
              <a:gd name="connsiteX11" fmla="*/ 238900 w 9749736"/>
              <a:gd name="connsiteY11" fmla="*/ 4298453 h 4586594"/>
              <a:gd name="connsiteX12" fmla="*/ 93343 w 9749736"/>
              <a:gd name="connsiteY12" fmla="*/ 2523145 h 4586594"/>
              <a:gd name="connsiteX13" fmla="*/ 10468 w 9749736"/>
              <a:gd name="connsiteY13" fmla="*/ 530948 h 4586594"/>
              <a:gd name="connsiteX14" fmla="*/ 97489 w 9749736"/>
              <a:gd name="connsiteY14" fmla="*/ 149115 h 4586594"/>
              <a:gd name="connsiteX15" fmla="*/ 6391890 w 9749736"/>
              <a:gd name="connsiteY15" fmla="*/ 9477 h 4586594"/>
              <a:gd name="connsiteX16" fmla="*/ 8983935 w 9749736"/>
              <a:gd name="connsiteY16" fmla="*/ 13361 h 4586594"/>
              <a:gd name="connsiteX17" fmla="*/ 9486740 w 9749736"/>
              <a:gd name="connsiteY17" fmla="*/ 3458 h 4586594"/>
              <a:gd name="connsiteX0" fmla="*/ 9486740 w 9793439"/>
              <a:gd name="connsiteY0" fmla="*/ 75473 h 4658609"/>
              <a:gd name="connsiteX1" fmla="*/ 9715151 w 9793439"/>
              <a:gd name="connsiteY1" fmla="*/ 171848 h 4658609"/>
              <a:gd name="connsiteX2" fmla="*/ 9779506 w 9793439"/>
              <a:gd name="connsiteY2" fmla="*/ 2048524 h 4658609"/>
              <a:gd name="connsiteX3" fmla="*/ 9715521 w 9793439"/>
              <a:gd name="connsiteY3" fmla="*/ 4233374 h 4658609"/>
              <a:gd name="connsiteX4" fmla="*/ 9204143 w 9793439"/>
              <a:gd name="connsiteY4" fmla="*/ 4254523 h 4658609"/>
              <a:gd name="connsiteX5" fmla="*/ 8422005 w 9793439"/>
              <a:gd name="connsiteY5" fmla="*/ 4276144 h 4658609"/>
              <a:gd name="connsiteX6" fmla="*/ 8037376 w 9793439"/>
              <a:gd name="connsiteY6" fmla="*/ 4281376 h 4658609"/>
              <a:gd name="connsiteX7" fmla="*/ 7237332 w 9793439"/>
              <a:gd name="connsiteY7" fmla="*/ 4658027 h 4658609"/>
              <a:gd name="connsiteX8" fmla="*/ 7407877 w 9793439"/>
              <a:gd name="connsiteY8" fmla="*/ 4277682 h 4658609"/>
              <a:gd name="connsiteX9" fmla="*/ 7217319 w 9793439"/>
              <a:gd name="connsiteY9" fmla="*/ 4285755 h 4658609"/>
              <a:gd name="connsiteX10" fmla="*/ 5989322 w 9793439"/>
              <a:gd name="connsiteY10" fmla="*/ 4318446 h 4658609"/>
              <a:gd name="connsiteX11" fmla="*/ 238900 w 9793439"/>
              <a:gd name="connsiteY11" fmla="*/ 4370468 h 4658609"/>
              <a:gd name="connsiteX12" fmla="*/ 93343 w 9793439"/>
              <a:gd name="connsiteY12" fmla="*/ 2595160 h 4658609"/>
              <a:gd name="connsiteX13" fmla="*/ 10468 w 9793439"/>
              <a:gd name="connsiteY13" fmla="*/ 602963 h 4658609"/>
              <a:gd name="connsiteX14" fmla="*/ 97489 w 9793439"/>
              <a:gd name="connsiteY14" fmla="*/ 221130 h 4658609"/>
              <a:gd name="connsiteX15" fmla="*/ 6391890 w 9793439"/>
              <a:gd name="connsiteY15" fmla="*/ 81492 h 4658609"/>
              <a:gd name="connsiteX16" fmla="*/ 8983935 w 9793439"/>
              <a:gd name="connsiteY16" fmla="*/ 85376 h 4658609"/>
              <a:gd name="connsiteX17" fmla="*/ 9486740 w 9793439"/>
              <a:gd name="connsiteY17" fmla="*/ 75473 h 4658609"/>
              <a:gd name="connsiteX0" fmla="*/ 9486740 w 9792089"/>
              <a:gd name="connsiteY0" fmla="*/ 3458 h 4586594"/>
              <a:gd name="connsiteX1" fmla="*/ 9715151 w 9792089"/>
              <a:gd name="connsiteY1" fmla="*/ 99833 h 4586594"/>
              <a:gd name="connsiteX2" fmla="*/ 9779506 w 9792089"/>
              <a:gd name="connsiteY2" fmla="*/ 1976509 h 4586594"/>
              <a:gd name="connsiteX3" fmla="*/ 9715521 w 9792089"/>
              <a:gd name="connsiteY3" fmla="*/ 4161359 h 4586594"/>
              <a:gd name="connsiteX4" fmla="*/ 9204143 w 9792089"/>
              <a:gd name="connsiteY4" fmla="*/ 4182508 h 4586594"/>
              <a:gd name="connsiteX5" fmla="*/ 8422005 w 9792089"/>
              <a:gd name="connsiteY5" fmla="*/ 4204129 h 4586594"/>
              <a:gd name="connsiteX6" fmla="*/ 8037376 w 9792089"/>
              <a:gd name="connsiteY6" fmla="*/ 4209361 h 4586594"/>
              <a:gd name="connsiteX7" fmla="*/ 7237332 w 9792089"/>
              <a:gd name="connsiteY7" fmla="*/ 4586012 h 4586594"/>
              <a:gd name="connsiteX8" fmla="*/ 7407877 w 9792089"/>
              <a:gd name="connsiteY8" fmla="*/ 4205667 h 4586594"/>
              <a:gd name="connsiteX9" fmla="*/ 7217319 w 9792089"/>
              <a:gd name="connsiteY9" fmla="*/ 4213740 h 4586594"/>
              <a:gd name="connsiteX10" fmla="*/ 5989322 w 9792089"/>
              <a:gd name="connsiteY10" fmla="*/ 4246431 h 4586594"/>
              <a:gd name="connsiteX11" fmla="*/ 238900 w 9792089"/>
              <a:gd name="connsiteY11" fmla="*/ 4298453 h 4586594"/>
              <a:gd name="connsiteX12" fmla="*/ 93343 w 9792089"/>
              <a:gd name="connsiteY12" fmla="*/ 2523145 h 4586594"/>
              <a:gd name="connsiteX13" fmla="*/ 10468 w 9792089"/>
              <a:gd name="connsiteY13" fmla="*/ 530948 h 4586594"/>
              <a:gd name="connsiteX14" fmla="*/ 97489 w 9792089"/>
              <a:gd name="connsiteY14" fmla="*/ 149115 h 4586594"/>
              <a:gd name="connsiteX15" fmla="*/ 6391890 w 9792089"/>
              <a:gd name="connsiteY15" fmla="*/ 9477 h 4586594"/>
              <a:gd name="connsiteX16" fmla="*/ 8983935 w 9792089"/>
              <a:gd name="connsiteY16" fmla="*/ 13361 h 4586594"/>
              <a:gd name="connsiteX17" fmla="*/ 9486740 w 9792089"/>
              <a:gd name="connsiteY17" fmla="*/ 3458 h 4586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792089" h="4586594">
                <a:moveTo>
                  <a:pt x="9486740" y="3458"/>
                </a:moveTo>
                <a:cubicBezTo>
                  <a:pt x="9608609" y="17870"/>
                  <a:pt x="9702239" y="-44549"/>
                  <a:pt x="9715151" y="99833"/>
                </a:cubicBezTo>
                <a:cubicBezTo>
                  <a:pt x="9744763" y="430954"/>
                  <a:pt x="9820064" y="1179006"/>
                  <a:pt x="9779506" y="1976509"/>
                </a:cubicBezTo>
                <a:cubicBezTo>
                  <a:pt x="9821453" y="2872786"/>
                  <a:pt x="9747762" y="4009775"/>
                  <a:pt x="9715521" y="4161359"/>
                </a:cubicBezTo>
                <a:cubicBezTo>
                  <a:pt x="9446860" y="4212001"/>
                  <a:pt x="9419729" y="4175380"/>
                  <a:pt x="9204143" y="4182508"/>
                </a:cubicBezTo>
                <a:lnTo>
                  <a:pt x="8422005" y="4204129"/>
                </a:lnTo>
                <a:lnTo>
                  <a:pt x="8037376" y="4209361"/>
                </a:lnTo>
                <a:cubicBezTo>
                  <a:pt x="7952820" y="4216563"/>
                  <a:pt x="7868491" y="4404455"/>
                  <a:pt x="7237332" y="4586012"/>
                </a:cubicBezTo>
                <a:cubicBezTo>
                  <a:pt x="7212892" y="4601135"/>
                  <a:pt x="7434449" y="4317853"/>
                  <a:pt x="7407877" y="4205667"/>
                </a:cubicBezTo>
                <a:lnTo>
                  <a:pt x="7217319" y="4213740"/>
                </a:lnTo>
                <a:lnTo>
                  <a:pt x="5989322" y="4246431"/>
                </a:lnTo>
                <a:cubicBezTo>
                  <a:pt x="4635231" y="4269266"/>
                  <a:pt x="2061843" y="4343979"/>
                  <a:pt x="238900" y="4298453"/>
                </a:cubicBezTo>
                <a:cubicBezTo>
                  <a:pt x="67346" y="4318795"/>
                  <a:pt x="106883" y="4077771"/>
                  <a:pt x="93343" y="2523145"/>
                </a:cubicBezTo>
                <a:cubicBezTo>
                  <a:pt x="78840" y="1882752"/>
                  <a:pt x="9777" y="926620"/>
                  <a:pt x="10468" y="530948"/>
                </a:cubicBezTo>
                <a:cubicBezTo>
                  <a:pt x="11159" y="135276"/>
                  <a:pt x="-45388" y="172775"/>
                  <a:pt x="97489" y="149115"/>
                </a:cubicBezTo>
                <a:cubicBezTo>
                  <a:pt x="1625900" y="105255"/>
                  <a:pt x="4329024" y="-2658"/>
                  <a:pt x="6391890" y="9477"/>
                </a:cubicBezTo>
                <a:lnTo>
                  <a:pt x="8983935" y="13361"/>
                </a:lnTo>
                <a:cubicBezTo>
                  <a:pt x="9151710" y="25102"/>
                  <a:pt x="9364871" y="-10954"/>
                  <a:pt x="9486740" y="3458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106EA77-4042-A422-30F2-24CEE348A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385" y="1764734"/>
            <a:ext cx="7559817" cy="25510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V. </a:t>
            </a:r>
            <a:r>
              <a:rPr lang="en-US" dirty="0" err="1"/>
              <a:t>Grammaire</a:t>
            </a:r>
            <a:r>
              <a:rPr lang="en-US" dirty="0"/>
              <a:t> : </a:t>
            </a:r>
            <a:br>
              <a:rPr lang="en-US" dirty="0"/>
            </a:br>
            <a:r>
              <a:rPr lang="en-US" dirty="0"/>
              <a:t>au/</a:t>
            </a:r>
            <a:r>
              <a:rPr lang="en-US" dirty="0" err="1"/>
              <a:t>en</a:t>
            </a:r>
            <a:r>
              <a:rPr lang="en-US" dirty="0"/>
              <a:t>/aux/à + pays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ville</a:t>
            </a:r>
            <a:r>
              <a:rPr lang="en-US" dirty="0"/>
              <a:t> 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BE43CCD-EE47-ACB8-8EED-D15147199A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3021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CCA2A2-8AB7-8988-C49E-802F9EE1E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44" y="532252"/>
            <a:ext cx="10589912" cy="1361548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Activités en ligne ! 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7064ED16-D36E-7E97-259A-B64AB5F748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1" b="5121"/>
          <a:stretch/>
        </p:blipFill>
        <p:spPr>
          <a:xfrm>
            <a:off x="1710655" y="2952992"/>
            <a:ext cx="2742561" cy="2461684"/>
          </a:xfrm>
          <a:custGeom>
            <a:avLst/>
            <a:gdLst/>
            <a:ahLst/>
            <a:cxnLst/>
            <a:rect l="l" t="t" r="r" b="b"/>
            <a:pathLst>
              <a:path w="7503702" h="6405387">
                <a:moveTo>
                  <a:pt x="526155" y="35"/>
                </a:moveTo>
                <a:cubicBezTo>
                  <a:pt x="696890" y="424"/>
                  <a:pt x="910822" y="4062"/>
                  <a:pt x="1101865" y="9135"/>
                </a:cubicBezTo>
                <a:lnTo>
                  <a:pt x="6538681" y="39665"/>
                </a:lnTo>
                <a:lnTo>
                  <a:pt x="7503702" y="68449"/>
                </a:lnTo>
                <a:lnTo>
                  <a:pt x="7503702" y="6373015"/>
                </a:lnTo>
                <a:lnTo>
                  <a:pt x="7349407" y="6372590"/>
                </a:lnTo>
                <a:cubicBezTo>
                  <a:pt x="5503660" y="6369608"/>
                  <a:pt x="2945004" y="6405387"/>
                  <a:pt x="1220576" y="6405387"/>
                </a:cubicBezTo>
                <a:cubicBezTo>
                  <a:pt x="732036" y="6374856"/>
                  <a:pt x="383078" y="6405388"/>
                  <a:pt x="48079" y="6374856"/>
                </a:cubicBezTo>
                <a:cubicBezTo>
                  <a:pt x="-54281" y="4308922"/>
                  <a:pt x="24815" y="1433916"/>
                  <a:pt x="117871" y="131259"/>
                </a:cubicBezTo>
                <a:cubicBezTo>
                  <a:pt x="125872" y="-28778"/>
                  <a:pt x="119241" y="23587"/>
                  <a:pt x="279761" y="3233"/>
                </a:cubicBezTo>
                <a:cubicBezTo>
                  <a:pt x="336825" y="737"/>
                  <a:pt x="423715" y="-199"/>
                  <a:pt x="526155" y="35"/>
                </a:cubicBezTo>
                <a:close/>
              </a:path>
            </a:pathLst>
          </a:cu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0B7ED2-473B-998F-6963-3C3C3FD9E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4497" y="2189828"/>
            <a:ext cx="5566459" cy="3988012"/>
          </a:xfrm>
        </p:spPr>
        <p:txBody>
          <a:bodyPr anchor="ctr">
            <a:normAutofit/>
          </a:bodyPr>
          <a:lstStyle/>
          <a:p>
            <a:pPr algn="ctr"/>
            <a:r>
              <a:rPr lang="fr-FR" dirty="0"/>
              <a:t>Prépositions + ville / pays</a:t>
            </a:r>
          </a:p>
          <a:p>
            <a:pPr algn="ctr">
              <a:spcAft>
                <a:spcPts val="800"/>
              </a:spcAft>
            </a:pPr>
            <a:r>
              <a:rPr lang="fr-FR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https://wordwall.net/play/21436/570/149</a:t>
            </a:r>
            <a:endParaRPr lang="fr-FR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D1E621ED-4C63-68B9-13A9-9C90217DFB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382066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46C6CE-72A6-48A2-BAA1-A9BD9AE02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121080" y="0"/>
            <a:ext cx="7070920" cy="6858000"/>
          </a:xfrm>
          <a:custGeom>
            <a:avLst/>
            <a:gdLst>
              <a:gd name="connsiteX0" fmla="*/ 7430701 w 7551955"/>
              <a:gd name="connsiteY0" fmla="*/ 6858000 h 6858000"/>
              <a:gd name="connsiteX1" fmla="*/ 0 w 7551955"/>
              <a:gd name="connsiteY1" fmla="*/ 6858000 h 6858000"/>
              <a:gd name="connsiteX2" fmla="*/ 0 w 7551955"/>
              <a:gd name="connsiteY2" fmla="*/ 0 h 6858000"/>
              <a:gd name="connsiteX3" fmla="*/ 7505795 w 7551955"/>
              <a:gd name="connsiteY3" fmla="*/ 0 h 6858000"/>
              <a:gd name="connsiteX4" fmla="*/ 7520785 w 7551955"/>
              <a:gd name="connsiteY4" fmla="*/ 379063 h 6858000"/>
              <a:gd name="connsiteX5" fmla="*/ 7433327 w 7551955"/>
              <a:gd name="connsiteY5" fmla="*/ 68036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955" h="6858000">
                <a:moveTo>
                  <a:pt x="7430701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7505795" y="0"/>
                </a:lnTo>
                <a:lnTo>
                  <a:pt x="7520785" y="379063"/>
                </a:lnTo>
                <a:cubicBezTo>
                  <a:pt x="7596581" y="2601669"/>
                  <a:pt x="7521128" y="5461844"/>
                  <a:pt x="7433327" y="6803646"/>
                </a:cubicBezTo>
                <a:close/>
              </a:path>
            </a:pathLst>
          </a:cu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6AFF5CE-B67C-4572-A244-872A4D90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91907" y="958118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65ECCD1-CF5E-4EE6-837B-F9A6958B1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7159" y="912857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Content Placeholder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1713145-6990-9941-E65E-ACDA9C596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829" t="7720" r="10182" b="55185"/>
          <a:stretch/>
        </p:blipFill>
        <p:spPr bwMode="auto">
          <a:xfrm>
            <a:off x="5607877" y="1493515"/>
            <a:ext cx="6039627" cy="3875971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Objet 4">
            <a:extLst>
              <a:ext uri="{FF2B5EF4-FFF2-40B4-BE49-F238E27FC236}">
                <a16:creationId xmlns:a16="http://schemas.microsoft.com/office/drawing/2014/main" id="{6FCE3127-AA03-BCBD-F2C7-2B7BB6ED18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0470423"/>
              </p:ext>
            </p:extLst>
          </p:nvPr>
        </p:nvGraphicFramePr>
        <p:xfrm>
          <a:off x="9713593" y="1102281"/>
          <a:ext cx="962025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jet d’environnement du Gestionnaire de liaisons" showAsIcon="1" r:id="rId4" imgW="733680" imgH="474480" progId="Package">
                  <p:embed/>
                </p:oleObj>
              </mc:Choice>
              <mc:Fallback>
                <p:oleObj name="Objet d’environnement du Gestionnaire de liaisons" showAsIcon="1" r:id="rId4" imgW="733680" imgH="474480" progId="Package">
                  <p:embed/>
                  <p:pic>
                    <p:nvPicPr>
                      <p:cNvPr id="6" name="Objet 5">
                        <a:extLst>
                          <a:ext uri="{FF2B5EF4-FFF2-40B4-BE49-F238E27FC236}">
                            <a16:creationId xmlns:a16="http://schemas.microsoft.com/office/drawing/2014/main" id="{8DC297D6-4D45-B6E9-5646-227E47F73E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3593" y="1102281"/>
                        <a:ext cx="962025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6" name="Picture 6" descr="Bon Voyage Travel Sticker by Cindy Suen">
            <a:extLst>
              <a:ext uri="{FF2B5EF4-FFF2-40B4-BE49-F238E27FC236}">
                <a16:creationId xmlns:a16="http://schemas.microsoft.com/office/drawing/2014/main" id="{8B97893F-B5D9-4FA5-B3B8-350B7BACC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382" y="1674601"/>
            <a:ext cx="2754808" cy="223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B8925ACF-FF79-39C6-9293-D130048979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252518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domania1-8-VOYAGES_BR3">
            <a:hlinkClick r:id="" action="ppaction://media"/>
            <a:extLst>
              <a:ext uri="{FF2B5EF4-FFF2-40B4-BE49-F238E27FC236}">
                <a16:creationId xmlns:a16="http://schemas.microsoft.com/office/drawing/2014/main" id="{79B03DBF-6212-DAE2-DA18-8094EB94BF8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6310" y="619630"/>
            <a:ext cx="9839379" cy="5591031"/>
          </a:xfr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5FFB8887-9060-D412-467D-AB50A839D0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19947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474318-9BA9-4C58-85CC-EAF141DDB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680A9DC-7510-163E-AF43-09960C946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594885"/>
            <a:ext cx="4279364" cy="3824702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Les destinations </a:t>
            </a:r>
            <a:br>
              <a:rPr lang="fr-FR" dirty="0"/>
            </a:br>
            <a:r>
              <a:rPr lang="fr-FR" dirty="0"/>
              <a:t>de vacances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F9F0D99-A2D7-4650-BA53-99550E8F6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69837" y="-256824"/>
            <a:ext cx="5737892" cy="726247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196455 w 12114253"/>
              <a:gd name="connsiteY11" fmla="*/ 5908410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141474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236797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92239 w 12114253"/>
              <a:gd name="connsiteY11" fmla="*/ 5912762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3319168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13512"/>
              <a:gd name="connsiteY0" fmla="*/ 25991 h 6257002"/>
              <a:gd name="connsiteX1" fmla="*/ 304663 w 12113512"/>
              <a:gd name="connsiteY1" fmla="*/ 36752 h 6257002"/>
              <a:gd name="connsiteX2" fmla="*/ 0 w 12113512"/>
              <a:gd name="connsiteY2" fmla="*/ 73933 h 6257002"/>
              <a:gd name="connsiteX3" fmla="*/ 0 w 12113512"/>
              <a:gd name="connsiteY3" fmla="*/ 935137 h 6257002"/>
              <a:gd name="connsiteX4" fmla="*/ 4597 w 12113512"/>
              <a:gd name="connsiteY4" fmla="*/ 935137 h 6257002"/>
              <a:gd name="connsiteX5" fmla="*/ 88972 w 12113512"/>
              <a:gd name="connsiteY5" fmla="*/ 3549839 h 6257002"/>
              <a:gd name="connsiteX6" fmla="*/ 148480 w 12113512"/>
              <a:gd name="connsiteY6" fmla="*/ 5956832 h 6257002"/>
              <a:gd name="connsiteX7" fmla="*/ 3319168 w 12113512"/>
              <a:gd name="connsiteY7" fmla="*/ 5959368 h 6257002"/>
              <a:gd name="connsiteX8" fmla="*/ 4308929 w 12113512"/>
              <a:gd name="connsiteY8" fmla="*/ 5952708 h 6257002"/>
              <a:gd name="connsiteX9" fmla="*/ 5308288 w 12113512"/>
              <a:gd name="connsiteY9" fmla="*/ 5963801 h 6257002"/>
              <a:gd name="connsiteX10" fmla="*/ 5707509 w 12113512"/>
              <a:gd name="connsiteY10" fmla="*/ 6257002 h 6257002"/>
              <a:gd name="connsiteX11" fmla="*/ 6071394 w 12113512"/>
              <a:gd name="connsiteY11" fmla="*/ 5943105 h 6257002"/>
              <a:gd name="connsiteX12" fmla="*/ 9098386 w 12113512"/>
              <a:gd name="connsiteY12" fmla="*/ 5937615 h 6257002"/>
              <a:gd name="connsiteX13" fmla="*/ 10007288 w 12113512"/>
              <a:gd name="connsiteY13" fmla="*/ 5940490 h 6257002"/>
              <a:gd name="connsiteX14" fmla="*/ 10927227 w 12113512"/>
              <a:gd name="connsiteY14" fmla="*/ 5948357 h 6257002"/>
              <a:gd name="connsiteX15" fmla="*/ 12085310 w 12113512"/>
              <a:gd name="connsiteY15" fmla="*/ 5947311 h 6257002"/>
              <a:gd name="connsiteX16" fmla="*/ 12063456 w 12113512"/>
              <a:gd name="connsiteY16" fmla="*/ 2647665 h 6257002"/>
              <a:gd name="connsiteX17" fmla="*/ 12054104 w 12113512"/>
              <a:gd name="connsiteY17" fmla="*/ 202304 h 6257002"/>
              <a:gd name="connsiteX18" fmla="*/ 11486459 w 12113512"/>
              <a:gd name="connsiteY18" fmla="*/ 141081 h 6257002"/>
              <a:gd name="connsiteX19" fmla="*/ 10259313 w 12113512"/>
              <a:gd name="connsiteY19" fmla="*/ 127050 h 6257002"/>
              <a:gd name="connsiteX20" fmla="*/ 7599878 w 12113512"/>
              <a:gd name="connsiteY20" fmla="*/ 101901 h 6257002"/>
              <a:gd name="connsiteX21" fmla="*/ 1892744 w 12113512"/>
              <a:gd name="connsiteY21" fmla="*/ 25991 h 6257002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59313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23511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2161267 w 12117505"/>
              <a:gd name="connsiteY0" fmla="*/ 19141 h 6220250"/>
              <a:gd name="connsiteX1" fmla="*/ 304663 w 12117505"/>
              <a:gd name="connsiteY1" fmla="*/ 0 h 6220250"/>
              <a:gd name="connsiteX2" fmla="*/ 0 w 12117505"/>
              <a:gd name="connsiteY2" fmla="*/ 37181 h 6220250"/>
              <a:gd name="connsiteX3" fmla="*/ 0 w 12117505"/>
              <a:gd name="connsiteY3" fmla="*/ 898385 h 6220250"/>
              <a:gd name="connsiteX4" fmla="*/ 4597 w 12117505"/>
              <a:gd name="connsiteY4" fmla="*/ 898385 h 6220250"/>
              <a:gd name="connsiteX5" fmla="*/ 88972 w 12117505"/>
              <a:gd name="connsiteY5" fmla="*/ 3513087 h 6220250"/>
              <a:gd name="connsiteX6" fmla="*/ 148480 w 12117505"/>
              <a:gd name="connsiteY6" fmla="*/ 5920080 h 6220250"/>
              <a:gd name="connsiteX7" fmla="*/ 3319168 w 12117505"/>
              <a:gd name="connsiteY7" fmla="*/ 5922616 h 6220250"/>
              <a:gd name="connsiteX8" fmla="*/ 4308929 w 12117505"/>
              <a:gd name="connsiteY8" fmla="*/ 5915956 h 6220250"/>
              <a:gd name="connsiteX9" fmla="*/ 5308288 w 12117505"/>
              <a:gd name="connsiteY9" fmla="*/ 5927049 h 6220250"/>
              <a:gd name="connsiteX10" fmla="*/ 5707509 w 12117505"/>
              <a:gd name="connsiteY10" fmla="*/ 6220250 h 6220250"/>
              <a:gd name="connsiteX11" fmla="*/ 6071394 w 12117505"/>
              <a:gd name="connsiteY11" fmla="*/ 5906353 h 6220250"/>
              <a:gd name="connsiteX12" fmla="*/ 9098386 w 12117505"/>
              <a:gd name="connsiteY12" fmla="*/ 5900863 h 6220250"/>
              <a:gd name="connsiteX13" fmla="*/ 10007288 w 12117505"/>
              <a:gd name="connsiteY13" fmla="*/ 5903738 h 6220250"/>
              <a:gd name="connsiteX14" fmla="*/ 10927227 w 12117505"/>
              <a:gd name="connsiteY14" fmla="*/ 5911605 h 6220250"/>
              <a:gd name="connsiteX15" fmla="*/ 12085310 w 12117505"/>
              <a:gd name="connsiteY15" fmla="*/ 5910559 h 6220250"/>
              <a:gd name="connsiteX16" fmla="*/ 12063456 w 12117505"/>
              <a:gd name="connsiteY16" fmla="*/ 2610913 h 6220250"/>
              <a:gd name="connsiteX17" fmla="*/ 12054104 w 12117505"/>
              <a:gd name="connsiteY17" fmla="*/ 165552 h 6220250"/>
              <a:gd name="connsiteX18" fmla="*/ 11486459 w 12117505"/>
              <a:gd name="connsiteY18" fmla="*/ 104329 h 6220250"/>
              <a:gd name="connsiteX19" fmla="*/ 10223511 w 12117505"/>
              <a:gd name="connsiteY19" fmla="*/ 90298 h 6220250"/>
              <a:gd name="connsiteX20" fmla="*/ 7599878 w 12117505"/>
              <a:gd name="connsiteY20" fmla="*/ 65149 h 6220250"/>
              <a:gd name="connsiteX21" fmla="*/ 2161267 w 12117505"/>
              <a:gd name="connsiteY21" fmla="*/ 19141 h 622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17505" h="6220250">
                <a:moveTo>
                  <a:pt x="2161267" y="19141"/>
                </a:moveTo>
                <a:lnTo>
                  <a:pt x="304663" y="0"/>
                </a:lnTo>
                <a:cubicBezTo>
                  <a:pt x="185441" y="6633"/>
                  <a:pt x="30881" y="-9771"/>
                  <a:pt x="0" y="37181"/>
                </a:cubicBezTo>
                <a:lnTo>
                  <a:pt x="0" y="898385"/>
                </a:lnTo>
                <a:lnTo>
                  <a:pt x="4597" y="898385"/>
                </a:lnTo>
                <a:cubicBezTo>
                  <a:pt x="19426" y="1334169"/>
                  <a:pt x="64992" y="2676138"/>
                  <a:pt x="88972" y="3513087"/>
                </a:cubicBezTo>
                <a:cubicBezTo>
                  <a:pt x="105117" y="5620876"/>
                  <a:pt x="7283" y="5947660"/>
                  <a:pt x="148480" y="5920080"/>
                </a:cubicBezTo>
                <a:cubicBezTo>
                  <a:pt x="1104834" y="5907051"/>
                  <a:pt x="1937287" y="5946100"/>
                  <a:pt x="3319168" y="5922616"/>
                </a:cubicBezTo>
                <a:lnTo>
                  <a:pt x="4308929" y="5915956"/>
                </a:lnTo>
                <a:lnTo>
                  <a:pt x="5308288" y="5927049"/>
                </a:lnTo>
                <a:cubicBezTo>
                  <a:pt x="5547231" y="6067310"/>
                  <a:pt x="5496220" y="6087878"/>
                  <a:pt x="5707509" y="6220250"/>
                </a:cubicBezTo>
                <a:cubicBezTo>
                  <a:pt x="5841193" y="6118374"/>
                  <a:pt x="5945888" y="6035937"/>
                  <a:pt x="6071394" y="5906353"/>
                </a:cubicBezTo>
                <a:cubicBezTo>
                  <a:pt x="6158383" y="5903613"/>
                  <a:pt x="8737174" y="5907778"/>
                  <a:pt x="9098386" y="5900863"/>
                </a:cubicBezTo>
                <a:lnTo>
                  <a:pt x="10007288" y="5903738"/>
                </a:lnTo>
                <a:lnTo>
                  <a:pt x="10927227" y="5911605"/>
                </a:lnTo>
                <a:cubicBezTo>
                  <a:pt x="11284890" y="5901941"/>
                  <a:pt x="12058379" y="5954312"/>
                  <a:pt x="12085310" y="5910559"/>
                </a:cubicBezTo>
                <a:cubicBezTo>
                  <a:pt x="12123753" y="5705039"/>
                  <a:pt x="12050112" y="4396214"/>
                  <a:pt x="12063456" y="2610913"/>
                </a:cubicBezTo>
                <a:cubicBezTo>
                  <a:pt x="12111817" y="1529645"/>
                  <a:pt x="12159998" y="580957"/>
                  <a:pt x="12054104" y="165552"/>
                </a:cubicBezTo>
                <a:cubicBezTo>
                  <a:pt x="12029550" y="69231"/>
                  <a:pt x="11791558" y="116871"/>
                  <a:pt x="11486459" y="104329"/>
                </a:cubicBezTo>
                <a:cubicBezTo>
                  <a:pt x="11181360" y="91787"/>
                  <a:pt x="10644494" y="94975"/>
                  <a:pt x="10223511" y="90298"/>
                </a:cubicBezTo>
                <a:lnTo>
                  <a:pt x="7599878" y="65149"/>
                </a:lnTo>
                <a:lnTo>
                  <a:pt x="2161267" y="19141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DBC609-A264-4706-8FCD-C3B072E7C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40343" y="-308116"/>
            <a:ext cx="5737890" cy="726247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196455 w 12114253"/>
              <a:gd name="connsiteY11" fmla="*/ 5908410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141474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236797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92239 w 12114253"/>
              <a:gd name="connsiteY11" fmla="*/ 5912762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3319168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13512"/>
              <a:gd name="connsiteY0" fmla="*/ 25991 h 6257002"/>
              <a:gd name="connsiteX1" fmla="*/ 304663 w 12113512"/>
              <a:gd name="connsiteY1" fmla="*/ 36752 h 6257002"/>
              <a:gd name="connsiteX2" fmla="*/ 0 w 12113512"/>
              <a:gd name="connsiteY2" fmla="*/ 73933 h 6257002"/>
              <a:gd name="connsiteX3" fmla="*/ 0 w 12113512"/>
              <a:gd name="connsiteY3" fmla="*/ 935137 h 6257002"/>
              <a:gd name="connsiteX4" fmla="*/ 4597 w 12113512"/>
              <a:gd name="connsiteY4" fmla="*/ 935137 h 6257002"/>
              <a:gd name="connsiteX5" fmla="*/ 88972 w 12113512"/>
              <a:gd name="connsiteY5" fmla="*/ 3549839 h 6257002"/>
              <a:gd name="connsiteX6" fmla="*/ 148480 w 12113512"/>
              <a:gd name="connsiteY6" fmla="*/ 5956832 h 6257002"/>
              <a:gd name="connsiteX7" fmla="*/ 3319168 w 12113512"/>
              <a:gd name="connsiteY7" fmla="*/ 5959368 h 6257002"/>
              <a:gd name="connsiteX8" fmla="*/ 4308929 w 12113512"/>
              <a:gd name="connsiteY8" fmla="*/ 5952708 h 6257002"/>
              <a:gd name="connsiteX9" fmla="*/ 5308288 w 12113512"/>
              <a:gd name="connsiteY9" fmla="*/ 5963801 h 6257002"/>
              <a:gd name="connsiteX10" fmla="*/ 5707509 w 12113512"/>
              <a:gd name="connsiteY10" fmla="*/ 6257002 h 6257002"/>
              <a:gd name="connsiteX11" fmla="*/ 6071394 w 12113512"/>
              <a:gd name="connsiteY11" fmla="*/ 5943105 h 6257002"/>
              <a:gd name="connsiteX12" fmla="*/ 9098386 w 12113512"/>
              <a:gd name="connsiteY12" fmla="*/ 5937615 h 6257002"/>
              <a:gd name="connsiteX13" fmla="*/ 10007288 w 12113512"/>
              <a:gd name="connsiteY13" fmla="*/ 5940490 h 6257002"/>
              <a:gd name="connsiteX14" fmla="*/ 10927227 w 12113512"/>
              <a:gd name="connsiteY14" fmla="*/ 5948357 h 6257002"/>
              <a:gd name="connsiteX15" fmla="*/ 12085310 w 12113512"/>
              <a:gd name="connsiteY15" fmla="*/ 5947311 h 6257002"/>
              <a:gd name="connsiteX16" fmla="*/ 12063456 w 12113512"/>
              <a:gd name="connsiteY16" fmla="*/ 2647665 h 6257002"/>
              <a:gd name="connsiteX17" fmla="*/ 12054104 w 12113512"/>
              <a:gd name="connsiteY17" fmla="*/ 202304 h 6257002"/>
              <a:gd name="connsiteX18" fmla="*/ 11486459 w 12113512"/>
              <a:gd name="connsiteY18" fmla="*/ 141081 h 6257002"/>
              <a:gd name="connsiteX19" fmla="*/ 10259313 w 12113512"/>
              <a:gd name="connsiteY19" fmla="*/ 127050 h 6257002"/>
              <a:gd name="connsiteX20" fmla="*/ 7599878 w 12113512"/>
              <a:gd name="connsiteY20" fmla="*/ 101901 h 6257002"/>
              <a:gd name="connsiteX21" fmla="*/ 1892744 w 12113512"/>
              <a:gd name="connsiteY21" fmla="*/ 25991 h 6257002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59313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23511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2161267 w 12117505"/>
              <a:gd name="connsiteY0" fmla="*/ 19141 h 6220250"/>
              <a:gd name="connsiteX1" fmla="*/ 304663 w 12117505"/>
              <a:gd name="connsiteY1" fmla="*/ 0 h 6220250"/>
              <a:gd name="connsiteX2" fmla="*/ 0 w 12117505"/>
              <a:gd name="connsiteY2" fmla="*/ 37181 h 6220250"/>
              <a:gd name="connsiteX3" fmla="*/ 0 w 12117505"/>
              <a:gd name="connsiteY3" fmla="*/ 898385 h 6220250"/>
              <a:gd name="connsiteX4" fmla="*/ 4597 w 12117505"/>
              <a:gd name="connsiteY4" fmla="*/ 898385 h 6220250"/>
              <a:gd name="connsiteX5" fmla="*/ 88972 w 12117505"/>
              <a:gd name="connsiteY5" fmla="*/ 3513087 h 6220250"/>
              <a:gd name="connsiteX6" fmla="*/ 148480 w 12117505"/>
              <a:gd name="connsiteY6" fmla="*/ 5920080 h 6220250"/>
              <a:gd name="connsiteX7" fmla="*/ 3319168 w 12117505"/>
              <a:gd name="connsiteY7" fmla="*/ 5922616 h 6220250"/>
              <a:gd name="connsiteX8" fmla="*/ 4308929 w 12117505"/>
              <a:gd name="connsiteY8" fmla="*/ 5915956 h 6220250"/>
              <a:gd name="connsiteX9" fmla="*/ 5308288 w 12117505"/>
              <a:gd name="connsiteY9" fmla="*/ 5927049 h 6220250"/>
              <a:gd name="connsiteX10" fmla="*/ 5707509 w 12117505"/>
              <a:gd name="connsiteY10" fmla="*/ 6220250 h 6220250"/>
              <a:gd name="connsiteX11" fmla="*/ 6071394 w 12117505"/>
              <a:gd name="connsiteY11" fmla="*/ 5906353 h 6220250"/>
              <a:gd name="connsiteX12" fmla="*/ 9098386 w 12117505"/>
              <a:gd name="connsiteY12" fmla="*/ 5900863 h 6220250"/>
              <a:gd name="connsiteX13" fmla="*/ 10007288 w 12117505"/>
              <a:gd name="connsiteY13" fmla="*/ 5903738 h 6220250"/>
              <a:gd name="connsiteX14" fmla="*/ 10927227 w 12117505"/>
              <a:gd name="connsiteY14" fmla="*/ 5911605 h 6220250"/>
              <a:gd name="connsiteX15" fmla="*/ 12085310 w 12117505"/>
              <a:gd name="connsiteY15" fmla="*/ 5910559 h 6220250"/>
              <a:gd name="connsiteX16" fmla="*/ 12063456 w 12117505"/>
              <a:gd name="connsiteY16" fmla="*/ 2610913 h 6220250"/>
              <a:gd name="connsiteX17" fmla="*/ 12054104 w 12117505"/>
              <a:gd name="connsiteY17" fmla="*/ 165552 h 6220250"/>
              <a:gd name="connsiteX18" fmla="*/ 11486459 w 12117505"/>
              <a:gd name="connsiteY18" fmla="*/ 104329 h 6220250"/>
              <a:gd name="connsiteX19" fmla="*/ 10223511 w 12117505"/>
              <a:gd name="connsiteY19" fmla="*/ 90298 h 6220250"/>
              <a:gd name="connsiteX20" fmla="*/ 7599878 w 12117505"/>
              <a:gd name="connsiteY20" fmla="*/ 65149 h 6220250"/>
              <a:gd name="connsiteX21" fmla="*/ 2161267 w 12117505"/>
              <a:gd name="connsiteY21" fmla="*/ 19141 h 622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17505" h="6220250">
                <a:moveTo>
                  <a:pt x="2161267" y="19141"/>
                </a:moveTo>
                <a:lnTo>
                  <a:pt x="304663" y="0"/>
                </a:lnTo>
                <a:cubicBezTo>
                  <a:pt x="185441" y="6633"/>
                  <a:pt x="30881" y="-9771"/>
                  <a:pt x="0" y="37181"/>
                </a:cubicBezTo>
                <a:lnTo>
                  <a:pt x="0" y="898385"/>
                </a:lnTo>
                <a:lnTo>
                  <a:pt x="4597" y="898385"/>
                </a:lnTo>
                <a:cubicBezTo>
                  <a:pt x="19426" y="1334169"/>
                  <a:pt x="64992" y="2676138"/>
                  <a:pt x="88972" y="3513087"/>
                </a:cubicBezTo>
                <a:cubicBezTo>
                  <a:pt x="105117" y="5620876"/>
                  <a:pt x="7283" y="5947660"/>
                  <a:pt x="148480" y="5920080"/>
                </a:cubicBezTo>
                <a:cubicBezTo>
                  <a:pt x="1104834" y="5907051"/>
                  <a:pt x="1937287" y="5946100"/>
                  <a:pt x="3319168" y="5922616"/>
                </a:cubicBezTo>
                <a:lnTo>
                  <a:pt x="4308929" y="5915956"/>
                </a:lnTo>
                <a:lnTo>
                  <a:pt x="5308288" y="5927049"/>
                </a:lnTo>
                <a:cubicBezTo>
                  <a:pt x="5547231" y="6067310"/>
                  <a:pt x="5496220" y="6087878"/>
                  <a:pt x="5707509" y="6220250"/>
                </a:cubicBezTo>
                <a:cubicBezTo>
                  <a:pt x="5841193" y="6118374"/>
                  <a:pt x="5945888" y="6035937"/>
                  <a:pt x="6071394" y="5906353"/>
                </a:cubicBezTo>
                <a:cubicBezTo>
                  <a:pt x="6158383" y="5903613"/>
                  <a:pt x="8737174" y="5907778"/>
                  <a:pt x="9098386" y="5900863"/>
                </a:cubicBezTo>
                <a:lnTo>
                  <a:pt x="10007288" y="5903738"/>
                </a:lnTo>
                <a:lnTo>
                  <a:pt x="10927227" y="5911605"/>
                </a:lnTo>
                <a:cubicBezTo>
                  <a:pt x="11284890" y="5901941"/>
                  <a:pt x="12058379" y="5954312"/>
                  <a:pt x="12085310" y="5910559"/>
                </a:cubicBezTo>
                <a:cubicBezTo>
                  <a:pt x="12123753" y="5705039"/>
                  <a:pt x="12050112" y="4396214"/>
                  <a:pt x="12063456" y="2610913"/>
                </a:cubicBezTo>
                <a:cubicBezTo>
                  <a:pt x="12111817" y="1529645"/>
                  <a:pt x="12159998" y="580957"/>
                  <a:pt x="12054104" y="165552"/>
                </a:cubicBezTo>
                <a:cubicBezTo>
                  <a:pt x="12029550" y="69231"/>
                  <a:pt x="11791558" y="116871"/>
                  <a:pt x="11486459" y="104329"/>
                </a:cubicBezTo>
                <a:cubicBezTo>
                  <a:pt x="11181360" y="91787"/>
                  <a:pt x="10644494" y="94975"/>
                  <a:pt x="10223511" y="90298"/>
                </a:cubicBezTo>
                <a:lnTo>
                  <a:pt x="7599878" y="65149"/>
                </a:lnTo>
                <a:lnTo>
                  <a:pt x="2161267" y="19141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E5890623-8FB8-D3D1-5017-BA281FED75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934309"/>
              </p:ext>
            </p:extLst>
          </p:nvPr>
        </p:nvGraphicFramePr>
        <p:xfrm>
          <a:off x="5701334" y="1372456"/>
          <a:ext cx="5465445" cy="41805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65445">
                  <a:extLst>
                    <a:ext uri="{9D8B030D-6E8A-4147-A177-3AD203B41FA5}">
                      <a16:colId xmlns:a16="http://schemas.microsoft.com/office/drawing/2014/main" val="2798246142"/>
                    </a:ext>
                  </a:extLst>
                </a:gridCol>
              </a:tblGrid>
              <a:tr h="11590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Nous allons au Sénégal, au Québec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3439321210"/>
                  </a:ext>
                </a:extLst>
              </a:tr>
              <a:tr h="11590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Nous allons en Côte d’Ivoire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2004385266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Je vais aux États-Unis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855423961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Nous allons à la Réunion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129095838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Je rêve d’aller à New York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918029417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11AB48D-260F-A478-F803-E696525FA4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35837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474318-9BA9-4C58-85CC-EAF141DDB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B3C8F6D-A860-615F-A546-F2EBCAA94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569" y="1594885"/>
            <a:ext cx="3556795" cy="3824702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Observez</a:t>
            </a:r>
            <a:br>
              <a:rPr lang="fr-FR" dirty="0"/>
            </a:br>
            <a:r>
              <a:rPr lang="fr-FR" dirty="0"/>
              <a:t>comparez</a:t>
            </a:r>
            <a:br>
              <a:rPr lang="fr-FR" dirty="0"/>
            </a:br>
            <a:r>
              <a:rPr lang="fr-FR" dirty="0"/>
              <a:t>partagez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F9F0D99-A2D7-4650-BA53-99550E8F6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69837" y="-256824"/>
            <a:ext cx="5737892" cy="726247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196455 w 12114253"/>
              <a:gd name="connsiteY11" fmla="*/ 5908410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141474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236797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92239 w 12114253"/>
              <a:gd name="connsiteY11" fmla="*/ 5912762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3319168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13512"/>
              <a:gd name="connsiteY0" fmla="*/ 25991 h 6257002"/>
              <a:gd name="connsiteX1" fmla="*/ 304663 w 12113512"/>
              <a:gd name="connsiteY1" fmla="*/ 36752 h 6257002"/>
              <a:gd name="connsiteX2" fmla="*/ 0 w 12113512"/>
              <a:gd name="connsiteY2" fmla="*/ 73933 h 6257002"/>
              <a:gd name="connsiteX3" fmla="*/ 0 w 12113512"/>
              <a:gd name="connsiteY3" fmla="*/ 935137 h 6257002"/>
              <a:gd name="connsiteX4" fmla="*/ 4597 w 12113512"/>
              <a:gd name="connsiteY4" fmla="*/ 935137 h 6257002"/>
              <a:gd name="connsiteX5" fmla="*/ 88972 w 12113512"/>
              <a:gd name="connsiteY5" fmla="*/ 3549839 h 6257002"/>
              <a:gd name="connsiteX6" fmla="*/ 148480 w 12113512"/>
              <a:gd name="connsiteY6" fmla="*/ 5956832 h 6257002"/>
              <a:gd name="connsiteX7" fmla="*/ 3319168 w 12113512"/>
              <a:gd name="connsiteY7" fmla="*/ 5959368 h 6257002"/>
              <a:gd name="connsiteX8" fmla="*/ 4308929 w 12113512"/>
              <a:gd name="connsiteY8" fmla="*/ 5952708 h 6257002"/>
              <a:gd name="connsiteX9" fmla="*/ 5308288 w 12113512"/>
              <a:gd name="connsiteY9" fmla="*/ 5963801 h 6257002"/>
              <a:gd name="connsiteX10" fmla="*/ 5707509 w 12113512"/>
              <a:gd name="connsiteY10" fmla="*/ 6257002 h 6257002"/>
              <a:gd name="connsiteX11" fmla="*/ 6071394 w 12113512"/>
              <a:gd name="connsiteY11" fmla="*/ 5943105 h 6257002"/>
              <a:gd name="connsiteX12" fmla="*/ 9098386 w 12113512"/>
              <a:gd name="connsiteY12" fmla="*/ 5937615 h 6257002"/>
              <a:gd name="connsiteX13" fmla="*/ 10007288 w 12113512"/>
              <a:gd name="connsiteY13" fmla="*/ 5940490 h 6257002"/>
              <a:gd name="connsiteX14" fmla="*/ 10927227 w 12113512"/>
              <a:gd name="connsiteY14" fmla="*/ 5948357 h 6257002"/>
              <a:gd name="connsiteX15" fmla="*/ 12085310 w 12113512"/>
              <a:gd name="connsiteY15" fmla="*/ 5947311 h 6257002"/>
              <a:gd name="connsiteX16" fmla="*/ 12063456 w 12113512"/>
              <a:gd name="connsiteY16" fmla="*/ 2647665 h 6257002"/>
              <a:gd name="connsiteX17" fmla="*/ 12054104 w 12113512"/>
              <a:gd name="connsiteY17" fmla="*/ 202304 h 6257002"/>
              <a:gd name="connsiteX18" fmla="*/ 11486459 w 12113512"/>
              <a:gd name="connsiteY18" fmla="*/ 141081 h 6257002"/>
              <a:gd name="connsiteX19" fmla="*/ 10259313 w 12113512"/>
              <a:gd name="connsiteY19" fmla="*/ 127050 h 6257002"/>
              <a:gd name="connsiteX20" fmla="*/ 7599878 w 12113512"/>
              <a:gd name="connsiteY20" fmla="*/ 101901 h 6257002"/>
              <a:gd name="connsiteX21" fmla="*/ 1892744 w 12113512"/>
              <a:gd name="connsiteY21" fmla="*/ 25991 h 6257002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59313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23511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2161267 w 12117505"/>
              <a:gd name="connsiteY0" fmla="*/ 19141 h 6220250"/>
              <a:gd name="connsiteX1" fmla="*/ 304663 w 12117505"/>
              <a:gd name="connsiteY1" fmla="*/ 0 h 6220250"/>
              <a:gd name="connsiteX2" fmla="*/ 0 w 12117505"/>
              <a:gd name="connsiteY2" fmla="*/ 37181 h 6220250"/>
              <a:gd name="connsiteX3" fmla="*/ 0 w 12117505"/>
              <a:gd name="connsiteY3" fmla="*/ 898385 h 6220250"/>
              <a:gd name="connsiteX4" fmla="*/ 4597 w 12117505"/>
              <a:gd name="connsiteY4" fmla="*/ 898385 h 6220250"/>
              <a:gd name="connsiteX5" fmla="*/ 88972 w 12117505"/>
              <a:gd name="connsiteY5" fmla="*/ 3513087 h 6220250"/>
              <a:gd name="connsiteX6" fmla="*/ 148480 w 12117505"/>
              <a:gd name="connsiteY6" fmla="*/ 5920080 h 6220250"/>
              <a:gd name="connsiteX7" fmla="*/ 3319168 w 12117505"/>
              <a:gd name="connsiteY7" fmla="*/ 5922616 h 6220250"/>
              <a:gd name="connsiteX8" fmla="*/ 4308929 w 12117505"/>
              <a:gd name="connsiteY8" fmla="*/ 5915956 h 6220250"/>
              <a:gd name="connsiteX9" fmla="*/ 5308288 w 12117505"/>
              <a:gd name="connsiteY9" fmla="*/ 5927049 h 6220250"/>
              <a:gd name="connsiteX10" fmla="*/ 5707509 w 12117505"/>
              <a:gd name="connsiteY10" fmla="*/ 6220250 h 6220250"/>
              <a:gd name="connsiteX11" fmla="*/ 6071394 w 12117505"/>
              <a:gd name="connsiteY11" fmla="*/ 5906353 h 6220250"/>
              <a:gd name="connsiteX12" fmla="*/ 9098386 w 12117505"/>
              <a:gd name="connsiteY12" fmla="*/ 5900863 h 6220250"/>
              <a:gd name="connsiteX13" fmla="*/ 10007288 w 12117505"/>
              <a:gd name="connsiteY13" fmla="*/ 5903738 h 6220250"/>
              <a:gd name="connsiteX14" fmla="*/ 10927227 w 12117505"/>
              <a:gd name="connsiteY14" fmla="*/ 5911605 h 6220250"/>
              <a:gd name="connsiteX15" fmla="*/ 12085310 w 12117505"/>
              <a:gd name="connsiteY15" fmla="*/ 5910559 h 6220250"/>
              <a:gd name="connsiteX16" fmla="*/ 12063456 w 12117505"/>
              <a:gd name="connsiteY16" fmla="*/ 2610913 h 6220250"/>
              <a:gd name="connsiteX17" fmla="*/ 12054104 w 12117505"/>
              <a:gd name="connsiteY17" fmla="*/ 165552 h 6220250"/>
              <a:gd name="connsiteX18" fmla="*/ 11486459 w 12117505"/>
              <a:gd name="connsiteY18" fmla="*/ 104329 h 6220250"/>
              <a:gd name="connsiteX19" fmla="*/ 10223511 w 12117505"/>
              <a:gd name="connsiteY19" fmla="*/ 90298 h 6220250"/>
              <a:gd name="connsiteX20" fmla="*/ 7599878 w 12117505"/>
              <a:gd name="connsiteY20" fmla="*/ 65149 h 6220250"/>
              <a:gd name="connsiteX21" fmla="*/ 2161267 w 12117505"/>
              <a:gd name="connsiteY21" fmla="*/ 19141 h 622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17505" h="6220250">
                <a:moveTo>
                  <a:pt x="2161267" y="19141"/>
                </a:moveTo>
                <a:lnTo>
                  <a:pt x="304663" y="0"/>
                </a:lnTo>
                <a:cubicBezTo>
                  <a:pt x="185441" y="6633"/>
                  <a:pt x="30881" y="-9771"/>
                  <a:pt x="0" y="37181"/>
                </a:cubicBezTo>
                <a:lnTo>
                  <a:pt x="0" y="898385"/>
                </a:lnTo>
                <a:lnTo>
                  <a:pt x="4597" y="898385"/>
                </a:lnTo>
                <a:cubicBezTo>
                  <a:pt x="19426" y="1334169"/>
                  <a:pt x="64992" y="2676138"/>
                  <a:pt x="88972" y="3513087"/>
                </a:cubicBezTo>
                <a:cubicBezTo>
                  <a:pt x="105117" y="5620876"/>
                  <a:pt x="7283" y="5947660"/>
                  <a:pt x="148480" y="5920080"/>
                </a:cubicBezTo>
                <a:cubicBezTo>
                  <a:pt x="1104834" y="5907051"/>
                  <a:pt x="1937287" y="5946100"/>
                  <a:pt x="3319168" y="5922616"/>
                </a:cubicBezTo>
                <a:lnTo>
                  <a:pt x="4308929" y="5915956"/>
                </a:lnTo>
                <a:lnTo>
                  <a:pt x="5308288" y="5927049"/>
                </a:lnTo>
                <a:cubicBezTo>
                  <a:pt x="5547231" y="6067310"/>
                  <a:pt x="5496220" y="6087878"/>
                  <a:pt x="5707509" y="6220250"/>
                </a:cubicBezTo>
                <a:cubicBezTo>
                  <a:pt x="5841193" y="6118374"/>
                  <a:pt x="5945888" y="6035937"/>
                  <a:pt x="6071394" y="5906353"/>
                </a:cubicBezTo>
                <a:cubicBezTo>
                  <a:pt x="6158383" y="5903613"/>
                  <a:pt x="8737174" y="5907778"/>
                  <a:pt x="9098386" y="5900863"/>
                </a:cubicBezTo>
                <a:lnTo>
                  <a:pt x="10007288" y="5903738"/>
                </a:lnTo>
                <a:lnTo>
                  <a:pt x="10927227" y="5911605"/>
                </a:lnTo>
                <a:cubicBezTo>
                  <a:pt x="11284890" y="5901941"/>
                  <a:pt x="12058379" y="5954312"/>
                  <a:pt x="12085310" y="5910559"/>
                </a:cubicBezTo>
                <a:cubicBezTo>
                  <a:pt x="12123753" y="5705039"/>
                  <a:pt x="12050112" y="4396214"/>
                  <a:pt x="12063456" y="2610913"/>
                </a:cubicBezTo>
                <a:cubicBezTo>
                  <a:pt x="12111817" y="1529645"/>
                  <a:pt x="12159998" y="580957"/>
                  <a:pt x="12054104" y="165552"/>
                </a:cubicBezTo>
                <a:cubicBezTo>
                  <a:pt x="12029550" y="69231"/>
                  <a:pt x="11791558" y="116871"/>
                  <a:pt x="11486459" y="104329"/>
                </a:cubicBezTo>
                <a:cubicBezTo>
                  <a:pt x="11181360" y="91787"/>
                  <a:pt x="10644494" y="94975"/>
                  <a:pt x="10223511" y="90298"/>
                </a:cubicBezTo>
                <a:lnTo>
                  <a:pt x="7599878" y="65149"/>
                </a:lnTo>
                <a:lnTo>
                  <a:pt x="2161267" y="19141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DBC609-A264-4706-8FCD-C3B072E7C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 flipV="1">
            <a:off x="5340343" y="-308116"/>
            <a:ext cx="5737890" cy="7262471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6347077 w 11603130"/>
              <a:gd name="connsiteY9" fmla="*/ 5954091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8444794 w 11603130"/>
              <a:gd name="connsiteY10" fmla="*/ 5914172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2638911 w 11603130"/>
              <a:gd name="connsiteY8" fmla="*/ 5933377 h 6362961"/>
              <a:gd name="connsiteX9" fmla="*/ 4080684 w 11603130"/>
              <a:gd name="connsiteY9" fmla="*/ 5926717 h 6362961"/>
              <a:gd name="connsiteX10" fmla="*/ 5045206 w 11603130"/>
              <a:gd name="connsiteY10" fmla="*/ 5927859 h 6362961"/>
              <a:gd name="connsiteX11" fmla="*/ 8343333 w 11603130"/>
              <a:gd name="connsiteY11" fmla="*/ 6362961 h 6362961"/>
              <a:gd name="connsiteX12" fmla="*/ 8951337 w 11603130"/>
              <a:gd name="connsiteY12" fmla="*/ 5912879 h 6362961"/>
              <a:gd name="connsiteX13" fmla="*/ 9710371 w 11603130"/>
              <a:gd name="connsiteY13" fmla="*/ 5911624 h 6362961"/>
              <a:gd name="connsiteX14" fmla="*/ 9804791 w 11603130"/>
              <a:gd name="connsiteY14" fmla="*/ 5908320 h 6362961"/>
              <a:gd name="connsiteX15" fmla="*/ 9863784 w 11603130"/>
              <a:gd name="connsiteY15" fmla="*/ 5909115 h 6362961"/>
              <a:gd name="connsiteX16" fmla="*/ 10007288 w 11603130"/>
              <a:gd name="connsiteY16" fmla="*/ 5914499 h 6362961"/>
              <a:gd name="connsiteX17" fmla="*/ 10927227 w 11603130"/>
              <a:gd name="connsiteY17" fmla="*/ 5922366 h 6362961"/>
              <a:gd name="connsiteX18" fmla="*/ 11562333 w 11603130"/>
              <a:gd name="connsiteY18" fmla="*/ 5906085 h 6362961"/>
              <a:gd name="connsiteX19" fmla="*/ 11571244 w 11603130"/>
              <a:gd name="connsiteY19" fmla="*/ 2621674 h 6362961"/>
              <a:gd name="connsiteX20" fmla="*/ 11561892 w 11603130"/>
              <a:gd name="connsiteY20" fmla="*/ 176313 h 6362961"/>
              <a:gd name="connsiteX21" fmla="*/ 11289537 w 11603130"/>
              <a:gd name="connsiteY21" fmla="*/ 107615 h 6362961"/>
              <a:gd name="connsiteX22" fmla="*/ 10689999 w 11603130"/>
              <a:gd name="connsiteY22" fmla="*/ 70591 h 6362961"/>
              <a:gd name="connsiteX23" fmla="*/ 7599878 w 11603130"/>
              <a:gd name="connsiteY23" fmla="*/ 75910 h 6362961"/>
              <a:gd name="connsiteX24" fmla="*/ 1892744 w 11603130"/>
              <a:gd name="connsiteY24" fmla="*/ 0 h 6362961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8951337 w 11603130"/>
              <a:gd name="connsiteY12" fmla="*/ 5912879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42722 w 11603130"/>
              <a:gd name="connsiteY12" fmla="*/ 588550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9863784 w 11603130"/>
              <a:gd name="connsiteY15" fmla="*/ 5909115 h 6335587"/>
              <a:gd name="connsiteX16" fmla="*/ 10007288 w 11603130"/>
              <a:gd name="connsiteY16" fmla="*/ 5914499 h 6335587"/>
              <a:gd name="connsiteX17" fmla="*/ 10927227 w 11603130"/>
              <a:gd name="connsiteY17" fmla="*/ 5922366 h 6335587"/>
              <a:gd name="connsiteX18" fmla="*/ 11562333 w 11603130"/>
              <a:gd name="connsiteY18" fmla="*/ 5906085 h 6335587"/>
              <a:gd name="connsiteX19" fmla="*/ 11571244 w 11603130"/>
              <a:gd name="connsiteY19" fmla="*/ 2621674 h 6335587"/>
              <a:gd name="connsiteX20" fmla="*/ 11561892 w 11603130"/>
              <a:gd name="connsiteY20" fmla="*/ 176313 h 6335587"/>
              <a:gd name="connsiteX21" fmla="*/ 11289537 w 11603130"/>
              <a:gd name="connsiteY21" fmla="*/ 107615 h 6335587"/>
              <a:gd name="connsiteX22" fmla="*/ 10689999 w 11603130"/>
              <a:gd name="connsiteY22" fmla="*/ 70591 h 6335587"/>
              <a:gd name="connsiteX23" fmla="*/ 7599878 w 11603130"/>
              <a:gd name="connsiteY23" fmla="*/ 75910 h 6335587"/>
              <a:gd name="connsiteX24" fmla="*/ 1892744 w 11603130"/>
              <a:gd name="connsiteY24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408556 w 11603130"/>
              <a:gd name="connsiteY12" fmla="*/ 5899194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9804791 w 11603130"/>
              <a:gd name="connsiteY14" fmla="*/ 5908320 h 6335587"/>
              <a:gd name="connsiteX15" fmla="*/ 10007288 w 11603130"/>
              <a:gd name="connsiteY15" fmla="*/ 5914499 h 6335587"/>
              <a:gd name="connsiteX16" fmla="*/ 10927227 w 11603130"/>
              <a:gd name="connsiteY16" fmla="*/ 5922366 h 6335587"/>
              <a:gd name="connsiteX17" fmla="*/ 11562333 w 11603130"/>
              <a:gd name="connsiteY17" fmla="*/ 5906085 h 6335587"/>
              <a:gd name="connsiteX18" fmla="*/ 11571244 w 11603130"/>
              <a:gd name="connsiteY18" fmla="*/ 2621674 h 6335587"/>
              <a:gd name="connsiteX19" fmla="*/ 11561892 w 11603130"/>
              <a:gd name="connsiteY19" fmla="*/ 176313 h 6335587"/>
              <a:gd name="connsiteX20" fmla="*/ 11289537 w 11603130"/>
              <a:gd name="connsiteY20" fmla="*/ 107615 h 6335587"/>
              <a:gd name="connsiteX21" fmla="*/ 10689999 w 11603130"/>
              <a:gd name="connsiteY21" fmla="*/ 70591 h 6335587"/>
              <a:gd name="connsiteX22" fmla="*/ 7599878 w 11603130"/>
              <a:gd name="connsiteY22" fmla="*/ 75910 h 6335587"/>
              <a:gd name="connsiteX23" fmla="*/ 1892744 w 11603130"/>
              <a:gd name="connsiteY23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710371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568 w 11603130"/>
              <a:gd name="connsiteY5" fmla="*/ 1088908 h 6335587"/>
              <a:gd name="connsiteX6" fmla="*/ 88972 w 11603130"/>
              <a:gd name="connsiteY6" fmla="*/ 3523848 h 6335587"/>
              <a:gd name="connsiteX7" fmla="*/ 148480 w 11603130"/>
              <a:gd name="connsiteY7" fmla="*/ 5930841 h 6335587"/>
              <a:gd name="connsiteX8" fmla="*/ 2638911 w 11603130"/>
              <a:gd name="connsiteY8" fmla="*/ 5933377 h 6335587"/>
              <a:gd name="connsiteX9" fmla="*/ 4080684 w 11603130"/>
              <a:gd name="connsiteY9" fmla="*/ 5926717 h 6335587"/>
              <a:gd name="connsiteX10" fmla="*/ 5045206 w 11603130"/>
              <a:gd name="connsiteY10" fmla="*/ 5927859 h 6335587"/>
              <a:gd name="connsiteX11" fmla="*/ 5855834 w 11603130"/>
              <a:gd name="connsiteY11" fmla="*/ 6335587 h 6335587"/>
              <a:gd name="connsiteX12" fmla="*/ 6274422 w 11603130"/>
              <a:gd name="connsiteY12" fmla="*/ 5903346 h 6335587"/>
              <a:gd name="connsiteX13" fmla="*/ 9098386 w 11603130"/>
              <a:gd name="connsiteY13" fmla="*/ 5911624 h 6335587"/>
              <a:gd name="connsiteX14" fmla="*/ 10007288 w 11603130"/>
              <a:gd name="connsiteY14" fmla="*/ 5914499 h 6335587"/>
              <a:gd name="connsiteX15" fmla="*/ 10927227 w 11603130"/>
              <a:gd name="connsiteY15" fmla="*/ 5922366 h 6335587"/>
              <a:gd name="connsiteX16" fmla="*/ 11562333 w 11603130"/>
              <a:gd name="connsiteY16" fmla="*/ 5906085 h 6335587"/>
              <a:gd name="connsiteX17" fmla="*/ 11571244 w 11603130"/>
              <a:gd name="connsiteY17" fmla="*/ 2621674 h 6335587"/>
              <a:gd name="connsiteX18" fmla="*/ 11561892 w 11603130"/>
              <a:gd name="connsiteY18" fmla="*/ 176313 h 6335587"/>
              <a:gd name="connsiteX19" fmla="*/ 11289537 w 11603130"/>
              <a:gd name="connsiteY19" fmla="*/ 107615 h 6335587"/>
              <a:gd name="connsiteX20" fmla="*/ 10689999 w 11603130"/>
              <a:gd name="connsiteY20" fmla="*/ 70591 h 6335587"/>
              <a:gd name="connsiteX21" fmla="*/ 7599878 w 11603130"/>
              <a:gd name="connsiteY21" fmla="*/ 75910 h 6335587"/>
              <a:gd name="connsiteX22" fmla="*/ 1892744 w 11603130"/>
              <a:gd name="connsiteY22" fmla="*/ 0 h 6335587"/>
              <a:gd name="connsiteX0" fmla="*/ 1892744 w 11603130"/>
              <a:gd name="connsiteY0" fmla="*/ 0 h 6335587"/>
              <a:gd name="connsiteX1" fmla="*/ 304663 w 11603130"/>
              <a:gd name="connsiteY1" fmla="*/ 10761 h 6335587"/>
              <a:gd name="connsiteX2" fmla="*/ 0 w 11603130"/>
              <a:gd name="connsiteY2" fmla="*/ 47942 h 6335587"/>
              <a:gd name="connsiteX3" fmla="*/ 0 w 11603130"/>
              <a:gd name="connsiteY3" fmla="*/ 909146 h 6335587"/>
              <a:gd name="connsiteX4" fmla="*/ 4597 w 11603130"/>
              <a:gd name="connsiteY4" fmla="*/ 909146 h 6335587"/>
              <a:gd name="connsiteX5" fmla="*/ 88972 w 11603130"/>
              <a:gd name="connsiteY5" fmla="*/ 3523848 h 6335587"/>
              <a:gd name="connsiteX6" fmla="*/ 148480 w 11603130"/>
              <a:gd name="connsiteY6" fmla="*/ 5930841 h 6335587"/>
              <a:gd name="connsiteX7" fmla="*/ 2638911 w 11603130"/>
              <a:gd name="connsiteY7" fmla="*/ 5933377 h 6335587"/>
              <a:gd name="connsiteX8" fmla="*/ 4080684 w 11603130"/>
              <a:gd name="connsiteY8" fmla="*/ 5926717 h 6335587"/>
              <a:gd name="connsiteX9" fmla="*/ 5045206 w 11603130"/>
              <a:gd name="connsiteY9" fmla="*/ 5927859 h 6335587"/>
              <a:gd name="connsiteX10" fmla="*/ 5855834 w 11603130"/>
              <a:gd name="connsiteY10" fmla="*/ 6335587 h 6335587"/>
              <a:gd name="connsiteX11" fmla="*/ 6274422 w 11603130"/>
              <a:gd name="connsiteY11" fmla="*/ 5903346 h 6335587"/>
              <a:gd name="connsiteX12" fmla="*/ 9098386 w 11603130"/>
              <a:gd name="connsiteY12" fmla="*/ 5911624 h 6335587"/>
              <a:gd name="connsiteX13" fmla="*/ 10007288 w 11603130"/>
              <a:gd name="connsiteY13" fmla="*/ 5914499 h 6335587"/>
              <a:gd name="connsiteX14" fmla="*/ 10927227 w 11603130"/>
              <a:gd name="connsiteY14" fmla="*/ 5922366 h 6335587"/>
              <a:gd name="connsiteX15" fmla="*/ 11562333 w 11603130"/>
              <a:gd name="connsiteY15" fmla="*/ 5906085 h 6335587"/>
              <a:gd name="connsiteX16" fmla="*/ 11571244 w 11603130"/>
              <a:gd name="connsiteY16" fmla="*/ 2621674 h 6335587"/>
              <a:gd name="connsiteX17" fmla="*/ 11561892 w 11603130"/>
              <a:gd name="connsiteY17" fmla="*/ 176313 h 6335587"/>
              <a:gd name="connsiteX18" fmla="*/ 11289537 w 11603130"/>
              <a:gd name="connsiteY18" fmla="*/ 107615 h 6335587"/>
              <a:gd name="connsiteX19" fmla="*/ 10689999 w 11603130"/>
              <a:gd name="connsiteY19" fmla="*/ 70591 h 6335587"/>
              <a:gd name="connsiteX20" fmla="*/ 7599878 w 11603130"/>
              <a:gd name="connsiteY20" fmla="*/ 75910 h 6335587"/>
              <a:gd name="connsiteX21" fmla="*/ 1892744 w 11603130"/>
              <a:gd name="connsiteY21" fmla="*/ 0 h 6335587"/>
              <a:gd name="connsiteX0" fmla="*/ 1892744 w 12087184"/>
              <a:gd name="connsiteY0" fmla="*/ 0 h 6335587"/>
              <a:gd name="connsiteX1" fmla="*/ 304663 w 12087184"/>
              <a:gd name="connsiteY1" fmla="*/ 10761 h 6335587"/>
              <a:gd name="connsiteX2" fmla="*/ 0 w 12087184"/>
              <a:gd name="connsiteY2" fmla="*/ 47942 h 6335587"/>
              <a:gd name="connsiteX3" fmla="*/ 0 w 12087184"/>
              <a:gd name="connsiteY3" fmla="*/ 909146 h 6335587"/>
              <a:gd name="connsiteX4" fmla="*/ 4597 w 12087184"/>
              <a:gd name="connsiteY4" fmla="*/ 909146 h 6335587"/>
              <a:gd name="connsiteX5" fmla="*/ 88972 w 12087184"/>
              <a:gd name="connsiteY5" fmla="*/ 3523848 h 6335587"/>
              <a:gd name="connsiteX6" fmla="*/ 148480 w 12087184"/>
              <a:gd name="connsiteY6" fmla="*/ 5930841 h 6335587"/>
              <a:gd name="connsiteX7" fmla="*/ 2638911 w 12087184"/>
              <a:gd name="connsiteY7" fmla="*/ 5933377 h 6335587"/>
              <a:gd name="connsiteX8" fmla="*/ 4080684 w 12087184"/>
              <a:gd name="connsiteY8" fmla="*/ 5926717 h 6335587"/>
              <a:gd name="connsiteX9" fmla="*/ 5045206 w 12087184"/>
              <a:gd name="connsiteY9" fmla="*/ 5927859 h 6335587"/>
              <a:gd name="connsiteX10" fmla="*/ 5855834 w 12087184"/>
              <a:gd name="connsiteY10" fmla="*/ 6335587 h 6335587"/>
              <a:gd name="connsiteX11" fmla="*/ 6274422 w 12087184"/>
              <a:gd name="connsiteY11" fmla="*/ 5903346 h 6335587"/>
              <a:gd name="connsiteX12" fmla="*/ 9098386 w 12087184"/>
              <a:gd name="connsiteY12" fmla="*/ 5911624 h 6335587"/>
              <a:gd name="connsiteX13" fmla="*/ 10007288 w 12087184"/>
              <a:gd name="connsiteY13" fmla="*/ 5914499 h 6335587"/>
              <a:gd name="connsiteX14" fmla="*/ 10927227 w 12087184"/>
              <a:gd name="connsiteY14" fmla="*/ 5922366 h 6335587"/>
              <a:gd name="connsiteX15" fmla="*/ 12085310 w 12087184"/>
              <a:gd name="connsiteY15" fmla="*/ 5921320 h 6335587"/>
              <a:gd name="connsiteX16" fmla="*/ 11571244 w 12087184"/>
              <a:gd name="connsiteY16" fmla="*/ 2621674 h 6335587"/>
              <a:gd name="connsiteX17" fmla="*/ 11561892 w 12087184"/>
              <a:gd name="connsiteY17" fmla="*/ 176313 h 6335587"/>
              <a:gd name="connsiteX18" fmla="*/ 11289537 w 12087184"/>
              <a:gd name="connsiteY18" fmla="*/ 107615 h 6335587"/>
              <a:gd name="connsiteX19" fmla="*/ 10689999 w 12087184"/>
              <a:gd name="connsiteY19" fmla="*/ 70591 h 6335587"/>
              <a:gd name="connsiteX20" fmla="*/ 7599878 w 12087184"/>
              <a:gd name="connsiteY20" fmla="*/ 75910 h 6335587"/>
              <a:gd name="connsiteX21" fmla="*/ 1892744 w 12087184"/>
              <a:gd name="connsiteY21" fmla="*/ 0 h 6335587"/>
              <a:gd name="connsiteX0" fmla="*/ 1892744 w 12096545"/>
              <a:gd name="connsiteY0" fmla="*/ 24998 h 6360585"/>
              <a:gd name="connsiteX1" fmla="*/ 304663 w 12096545"/>
              <a:gd name="connsiteY1" fmla="*/ 35759 h 6360585"/>
              <a:gd name="connsiteX2" fmla="*/ 0 w 12096545"/>
              <a:gd name="connsiteY2" fmla="*/ 72940 h 6360585"/>
              <a:gd name="connsiteX3" fmla="*/ 0 w 12096545"/>
              <a:gd name="connsiteY3" fmla="*/ 934144 h 6360585"/>
              <a:gd name="connsiteX4" fmla="*/ 4597 w 12096545"/>
              <a:gd name="connsiteY4" fmla="*/ 934144 h 6360585"/>
              <a:gd name="connsiteX5" fmla="*/ 88972 w 12096545"/>
              <a:gd name="connsiteY5" fmla="*/ 3548846 h 6360585"/>
              <a:gd name="connsiteX6" fmla="*/ 148480 w 12096545"/>
              <a:gd name="connsiteY6" fmla="*/ 5955839 h 6360585"/>
              <a:gd name="connsiteX7" fmla="*/ 2638911 w 12096545"/>
              <a:gd name="connsiteY7" fmla="*/ 5958375 h 6360585"/>
              <a:gd name="connsiteX8" fmla="*/ 4080684 w 12096545"/>
              <a:gd name="connsiteY8" fmla="*/ 5951715 h 6360585"/>
              <a:gd name="connsiteX9" fmla="*/ 5045206 w 12096545"/>
              <a:gd name="connsiteY9" fmla="*/ 5952857 h 6360585"/>
              <a:gd name="connsiteX10" fmla="*/ 5855834 w 12096545"/>
              <a:gd name="connsiteY10" fmla="*/ 6360585 h 6360585"/>
              <a:gd name="connsiteX11" fmla="*/ 6274422 w 12096545"/>
              <a:gd name="connsiteY11" fmla="*/ 5928344 h 6360585"/>
              <a:gd name="connsiteX12" fmla="*/ 9098386 w 12096545"/>
              <a:gd name="connsiteY12" fmla="*/ 5936622 h 6360585"/>
              <a:gd name="connsiteX13" fmla="*/ 10007288 w 12096545"/>
              <a:gd name="connsiteY13" fmla="*/ 5939497 h 6360585"/>
              <a:gd name="connsiteX14" fmla="*/ 10927227 w 12096545"/>
              <a:gd name="connsiteY14" fmla="*/ 5947364 h 6360585"/>
              <a:gd name="connsiteX15" fmla="*/ 12085310 w 12096545"/>
              <a:gd name="connsiteY15" fmla="*/ 5946318 h 6360585"/>
              <a:gd name="connsiteX16" fmla="*/ 12063456 w 12096545"/>
              <a:gd name="connsiteY16" fmla="*/ 2646672 h 6360585"/>
              <a:gd name="connsiteX17" fmla="*/ 11561892 w 12096545"/>
              <a:gd name="connsiteY17" fmla="*/ 201311 h 6360585"/>
              <a:gd name="connsiteX18" fmla="*/ 11289537 w 12096545"/>
              <a:gd name="connsiteY18" fmla="*/ 132613 h 6360585"/>
              <a:gd name="connsiteX19" fmla="*/ 10689999 w 12096545"/>
              <a:gd name="connsiteY19" fmla="*/ 95589 h 6360585"/>
              <a:gd name="connsiteX20" fmla="*/ 7599878 w 12096545"/>
              <a:gd name="connsiteY20" fmla="*/ 100908 h 6360585"/>
              <a:gd name="connsiteX21" fmla="*/ 1892744 w 12096545"/>
              <a:gd name="connsiteY21" fmla="*/ 24998 h 6360585"/>
              <a:gd name="connsiteX0" fmla="*/ 1892744 w 12127183"/>
              <a:gd name="connsiteY0" fmla="*/ 24998 h 6360585"/>
              <a:gd name="connsiteX1" fmla="*/ 304663 w 12127183"/>
              <a:gd name="connsiteY1" fmla="*/ 35759 h 6360585"/>
              <a:gd name="connsiteX2" fmla="*/ 0 w 12127183"/>
              <a:gd name="connsiteY2" fmla="*/ 72940 h 6360585"/>
              <a:gd name="connsiteX3" fmla="*/ 0 w 12127183"/>
              <a:gd name="connsiteY3" fmla="*/ 934144 h 6360585"/>
              <a:gd name="connsiteX4" fmla="*/ 4597 w 12127183"/>
              <a:gd name="connsiteY4" fmla="*/ 934144 h 6360585"/>
              <a:gd name="connsiteX5" fmla="*/ 88972 w 12127183"/>
              <a:gd name="connsiteY5" fmla="*/ 3548846 h 6360585"/>
              <a:gd name="connsiteX6" fmla="*/ 148480 w 12127183"/>
              <a:gd name="connsiteY6" fmla="*/ 5955839 h 6360585"/>
              <a:gd name="connsiteX7" fmla="*/ 2638911 w 12127183"/>
              <a:gd name="connsiteY7" fmla="*/ 5958375 h 6360585"/>
              <a:gd name="connsiteX8" fmla="*/ 4080684 w 12127183"/>
              <a:gd name="connsiteY8" fmla="*/ 5951715 h 6360585"/>
              <a:gd name="connsiteX9" fmla="*/ 5045206 w 12127183"/>
              <a:gd name="connsiteY9" fmla="*/ 5952857 h 6360585"/>
              <a:gd name="connsiteX10" fmla="*/ 5855834 w 12127183"/>
              <a:gd name="connsiteY10" fmla="*/ 6360585 h 6360585"/>
              <a:gd name="connsiteX11" fmla="*/ 6274422 w 12127183"/>
              <a:gd name="connsiteY11" fmla="*/ 5928344 h 6360585"/>
              <a:gd name="connsiteX12" fmla="*/ 9098386 w 12127183"/>
              <a:gd name="connsiteY12" fmla="*/ 5936622 h 6360585"/>
              <a:gd name="connsiteX13" fmla="*/ 10007288 w 12127183"/>
              <a:gd name="connsiteY13" fmla="*/ 5939497 h 6360585"/>
              <a:gd name="connsiteX14" fmla="*/ 10927227 w 12127183"/>
              <a:gd name="connsiteY14" fmla="*/ 5947364 h 6360585"/>
              <a:gd name="connsiteX15" fmla="*/ 12085310 w 12127183"/>
              <a:gd name="connsiteY15" fmla="*/ 5946318 h 6360585"/>
              <a:gd name="connsiteX16" fmla="*/ 12063456 w 12127183"/>
              <a:gd name="connsiteY16" fmla="*/ 2646672 h 6360585"/>
              <a:gd name="connsiteX17" fmla="*/ 12054104 w 12127183"/>
              <a:gd name="connsiteY17" fmla="*/ 201311 h 6360585"/>
              <a:gd name="connsiteX18" fmla="*/ 11289537 w 12127183"/>
              <a:gd name="connsiteY18" fmla="*/ 132613 h 6360585"/>
              <a:gd name="connsiteX19" fmla="*/ 10689999 w 12127183"/>
              <a:gd name="connsiteY19" fmla="*/ 95589 h 6360585"/>
              <a:gd name="connsiteX20" fmla="*/ 7599878 w 12127183"/>
              <a:gd name="connsiteY20" fmla="*/ 100908 h 6360585"/>
              <a:gd name="connsiteX21" fmla="*/ 1892744 w 12127183"/>
              <a:gd name="connsiteY21" fmla="*/ 24998 h 6360585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689999 w 12114255"/>
              <a:gd name="connsiteY19" fmla="*/ 70591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5587"/>
              <a:gd name="connsiteX1" fmla="*/ 304663 w 12114253"/>
              <a:gd name="connsiteY1" fmla="*/ 10761 h 6335587"/>
              <a:gd name="connsiteX2" fmla="*/ 0 w 12114253"/>
              <a:gd name="connsiteY2" fmla="*/ 47942 h 6335587"/>
              <a:gd name="connsiteX3" fmla="*/ 0 w 12114253"/>
              <a:gd name="connsiteY3" fmla="*/ 909146 h 6335587"/>
              <a:gd name="connsiteX4" fmla="*/ 4597 w 12114253"/>
              <a:gd name="connsiteY4" fmla="*/ 909146 h 6335587"/>
              <a:gd name="connsiteX5" fmla="*/ 88972 w 12114253"/>
              <a:gd name="connsiteY5" fmla="*/ 3523848 h 6335587"/>
              <a:gd name="connsiteX6" fmla="*/ 148480 w 12114253"/>
              <a:gd name="connsiteY6" fmla="*/ 5930841 h 6335587"/>
              <a:gd name="connsiteX7" fmla="*/ 2638911 w 12114253"/>
              <a:gd name="connsiteY7" fmla="*/ 5933377 h 6335587"/>
              <a:gd name="connsiteX8" fmla="*/ 4080684 w 12114253"/>
              <a:gd name="connsiteY8" fmla="*/ 5926717 h 6335587"/>
              <a:gd name="connsiteX9" fmla="*/ 5045206 w 12114253"/>
              <a:gd name="connsiteY9" fmla="*/ 5927859 h 6335587"/>
              <a:gd name="connsiteX10" fmla="*/ 5855834 w 12114253"/>
              <a:gd name="connsiteY10" fmla="*/ 6335587 h 6335587"/>
              <a:gd name="connsiteX11" fmla="*/ 6274422 w 12114253"/>
              <a:gd name="connsiteY11" fmla="*/ 5903346 h 6335587"/>
              <a:gd name="connsiteX12" fmla="*/ 9098386 w 12114253"/>
              <a:gd name="connsiteY12" fmla="*/ 5911624 h 6335587"/>
              <a:gd name="connsiteX13" fmla="*/ 10007288 w 12114253"/>
              <a:gd name="connsiteY13" fmla="*/ 5914499 h 6335587"/>
              <a:gd name="connsiteX14" fmla="*/ 10927227 w 12114253"/>
              <a:gd name="connsiteY14" fmla="*/ 5922366 h 6335587"/>
              <a:gd name="connsiteX15" fmla="*/ 12085310 w 12114253"/>
              <a:gd name="connsiteY15" fmla="*/ 5921320 h 6335587"/>
              <a:gd name="connsiteX16" fmla="*/ 12063456 w 12114253"/>
              <a:gd name="connsiteY16" fmla="*/ 2621674 h 6335587"/>
              <a:gd name="connsiteX17" fmla="*/ 12054104 w 12114253"/>
              <a:gd name="connsiteY17" fmla="*/ 176313 h 6335587"/>
              <a:gd name="connsiteX18" fmla="*/ 11289537 w 12114253"/>
              <a:gd name="connsiteY18" fmla="*/ 107615 h 6335587"/>
              <a:gd name="connsiteX19" fmla="*/ 10259313 w 12114253"/>
              <a:gd name="connsiteY19" fmla="*/ 101059 h 6335587"/>
              <a:gd name="connsiteX20" fmla="*/ 7599878 w 12114253"/>
              <a:gd name="connsiteY20" fmla="*/ 75910 h 6335587"/>
              <a:gd name="connsiteX21" fmla="*/ 1892744 w 12114253"/>
              <a:gd name="connsiteY21" fmla="*/ 0 h 6335587"/>
              <a:gd name="connsiteX0" fmla="*/ 1892744 w 12114255"/>
              <a:gd name="connsiteY0" fmla="*/ 0 h 6335587"/>
              <a:gd name="connsiteX1" fmla="*/ 304663 w 12114255"/>
              <a:gd name="connsiteY1" fmla="*/ 10761 h 6335587"/>
              <a:gd name="connsiteX2" fmla="*/ 0 w 12114255"/>
              <a:gd name="connsiteY2" fmla="*/ 47942 h 6335587"/>
              <a:gd name="connsiteX3" fmla="*/ 0 w 12114255"/>
              <a:gd name="connsiteY3" fmla="*/ 909146 h 6335587"/>
              <a:gd name="connsiteX4" fmla="*/ 4597 w 12114255"/>
              <a:gd name="connsiteY4" fmla="*/ 909146 h 6335587"/>
              <a:gd name="connsiteX5" fmla="*/ 88972 w 12114255"/>
              <a:gd name="connsiteY5" fmla="*/ 3523848 h 6335587"/>
              <a:gd name="connsiteX6" fmla="*/ 148480 w 12114255"/>
              <a:gd name="connsiteY6" fmla="*/ 5930841 h 6335587"/>
              <a:gd name="connsiteX7" fmla="*/ 2638911 w 12114255"/>
              <a:gd name="connsiteY7" fmla="*/ 5933377 h 6335587"/>
              <a:gd name="connsiteX8" fmla="*/ 4080684 w 12114255"/>
              <a:gd name="connsiteY8" fmla="*/ 5926717 h 6335587"/>
              <a:gd name="connsiteX9" fmla="*/ 5045206 w 12114255"/>
              <a:gd name="connsiteY9" fmla="*/ 5927859 h 6335587"/>
              <a:gd name="connsiteX10" fmla="*/ 5855834 w 12114255"/>
              <a:gd name="connsiteY10" fmla="*/ 6335587 h 6335587"/>
              <a:gd name="connsiteX11" fmla="*/ 6274422 w 12114255"/>
              <a:gd name="connsiteY11" fmla="*/ 5903346 h 6335587"/>
              <a:gd name="connsiteX12" fmla="*/ 9098386 w 12114255"/>
              <a:gd name="connsiteY12" fmla="*/ 5911624 h 6335587"/>
              <a:gd name="connsiteX13" fmla="*/ 10007288 w 12114255"/>
              <a:gd name="connsiteY13" fmla="*/ 5914499 h 6335587"/>
              <a:gd name="connsiteX14" fmla="*/ 10927227 w 12114255"/>
              <a:gd name="connsiteY14" fmla="*/ 5922366 h 6335587"/>
              <a:gd name="connsiteX15" fmla="*/ 12085310 w 12114255"/>
              <a:gd name="connsiteY15" fmla="*/ 5921320 h 6335587"/>
              <a:gd name="connsiteX16" fmla="*/ 12063456 w 12114255"/>
              <a:gd name="connsiteY16" fmla="*/ 2621674 h 6335587"/>
              <a:gd name="connsiteX17" fmla="*/ 12054104 w 12114255"/>
              <a:gd name="connsiteY17" fmla="*/ 176313 h 6335587"/>
              <a:gd name="connsiteX18" fmla="*/ 11289537 w 12114255"/>
              <a:gd name="connsiteY18" fmla="*/ 107615 h 6335587"/>
              <a:gd name="connsiteX19" fmla="*/ 10259313 w 12114255"/>
              <a:gd name="connsiteY19" fmla="*/ 101059 h 6335587"/>
              <a:gd name="connsiteX20" fmla="*/ 7599878 w 12114255"/>
              <a:gd name="connsiteY20" fmla="*/ 75910 h 6335587"/>
              <a:gd name="connsiteX21" fmla="*/ 1892744 w 12114255"/>
              <a:gd name="connsiteY21" fmla="*/ 0 h 6335587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274422 w 12114253"/>
              <a:gd name="connsiteY11" fmla="*/ 5903346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080684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080684 w 12114253"/>
              <a:gd name="connsiteY8" fmla="*/ 5926717 h 6330524"/>
              <a:gd name="connsiteX9" fmla="*/ 5045206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5"/>
              <a:gd name="connsiteY0" fmla="*/ 0 h 6330524"/>
              <a:gd name="connsiteX1" fmla="*/ 304663 w 12114255"/>
              <a:gd name="connsiteY1" fmla="*/ 10761 h 6330524"/>
              <a:gd name="connsiteX2" fmla="*/ 0 w 12114255"/>
              <a:gd name="connsiteY2" fmla="*/ 47942 h 6330524"/>
              <a:gd name="connsiteX3" fmla="*/ 0 w 12114255"/>
              <a:gd name="connsiteY3" fmla="*/ 909146 h 6330524"/>
              <a:gd name="connsiteX4" fmla="*/ 4597 w 12114255"/>
              <a:gd name="connsiteY4" fmla="*/ 909146 h 6330524"/>
              <a:gd name="connsiteX5" fmla="*/ 88972 w 12114255"/>
              <a:gd name="connsiteY5" fmla="*/ 3523848 h 6330524"/>
              <a:gd name="connsiteX6" fmla="*/ 148480 w 12114255"/>
              <a:gd name="connsiteY6" fmla="*/ 5930841 h 6330524"/>
              <a:gd name="connsiteX7" fmla="*/ 2638911 w 12114255"/>
              <a:gd name="connsiteY7" fmla="*/ 5933377 h 6330524"/>
              <a:gd name="connsiteX8" fmla="*/ 4308929 w 12114255"/>
              <a:gd name="connsiteY8" fmla="*/ 5926717 h 6330524"/>
              <a:gd name="connsiteX9" fmla="*/ 5045206 w 12114255"/>
              <a:gd name="connsiteY9" fmla="*/ 5927859 h 6330524"/>
              <a:gd name="connsiteX10" fmla="*/ 5731339 w 12114255"/>
              <a:gd name="connsiteY10" fmla="*/ 6330524 h 6330524"/>
              <a:gd name="connsiteX11" fmla="*/ 6077302 w 12114255"/>
              <a:gd name="connsiteY11" fmla="*/ 5908409 h 6330524"/>
              <a:gd name="connsiteX12" fmla="*/ 9098386 w 12114255"/>
              <a:gd name="connsiteY12" fmla="*/ 5911624 h 6330524"/>
              <a:gd name="connsiteX13" fmla="*/ 10007288 w 12114255"/>
              <a:gd name="connsiteY13" fmla="*/ 5914499 h 6330524"/>
              <a:gd name="connsiteX14" fmla="*/ 10927227 w 12114255"/>
              <a:gd name="connsiteY14" fmla="*/ 5922366 h 6330524"/>
              <a:gd name="connsiteX15" fmla="*/ 12085310 w 12114255"/>
              <a:gd name="connsiteY15" fmla="*/ 5921320 h 6330524"/>
              <a:gd name="connsiteX16" fmla="*/ 12063456 w 12114255"/>
              <a:gd name="connsiteY16" fmla="*/ 2621674 h 6330524"/>
              <a:gd name="connsiteX17" fmla="*/ 12054104 w 12114255"/>
              <a:gd name="connsiteY17" fmla="*/ 176313 h 6330524"/>
              <a:gd name="connsiteX18" fmla="*/ 11289537 w 12114255"/>
              <a:gd name="connsiteY18" fmla="*/ 107615 h 6330524"/>
              <a:gd name="connsiteX19" fmla="*/ 10259313 w 12114255"/>
              <a:gd name="connsiteY19" fmla="*/ 101059 h 6330524"/>
              <a:gd name="connsiteX20" fmla="*/ 7599878 w 12114255"/>
              <a:gd name="connsiteY20" fmla="*/ 75910 h 6330524"/>
              <a:gd name="connsiteX21" fmla="*/ 1892744 w 12114255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077302 w 12114253"/>
              <a:gd name="connsiteY11" fmla="*/ 5908409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330524"/>
              <a:gd name="connsiteX1" fmla="*/ 304663 w 12114253"/>
              <a:gd name="connsiteY1" fmla="*/ 10761 h 6330524"/>
              <a:gd name="connsiteX2" fmla="*/ 0 w 12114253"/>
              <a:gd name="connsiteY2" fmla="*/ 47942 h 6330524"/>
              <a:gd name="connsiteX3" fmla="*/ 0 w 12114253"/>
              <a:gd name="connsiteY3" fmla="*/ 909146 h 6330524"/>
              <a:gd name="connsiteX4" fmla="*/ 4597 w 12114253"/>
              <a:gd name="connsiteY4" fmla="*/ 909146 h 6330524"/>
              <a:gd name="connsiteX5" fmla="*/ 88972 w 12114253"/>
              <a:gd name="connsiteY5" fmla="*/ 3523848 h 6330524"/>
              <a:gd name="connsiteX6" fmla="*/ 148480 w 12114253"/>
              <a:gd name="connsiteY6" fmla="*/ 5930841 h 6330524"/>
              <a:gd name="connsiteX7" fmla="*/ 2638911 w 12114253"/>
              <a:gd name="connsiteY7" fmla="*/ 5933377 h 6330524"/>
              <a:gd name="connsiteX8" fmla="*/ 4308929 w 12114253"/>
              <a:gd name="connsiteY8" fmla="*/ 5926717 h 6330524"/>
              <a:gd name="connsiteX9" fmla="*/ 5141474 w 12114253"/>
              <a:gd name="connsiteY9" fmla="*/ 5927859 h 6330524"/>
              <a:gd name="connsiteX10" fmla="*/ 5731339 w 12114253"/>
              <a:gd name="connsiteY10" fmla="*/ 6330524 h 6330524"/>
              <a:gd name="connsiteX11" fmla="*/ 6196455 w 12114253"/>
              <a:gd name="connsiteY11" fmla="*/ 5908410 h 6330524"/>
              <a:gd name="connsiteX12" fmla="*/ 9098386 w 12114253"/>
              <a:gd name="connsiteY12" fmla="*/ 5911624 h 6330524"/>
              <a:gd name="connsiteX13" fmla="*/ 10007288 w 12114253"/>
              <a:gd name="connsiteY13" fmla="*/ 5914499 h 6330524"/>
              <a:gd name="connsiteX14" fmla="*/ 10927227 w 12114253"/>
              <a:gd name="connsiteY14" fmla="*/ 5922366 h 6330524"/>
              <a:gd name="connsiteX15" fmla="*/ 12085310 w 12114253"/>
              <a:gd name="connsiteY15" fmla="*/ 5921320 h 6330524"/>
              <a:gd name="connsiteX16" fmla="*/ 12063456 w 12114253"/>
              <a:gd name="connsiteY16" fmla="*/ 2621674 h 6330524"/>
              <a:gd name="connsiteX17" fmla="*/ 12054104 w 12114253"/>
              <a:gd name="connsiteY17" fmla="*/ 176313 h 6330524"/>
              <a:gd name="connsiteX18" fmla="*/ 11289537 w 12114253"/>
              <a:gd name="connsiteY18" fmla="*/ 107615 h 6330524"/>
              <a:gd name="connsiteX19" fmla="*/ 10259313 w 12114253"/>
              <a:gd name="connsiteY19" fmla="*/ 101059 h 6330524"/>
              <a:gd name="connsiteX20" fmla="*/ 7599878 w 12114253"/>
              <a:gd name="connsiteY20" fmla="*/ 75910 h 6330524"/>
              <a:gd name="connsiteX21" fmla="*/ 1892744 w 12114253"/>
              <a:gd name="connsiteY21" fmla="*/ 0 h 6330524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141474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236797 w 12114253"/>
              <a:gd name="connsiteY9" fmla="*/ 5927859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196455 w 12114253"/>
              <a:gd name="connsiteY11" fmla="*/ 5908410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92239 w 12114253"/>
              <a:gd name="connsiteY11" fmla="*/ 5912762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2638911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14253"/>
              <a:gd name="connsiteY0" fmla="*/ 0 h 6231011"/>
              <a:gd name="connsiteX1" fmla="*/ 304663 w 12114253"/>
              <a:gd name="connsiteY1" fmla="*/ 10761 h 6231011"/>
              <a:gd name="connsiteX2" fmla="*/ 0 w 12114253"/>
              <a:gd name="connsiteY2" fmla="*/ 47942 h 6231011"/>
              <a:gd name="connsiteX3" fmla="*/ 0 w 12114253"/>
              <a:gd name="connsiteY3" fmla="*/ 909146 h 6231011"/>
              <a:gd name="connsiteX4" fmla="*/ 4597 w 12114253"/>
              <a:gd name="connsiteY4" fmla="*/ 909146 h 6231011"/>
              <a:gd name="connsiteX5" fmla="*/ 88972 w 12114253"/>
              <a:gd name="connsiteY5" fmla="*/ 3523848 h 6231011"/>
              <a:gd name="connsiteX6" fmla="*/ 148480 w 12114253"/>
              <a:gd name="connsiteY6" fmla="*/ 5930841 h 6231011"/>
              <a:gd name="connsiteX7" fmla="*/ 3319168 w 12114253"/>
              <a:gd name="connsiteY7" fmla="*/ 5933377 h 6231011"/>
              <a:gd name="connsiteX8" fmla="*/ 4308929 w 12114253"/>
              <a:gd name="connsiteY8" fmla="*/ 5926717 h 6231011"/>
              <a:gd name="connsiteX9" fmla="*/ 5308288 w 12114253"/>
              <a:gd name="connsiteY9" fmla="*/ 5937810 h 6231011"/>
              <a:gd name="connsiteX10" fmla="*/ 5707509 w 12114253"/>
              <a:gd name="connsiteY10" fmla="*/ 6231011 h 6231011"/>
              <a:gd name="connsiteX11" fmla="*/ 6071394 w 12114253"/>
              <a:gd name="connsiteY11" fmla="*/ 5917114 h 6231011"/>
              <a:gd name="connsiteX12" fmla="*/ 9098386 w 12114253"/>
              <a:gd name="connsiteY12" fmla="*/ 5911624 h 6231011"/>
              <a:gd name="connsiteX13" fmla="*/ 10007288 w 12114253"/>
              <a:gd name="connsiteY13" fmla="*/ 5914499 h 6231011"/>
              <a:gd name="connsiteX14" fmla="*/ 10927227 w 12114253"/>
              <a:gd name="connsiteY14" fmla="*/ 5922366 h 6231011"/>
              <a:gd name="connsiteX15" fmla="*/ 12085310 w 12114253"/>
              <a:gd name="connsiteY15" fmla="*/ 5921320 h 6231011"/>
              <a:gd name="connsiteX16" fmla="*/ 12063456 w 12114253"/>
              <a:gd name="connsiteY16" fmla="*/ 2621674 h 6231011"/>
              <a:gd name="connsiteX17" fmla="*/ 12054104 w 12114253"/>
              <a:gd name="connsiteY17" fmla="*/ 176313 h 6231011"/>
              <a:gd name="connsiteX18" fmla="*/ 11289537 w 12114253"/>
              <a:gd name="connsiteY18" fmla="*/ 107615 h 6231011"/>
              <a:gd name="connsiteX19" fmla="*/ 10259313 w 12114253"/>
              <a:gd name="connsiteY19" fmla="*/ 101059 h 6231011"/>
              <a:gd name="connsiteX20" fmla="*/ 7599878 w 12114253"/>
              <a:gd name="connsiteY20" fmla="*/ 75910 h 6231011"/>
              <a:gd name="connsiteX21" fmla="*/ 1892744 w 12114253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07348"/>
              <a:gd name="connsiteY0" fmla="*/ 0 h 6231011"/>
              <a:gd name="connsiteX1" fmla="*/ 304663 w 12107348"/>
              <a:gd name="connsiteY1" fmla="*/ 10761 h 6231011"/>
              <a:gd name="connsiteX2" fmla="*/ 0 w 12107348"/>
              <a:gd name="connsiteY2" fmla="*/ 47942 h 6231011"/>
              <a:gd name="connsiteX3" fmla="*/ 0 w 12107348"/>
              <a:gd name="connsiteY3" fmla="*/ 909146 h 6231011"/>
              <a:gd name="connsiteX4" fmla="*/ 4597 w 12107348"/>
              <a:gd name="connsiteY4" fmla="*/ 909146 h 6231011"/>
              <a:gd name="connsiteX5" fmla="*/ 88972 w 12107348"/>
              <a:gd name="connsiteY5" fmla="*/ 3523848 h 6231011"/>
              <a:gd name="connsiteX6" fmla="*/ 148480 w 12107348"/>
              <a:gd name="connsiteY6" fmla="*/ 5930841 h 6231011"/>
              <a:gd name="connsiteX7" fmla="*/ 3319168 w 12107348"/>
              <a:gd name="connsiteY7" fmla="*/ 5933377 h 6231011"/>
              <a:gd name="connsiteX8" fmla="*/ 4308929 w 12107348"/>
              <a:gd name="connsiteY8" fmla="*/ 5926717 h 6231011"/>
              <a:gd name="connsiteX9" fmla="*/ 5308288 w 12107348"/>
              <a:gd name="connsiteY9" fmla="*/ 5937810 h 6231011"/>
              <a:gd name="connsiteX10" fmla="*/ 5707509 w 12107348"/>
              <a:gd name="connsiteY10" fmla="*/ 6231011 h 6231011"/>
              <a:gd name="connsiteX11" fmla="*/ 6071394 w 12107348"/>
              <a:gd name="connsiteY11" fmla="*/ 5917114 h 6231011"/>
              <a:gd name="connsiteX12" fmla="*/ 9098386 w 12107348"/>
              <a:gd name="connsiteY12" fmla="*/ 5911624 h 6231011"/>
              <a:gd name="connsiteX13" fmla="*/ 10007288 w 12107348"/>
              <a:gd name="connsiteY13" fmla="*/ 5914499 h 6231011"/>
              <a:gd name="connsiteX14" fmla="*/ 10927227 w 12107348"/>
              <a:gd name="connsiteY14" fmla="*/ 5922366 h 6231011"/>
              <a:gd name="connsiteX15" fmla="*/ 12085310 w 12107348"/>
              <a:gd name="connsiteY15" fmla="*/ 5921320 h 6231011"/>
              <a:gd name="connsiteX16" fmla="*/ 12063456 w 12107348"/>
              <a:gd name="connsiteY16" fmla="*/ 2621674 h 6231011"/>
              <a:gd name="connsiteX17" fmla="*/ 12054104 w 12107348"/>
              <a:gd name="connsiteY17" fmla="*/ 176313 h 6231011"/>
              <a:gd name="connsiteX18" fmla="*/ 11289537 w 12107348"/>
              <a:gd name="connsiteY18" fmla="*/ 107615 h 6231011"/>
              <a:gd name="connsiteX19" fmla="*/ 10259313 w 12107348"/>
              <a:gd name="connsiteY19" fmla="*/ 101059 h 6231011"/>
              <a:gd name="connsiteX20" fmla="*/ 7599878 w 12107348"/>
              <a:gd name="connsiteY20" fmla="*/ 75910 h 6231011"/>
              <a:gd name="connsiteX21" fmla="*/ 1892744 w 12107348"/>
              <a:gd name="connsiteY21" fmla="*/ 0 h 6231011"/>
              <a:gd name="connsiteX0" fmla="*/ 1892744 w 12113512"/>
              <a:gd name="connsiteY0" fmla="*/ 25991 h 6257002"/>
              <a:gd name="connsiteX1" fmla="*/ 304663 w 12113512"/>
              <a:gd name="connsiteY1" fmla="*/ 36752 h 6257002"/>
              <a:gd name="connsiteX2" fmla="*/ 0 w 12113512"/>
              <a:gd name="connsiteY2" fmla="*/ 73933 h 6257002"/>
              <a:gd name="connsiteX3" fmla="*/ 0 w 12113512"/>
              <a:gd name="connsiteY3" fmla="*/ 935137 h 6257002"/>
              <a:gd name="connsiteX4" fmla="*/ 4597 w 12113512"/>
              <a:gd name="connsiteY4" fmla="*/ 935137 h 6257002"/>
              <a:gd name="connsiteX5" fmla="*/ 88972 w 12113512"/>
              <a:gd name="connsiteY5" fmla="*/ 3549839 h 6257002"/>
              <a:gd name="connsiteX6" fmla="*/ 148480 w 12113512"/>
              <a:gd name="connsiteY6" fmla="*/ 5956832 h 6257002"/>
              <a:gd name="connsiteX7" fmla="*/ 3319168 w 12113512"/>
              <a:gd name="connsiteY7" fmla="*/ 5959368 h 6257002"/>
              <a:gd name="connsiteX8" fmla="*/ 4308929 w 12113512"/>
              <a:gd name="connsiteY8" fmla="*/ 5952708 h 6257002"/>
              <a:gd name="connsiteX9" fmla="*/ 5308288 w 12113512"/>
              <a:gd name="connsiteY9" fmla="*/ 5963801 h 6257002"/>
              <a:gd name="connsiteX10" fmla="*/ 5707509 w 12113512"/>
              <a:gd name="connsiteY10" fmla="*/ 6257002 h 6257002"/>
              <a:gd name="connsiteX11" fmla="*/ 6071394 w 12113512"/>
              <a:gd name="connsiteY11" fmla="*/ 5943105 h 6257002"/>
              <a:gd name="connsiteX12" fmla="*/ 9098386 w 12113512"/>
              <a:gd name="connsiteY12" fmla="*/ 5937615 h 6257002"/>
              <a:gd name="connsiteX13" fmla="*/ 10007288 w 12113512"/>
              <a:gd name="connsiteY13" fmla="*/ 5940490 h 6257002"/>
              <a:gd name="connsiteX14" fmla="*/ 10927227 w 12113512"/>
              <a:gd name="connsiteY14" fmla="*/ 5948357 h 6257002"/>
              <a:gd name="connsiteX15" fmla="*/ 12085310 w 12113512"/>
              <a:gd name="connsiteY15" fmla="*/ 5947311 h 6257002"/>
              <a:gd name="connsiteX16" fmla="*/ 12063456 w 12113512"/>
              <a:gd name="connsiteY16" fmla="*/ 2647665 h 6257002"/>
              <a:gd name="connsiteX17" fmla="*/ 12054104 w 12113512"/>
              <a:gd name="connsiteY17" fmla="*/ 202304 h 6257002"/>
              <a:gd name="connsiteX18" fmla="*/ 11486459 w 12113512"/>
              <a:gd name="connsiteY18" fmla="*/ 141081 h 6257002"/>
              <a:gd name="connsiteX19" fmla="*/ 10259313 w 12113512"/>
              <a:gd name="connsiteY19" fmla="*/ 127050 h 6257002"/>
              <a:gd name="connsiteX20" fmla="*/ 7599878 w 12113512"/>
              <a:gd name="connsiteY20" fmla="*/ 101901 h 6257002"/>
              <a:gd name="connsiteX21" fmla="*/ 1892744 w 12113512"/>
              <a:gd name="connsiteY21" fmla="*/ 25991 h 6257002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59313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1892744 w 12117505"/>
              <a:gd name="connsiteY0" fmla="*/ 0 h 6231011"/>
              <a:gd name="connsiteX1" fmla="*/ 304663 w 12117505"/>
              <a:gd name="connsiteY1" fmla="*/ 10761 h 6231011"/>
              <a:gd name="connsiteX2" fmla="*/ 0 w 12117505"/>
              <a:gd name="connsiteY2" fmla="*/ 47942 h 6231011"/>
              <a:gd name="connsiteX3" fmla="*/ 0 w 12117505"/>
              <a:gd name="connsiteY3" fmla="*/ 909146 h 6231011"/>
              <a:gd name="connsiteX4" fmla="*/ 4597 w 12117505"/>
              <a:gd name="connsiteY4" fmla="*/ 909146 h 6231011"/>
              <a:gd name="connsiteX5" fmla="*/ 88972 w 12117505"/>
              <a:gd name="connsiteY5" fmla="*/ 3523848 h 6231011"/>
              <a:gd name="connsiteX6" fmla="*/ 148480 w 12117505"/>
              <a:gd name="connsiteY6" fmla="*/ 5930841 h 6231011"/>
              <a:gd name="connsiteX7" fmla="*/ 3319168 w 12117505"/>
              <a:gd name="connsiteY7" fmla="*/ 5933377 h 6231011"/>
              <a:gd name="connsiteX8" fmla="*/ 4308929 w 12117505"/>
              <a:gd name="connsiteY8" fmla="*/ 5926717 h 6231011"/>
              <a:gd name="connsiteX9" fmla="*/ 5308288 w 12117505"/>
              <a:gd name="connsiteY9" fmla="*/ 5937810 h 6231011"/>
              <a:gd name="connsiteX10" fmla="*/ 5707509 w 12117505"/>
              <a:gd name="connsiteY10" fmla="*/ 6231011 h 6231011"/>
              <a:gd name="connsiteX11" fmla="*/ 6071394 w 12117505"/>
              <a:gd name="connsiteY11" fmla="*/ 5917114 h 6231011"/>
              <a:gd name="connsiteX12" fmla="*/ 9098386 w 12117505"/>
              <a:gd name="connsiteY12" fmla="*/ 5911624 h 6231011"/>
              <a:gd name="connsiteX13" fmla="*/ 10007288 w 12117505"/>
              <a:gd name="connsiteY13" fmla="*/ 5914499 h 6231011"/>
              <a:gd name="connsiteX14" fmla="*/ 10927227 w 12117505"/>
              <a:gd name="connsiteY14" fmla="*/ 5922366 h 6231011"/>
              <a:gd name="connsiteX15" fmla="*/ 12085310 w 12117505"/>
              <a:gd name="connsiteY15" fmla="*/ 5921320 h 6231011"/>
              <a:gd name="connsiteX16" fmla="*/ 12063456 w 12117505"/>
              <a:gd name="connsiteY16" fmla="*/ 2621674 h 6231011"/>
              <a:gd name="connsiteX17" fmla="*/ 12054104 w 12117505"/>
              <a:gd name="connsiteY17" fmla="*/ 176313 h 6231011"/>
              <a:gd name="connsiteX18" fmla="*/ 11486459 w 12117505"/>
              <a:gd name="connsiteY18" fmla="*/ 115090 h 6231011"/>
              <a:gd name="connsiteX19" fmla="*/ 10223511 w 12117505"/>
              <a:gd name="connsiteY19" fmla="*/ 101059 h 6231011"/>
              <a:gd name="connsiteX20" fmla="*/ 7599878 w 12117505"/>
              <a:gd name="connsiteY20" fmla="*/ 75910 h 6231011"/>
              <a:gd name="connsiteX21" fmla="*/ 1892744 w 12117505"/>
              <a:gd name="connsiteY21" fmla="*/ 0 h 6231011"/>
              <a:gd name="connsiteX0" fmla="*/ 2161267 w 12117505"/>
              <a:gd name="connsiteY0" fmla="*/ 19141 h 6220250"/>
              <a:gd name="connsiteX1" fmla="*/ 304663 w 12117505"/>
              <a:gd name="connsiteY1" fmla="*/ 0 h 6220250"/>
              <a:gd name="connsiteX2" fmla="*/ 0 w 12117505"/>
              <a:gd name="connsiteY2" fmla="*/ 37181 h 6220250"/>
              <a:gd name="connsiteX3" fmla="*/ 0 w 12117505"/>
              <a:gd name="connsiteY3" fmla="*/ 898385 h 6220250"/>
              <a:gd name="connsiteX4" fmla="*/ 4597 w 12117505"/>
              <a:gd name="connsiteY4" fmla="*/ 898385 h 6220250"/>
              <a:gd name="connsiteX5" fmla="*/ 88972 w 12117505"/>
              <a:gd name="connsiteY5" fmla="*/ 3513087 h 6220250"/>
              <a:gd name="connsiteX6" fmla="*/ 148480 w 12117505"/>
              <a:gd name="connsiteY6" fmla="*/ 5920080 h 6220250"/>
              <a:gd name="connsiteX7" fmla="*/ 3319168 w 12117505"/>
              <a:gd name="connsiteY7" fmla="*/ 5922616 h 6220250"/>
              <a:gd name="connsiteX8" fmla="*/ 4308929 w 12117505"/>
              <a:gd name="connsiteY8" fmla="*/ 5915956 h 6220250"/>
              <a:gd name="connsiteX9" fmla="*/ 5308288 w 12117505"/>
              <a:gd name="connsiteY9" fmla="*/ 5927049 h 6220250"/>
              <a:gd name="connsiteX10" fmla="*/ 5707509 w 12117505"/>
              <a:gd name="connsiteY10" fmla="*/ 6220250 h 6220250"/>
              <a:gd name="connsiteX11" fmla="*/ 6071394 w 12117505"/>
              <a:gd name="connsiteY11" fmla="*/ 5906353 h 6220250"/>
              <a:gd name="connsiteX12" fmla="*/ 9098386 w 12117505"/>
              <a:gd name="connsiteY12" fmla="*/ 5900863 h 6220250"/>
              <a:gd name="connsiteX13" fmla="*/ 10007288 w 12117505"/>
              <a:gd name="connsiteY13" fmla="*/ 5903738 h 6220250"/>
              <a:gd name="connsiteX14" fmla="*/ 10927227 w 12117505"/>
              <a:gd name="connsiteY14" fmla="*/ 5911605 h 6220250"/>
              <a:gd name="connsiteX15" fmla="*/ 12085310 w 12117505"/>
              <a:gd name="connsiteY15" fmla="*/ 5910559 h 6220250"/>
              <a:gd name="connsiteX16" fmla="*/ 12063456 w 12117505"/>
              <a:gd name="connsiteY16" fmla="*/ 2610913 h 6220250"/>
              <a:gd name="connsiteX17" fmla="*/ 12054104 w 12117505"/>
              <a:gd name="connsiteY17" fmla="*/ 165552 h 6220250"/>
              <a:gd name="connsiteX18" fmla="*/ 11486459 w 12117505"/>
              <a:gd name="connsiteY18" fmla="*/ 104329 h 6220250"/>
              <a:gd name="connsiteX19" fmla="*/ 10223511 w 12117505"/>
              <a:gd name="connsiteY19" fmla="*/ 90298 h 6220250"/>
              <a:gd name="connsiteX20" fmla="*/ 7599878 w 12117505"/>
              <a:gd name="connsiteY20" fmla="*/ 65149 h 6220250"/>
              <a:gd name="connsiteX21" fmla="*/ 2161267 w 12117505"/>
              <a:gd name="connsiteY21" fmla="*/ 19141 h 622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17505" h="6220250">
                <a:moveTo>
                  <a:pt x="2161267" y="19141"/>
                </a:moveTo>
                <a:lnTo>
                  <a:pt x="304663" y="0"/>
                </a:lnTo>
                <a:cubicBezTo>
                  <a:pt x="185441" y="6633"/>
                  <a:pt x="30881" y="-9771"/>
                  <a:pt x="0" y="37181"/>
                </a:cubicBezTo>
                <a:lnTo>
                  <a:pt x="0" y="898385"/>
                </a:lnTo>
                <a:lnTo>
                  <a:pt x="4597" y="898385"/>
                </a:lnTo>
                <a:cubicBezTo>
                  <a:pt x="19426" y="1334169"/>
                  <a:pt x="64992" y="2676138"/>
                  <a:pt x="88972" y="3513087"/>
                </a:cubicBezTo>
                <a:cubicBezTo>
                  <a:pt x="105117" y="5620876"/>
                  <a:pt x="7283" y="5947660"/>
                  <a:pt x="148480" y="5920080"/>
                </a:cubicBezTo>
                <a:cubicBezTo>
                  <a:pt x="1104834" y="5907051"/>
                  <a:pt x="1937287" y="5946100"/>
                  <a:pt x="3319168" y="5922616"/>
                </a:cubicBezTo>
                <a:lnTo>
                  <a:pt x="4308929" y="5915956"/>
                </a:lnTo>
                <a:lnTo>
                  <a:pt x="5308288" y="5927049"/>
                </a:lnTo>
                <a:cubicBezTo>
                  <a:pt x="5547231" y="6067310"/>
                  <a:pt x="5496220" y="6087878"/>
                  <a:pt x="5707509" y="6220250"/>
                </a:cubicBezTo>
                <a:cubicBezTo>
                  <a:pt x="5841193" y="6118374"/>
                  <a:pt x="5945888" y="6035937"/>
                  <a:pt x="6071394" y="5906353"/>
                </a:cubicBezTo>
                <a:cubicBezTo>
                  <a:pt x="6158383" y="5903613"/>
                  <a:pt x="8737174" y="5907778"/>
                  <a:pt x="9098386" y="5900863"/>
                </a:cubicBezTo>
                <a:lnTo>
                  <a:pt x="10007288" y="5903738"/>
                </a:lnTo>
                <a:lnTo>
                  <a:pt x="10927227" y="5911605"/>
                </a:lnTo>
                <a:cubicBezTo>
                  <a:pt x="11284890" y="5901941"/>
                  <a:pt x="12058379" y="5954312"/>
                  <a:pt x="12085310" y="5910559"/>
                </a:cubicBezTo>
                <a:cubicBezTo>
                  <a:pt x="12123753" y="5705039"/>
                  <a:pt x="12050112" y="4396214"/>
                  <a:pt x="12063456" y="2610913"/>
                </a:cubicBezTo>
                <a:cubicBezTo>
                  <a:pt x="12111817" y="1529645"/>
                  <a:pt x="12159998" y="580957"/>
                  <a:pt x="12054104" y="165552"/>
                </a:cubicBezTo>
                <a:cubicBezTo>
                  <a:pt x="12029550" y="69231"/>
                  <a:pt x="11791558" y="116871"/>
                  <a:pt x="11486459" y="104329"/>
                </a:cubicBezTo>
                <a:cubicBezTo>
                  <a:pt x="11181360" y="91787"/>
                  <a:pt x="10644494" y="94975"/>
                  <a:pt x="10223511" y="90298"/>
                </a:cubicBezTo>
                <a:lnTo>
                  <a:pt x="7599878" y="65149"/>
                </a:lnTo>
                <a:lnTo>
                  <a:pt x="2161267" y="19141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A47DDDC-EFE1-D6B2-FBEA-587A78E5D9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3312859"/>
              </p:ext>
            </p:extLst>
          </p:nvPr>
        </p:nvGraphicFramePr>
        <p:xfrm>
          <a:off x="5236891" y="822489"/>
          <a:ext cx="6425022" cy="5200622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3428790">
                  <a:extLst>
                    <a:ext uri="{9D8B030D-6E8A-4147-A177-3AD203B41FA5}">
                      <a16:colId xmlns:a16="http://schemas.microsoft.com/office/drawing/2014/main" val="4011495698"/>
                    </a:ext>
                  </a:extLst>
                </a:gridCol>
                <a:gridCol w="824838">
                  <a:extLst>
                    <a:ext uri="{9D8B030D-6E8A-4147-A177-3AD203B41FA5}">
                      <a16:colId xmlns:a16="http://schemas.microsoft.com/office/drawing/2014/main" val="498227191"/>
                    </a:ext>
                  </a:extLst>
                </a:gridCol>
                <a:gridCol w="2171394">
                  <a:extLst>
                    <a:ext uri="{9D8B030D-6E8A-4147-A177-3AD203B41FA5}">
                      <a16:colId xmlns:a16="http://schemas.microsoft.com/office/drawing/2014/main" val="1712450488"/>
                    </a:ext>
                  </a:extLst>
                </a:gridCol>
              </a:tblGrid>
              <a:tr h="12371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400" dirty="0">
                          <a:effectLst/>
                          <a:latin typeface="+mn-lt"/>
                        </a:rPr>
                        <a:t>Exemples</a:t>
                      </a:r>
                      <a:endParaRPr lang="fr-FR" sz="4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4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Règle de grammaire</a:t>
                      </a:r>
                    </a:p>
                  </a:txBody>
                  <a:tcPr marL="174118" marR="174118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1379751467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Nous allons 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</a:rPr>
                        <a:t>au</a:t>
                      </a:r>
                      <a:r>
                        <a:rPr lang="fr-FR" sz="2800" dirty="0">
                          <a:effectLst/>
                        </a:rPr>
                        <a:t> Sénégal, 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</a:rPr>
                        <a:t>au</a:t>
                      </a:r>
                      <a:r>
                        <a:rPr lang="fr-FR" sz="2800" dirty="0">
                          <a:effectLst/>
                        </a:rPr>
                        <a:t> Québec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</a:rPr>
                        <a:t>Au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pays masculin</a:t>
                      </a: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3745740924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Nous allons </a:t>
                      </a:r>
                      <a:r>
                        <a:rPr lang="fr-FR" sz="2800" dirty="0">
                          <a:solidFill>
                            <a:srgbClr val="0070C0"/>
                          </a:solidFill>
                          <a:effectLst/>
                        </a:rPr>
                        <a:t>en</a:t>
                      </a:r>
                      <a:r>
                        <a:rPr lang="fr-FR" sz="2800" dirty="0">
                          <a:effectLst/>
                        </a:rPr>
                        <a:t> Côte d’Ivoire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0070C0"/>
                          </a:solidFill>
                          <a:effectLst/>
                        </a:rPr>
                        <a:t>En</a:t>
                      </a:r>
                      <a:endParaRPr lang="fr-FR" sz="28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pays féminin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491882273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Je vais </a:t>
                      </a:r>
                      <a:r>
                        <a:rPr lang="fr-FR" sz="2800" dirty="0">
                          <a:solidFill>
                            <a:srgbClr val="FFC000"/>
                          </a:solidFill>
                          <a:effectLst/>
                        </a:rPr>
                        <a:t>aux</a:t>
                      </a:r>
                      <a:r>
                        <a:rPr lang="fr-FR" sz="2800" dirty="0">
                          <a:effectLst/>
                        </a:rPr>
                        <a:t> États-Unis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C000"/>
                          </a:solidFill>
                          <a:effectLst/>
                        </a:rPr>
                        <a:t>Aux</a:t>
                      </a:r>
                      <a:endParaRPr lang="fr-FR" sz="2800" b="1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pays pluriel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3603217272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Nous allons 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</a:rPr>
                        <a:t>à</a:t>
                      </a:r>
                      <a:r>
                        <a:rPr lang="fr-FR" sz="2800" dirty="0">
                          <a:effectLst/>
                        </a:rPr>
                        <a:t> la Réunion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chemeClr val="tx1"/>
                          </a:solidFill>
                          <a:effectLst/>
                        </a:rPr>
                        <a:t>À </a:t>
                      </a:r>
                      <a:endParaRPr lang="fr-FR" sz="2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île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1846113132"/>
                  </a:ext>
                </a:extLst>
              </a:tr>
              <a:tr h="7926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Je rêve d’aller </a:t>
                      </a:r>
                      <a:r>
                        <a:rPr lang="fr-FR" sz="2800" dirty="0">
                          <a:solidFill>
                            <a:schemeClr val="tx1"/>
                          </a:solidFill>
                          <a:effectLst/>
                        </a:rPr>
                        <a:t>à</a:t>
                      </a:r>
                      <a:r>
                        <a:rPr lang="fr-FR" sz="2800" dirty="0">
                          <a:effectLst/>
                        </a:rPr>
                        <a:t> New York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chemeClr val="tx1"/>
                          </a:solidFill>
                          <a:effectLst/>
                        </a:rPr>
                        <a:t>À</a:t>
                      </a:r>
                      <a:endParaRPr lang="fr-FR" sz="2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ville</a:t>
                      </a:r>
                      <a:endParaRPr lang="fr-FR" sz="2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118" marR="174118" marT="0" marB="0"/>
                </a:tc>
                <a:extLst>
                  <a:ext uri="{0D108BD9-81ED-4DB2-BD59-A6C34878D82A}">
                    <a16:rowId xmlns:a16="http://schemas.microsoft.com/office/drawing/2014/main" val="44627649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C777603-D731-A99B-CCA2-0FF56DA845F8}"/>
              </a:ext>
            </a:extLst>
          </p:cNvPr>
          <p:cNvSpPr/>
          <p:nvPr/>
        </p:nvSpPr>
        <p:spPr>
          <a:xfrm>
            <a:off x="9846365" y="2146853"/>
            <a:ext cx="1252330" cy="404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01B19E-5986-068A-B61C-BE2715357F19}"/>
              </a:ext>
            </a:extLst>
          </p:cNvPr>
          <p:cNvSpPr/>
          <p:nvPr/>
        </p:nvSpPr>
        <p:spPr>
          <a:xfrm>
            <a:off x="9846365" y="2914958"/>
            <a:ext cx="1252330" cy="404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C543F6-19B1-4BAF-05B8-F8C77F08B787}"/>
              </a:ext>
            </a:extLst>
          </p:cNvPr>
          <p:cNvSpPr/>
          <p:nvPr/>
        </p:nvSpPr>
        <p:spPr>
          <a:xfrm>
            <a:off x="9846365" y="3746522"/>
            <a:ext cx="1252330" cy="404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9EC88D-3D8B-7884-5EA1-B27D12126B26}"/>
              </a:ext>
            </a:extLst>
          </p:cNvPr>
          <p:cNvSpPr/>
          <p:nvPr/>
        </p:nvSpPr>
        <p:spPr>
          <a:xfrm>
            <a:off x="9846365" y="4497142"/>
            <a:ext cx="1252330" cy="404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CF6F0A-9482-4B9C-2863-802B6519EF8C}"/>
              </a:ext>
            </a:extLst>
          </p:cNvPr>
          <p:cNvSpPr/>
          <p:nvPr/>
        </p:nvSpPr>
        <p:spPr>
          <a:xfrm>
            <a:off x="9872869" y="5321565"/>
            <a:ext cx="1252330" cy="4041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23451" y="4873957"/>
            <a:ext cx="18031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B85CD0C-3853-E4AF-9252-623971241A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7500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ED2790-D4D4-4D88-5B60-E81655462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/>
              <a:t>Relie chaque prépositions aux noms de lieux qui convient</a:t>
            </a:r>
            <a:endParaRPr lang="fr-FR" dirty="0"/>
          </a:p>
        </p:txBody>
      </p:sp>
      <p:pic>
        <p:nvPicPr>
          <p:cNvPr id="4" name="Picture 17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160428-D539-60C7-1937-579BD61F57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7050" t="68411" r="10182" b="7771"/>
          <a:stretch/>
        </p:blipFill>
        <p:spPr bwMode="auto">
          <a:xfrm>
            <a:off x="1537252" y="1773557"/>
            <a:ext cx="9117495" cy="4225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4C91440-78A0-5D4D-08A0-DB63DD5A4C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73496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5" name="Rectangle 1032">
            <a:extLst>
              <a:ext uri="{FF2B5EF4-FFF2-40B4-BE49-F238E27FC236}">
                <a16:creationId xmlns:a16="http://schemas.microsoft.com/office/drawing/2014/main" id="{BD2A7128-270D-45DD-B0C7-24FF46222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Dans quels pays vont les français qui voyagent à l'étranger ? -  TendanceHotellerie">
            <a:extLst>
              <a:ext uri="{FF2B5EF4-FFF2-40B4-BE49-F238E27FC236}">
                <a16:creationId xmlns:a16="http://schemas.microsoft.com/office/drawing/2014/main" id="{CED6E4E8-DF30-A8C9-9A4D-5329668A64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1" b="9838"/>
          <a:stretch/>
        </p:blipFill>
        <p:spPr bwMode="auto">
          <a:xfrm>
            <a:off x="456628" y="527514"/>
            <a:ext cx="6539979" cy="5802972"/>
          </a:xfrm>
          <a:custGeom>
            <a:avLst/>
            <a:gdLst/>
            <a:ahLst/>
            <a:cxnLst/>
            <a:rect l="l" t="t" r="r" b="b"/>
            <a:pathLst>
              <a:path w="7503702" h="6405387">
                <a:moveTo>
                  <a:pt x="526155" y="35"/>
                </a:moveTo>
                <a:cubicBezTo>
                  <a:pt x="696890" y="424"/>
                  <a:pt x="910822" y="4062"/>
                  <a:pt x="1101865" y="9135"/>
                </a:cubicBezTo>
                <a:lnTo>
                  <a:pt x="6538681" y="39665"/>
                </a:lnTo>
                <a:lnTo>
                  <a:pt x="7503702" y="68449"/>
                </a:lnTo>
                <a:lnTo>
                  <a:pt x="7503702" y="6373015"/>
                </a:lnTo>
                <a:lnTo>
                  <a:pt x="7349407" y="6372590"/>
                </a:lnTo>
                <a:cubicBezTo>
                  <a:pt x="5503660" y="6369608"/>
                  <a:pt x="2945004" y="6405387"/>
                  <a:pt x="1220576" y="6405387"/>
                </a:cubicBezTo>
                <a:cubicBezTo>
                  <a:pt x="732036" y="6374856"/>
                  <a:pt x="383078" y="6405388"/>
                  <a:pt x="48079" y="6374856"/>
                </a:cubicBezTo>
                <a:cubicBezTo>
                  <a:pt x="-54281" y="4308922"/>
                  <a:pt x="24815" y="1433916"/>
                  <a:pt x="117871" y="131259"/>
                </a:cubicBezTo>
                <a:cubicBezTo>
                  <a:pt x="125872" y="-28778"/>
                  <a:pt x="119241" y="23587"/>
                  <a:pt x="279761" y="3233"/>
                </a:cubicBezTo>
                <a:cubicBezTo>
                  <a:pt x="336825" y="737"/>
                  <a:pt x="423715" y="-199"/>
                  <a:pt x="526155" y="3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6" name="Freeform: Shape 1034">
            <a:extLst>
              <a:ext uri="{FF2B5EF4-FFF2-40B4-BE49-F238E27FC236}">
                <a16:creationId xmlns:a16="http://schemas.microsoft.com/office/drawing/2014/main" id="{99B7B539-E79B-44C5-8319-9CE01F87F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6625" y="518378"/>
            <a:ext cx="6539978" cy="5802971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47" name="Freeform: Shape 1036">
            <a:extLst>
              <a:ext uri="{FF2B5EF4-FFF2-40B4-BE49-F238E27FC236}">
                <a16:creationId xmlns:a16="http://schemas.microsoft.com/office/drawing/2014/main" id="{78F7AE4B-9747-4033-A691-63FD7B896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09820" y="974489"/>
            <a:ext cx="5081278" cy="2363876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596213 w 1726174"/>
              <a:gd name="connsiteY10" fmla="*/ 719029 h 836314"/>
              <a:gd name="connsiteX0" fmla="*/ 606950 w 1726174"/>
              <a:gd name="connsiteY0" fmla="*/ 711850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606950 w 1726174"/>
              <a:gd name="connsiteY10" fmla="*/ 711850 h 836314"/>
              <a:gd name="connsiteX0" fmla="*/ 612615 w 1731839"/>
              <a:gd name="connsiteY0" fmla="*/ 711557 h 836021"/>
              <a:gd name="connsiteX1" fmla="*/ 1161414 w 1731839"/>
              <a:gd name="connsiteY1" fmla="*/ 722093 h 836021"/>
              <a:gd name="connsiteX2" fmla="*/ 1629351 w 1731839"/>
              <a:gd name="connsiteY2" fmla="*/ 619325 h 836021"/>
              <a:gd name="connsiteX3" fmla="*/ 1674499 w 1731839"/>
              <a:gd name="connsiteY3" fmla="*/ 135550 h 836021"/>
              <a:gd name="connsiteX4" fmla="*/ 717618 w 1731839"/>
              <a:gd name="connsiteY4" fmla="*/ 9 h 836021"/>
              <a:gd name="connsiteX5" fmla="*/ 44803 w 1731839"/>
              <a:gd name="connsiteY5" fmla="*/ 138857 h 836021"/>
              <a:gd name="connsiteX6" fmla="*/ 106057 w 1731839"/>
              <a:gd name="connsiteY6" fmla="*/ 626995 h 836021"/>
              <a:gd name="connsiteX7" fmla="*/ 457096 w 1731839"/>
              <a:gd name="connsiteY7" fmla="*/ 707415 h 836021"/>
              <a:gd name="connsiteX8" fmla="*/ 630037 w 1731839"/>
              <a:gd name="connsiteY8" fmla="*/ 835896 h 836021"/>
              <a:gd name="connsiteX9" fmla="*/ 607666 w 1731839"/>
              <a:gd name="connsiteY9" fmla="*/ 787668 h 836021"/>
              <a:gd name="connsiteX10" fmla="*/ 612615 w 1731839"/>
              <a:gd name="connsiteY10" fmla="*/ 711557 h 836021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1973 w 1736146"/>
              <a:gd name="connsiteY9" fmla="*/ 788892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5564 h 841877"/>
              <a:gd name="connsiteX1" fmla="*/ 1167511 w 1736070"/>
              <a:gd name="connsiteY1" fmla="*/ 714136 h 841877"/>
              <a:gd name="connsiteX2" fmla="*/ 1633658 w 1736070"/>
              <a:gd name="connsiteY2" fmla="*/ 623332 h 841877"/>
              <a:gd name="connsiteX3" fmla="*/ 1678806 w 1736070"/>
              <a:gd name="connsiteY3" fmla="*/ 186531 h 841877"/>
              <a:gd name="connsiteX4" fmla="*/ 721925 w 1736070"/>
              <a:gd name="connsiteY4" fmla="*/ 4016 h 841877"/>
              <a:gd name="connsiteX5" fmla="*/ 43741 w 1736070"/>
              <a:gd name="connsiteY5" fmla="*/ 109363 h 841877"/>
              <a:gd name="connsiteX6" fmla="*/ 110364 w 1736070"/>
              <a:gd name="connsiteY6" fmla="*/ 631002 h 841877"/>
              <a:gd name="connsiteX7" fmla="*/ 461403 w 1736070"/>
              <a:gd name="connsiteY7" fmla="*/ 711422 h 841877"/>
              <a:gd name="connsiteX8" fmla="*/ 634344 w 1736070"/>
              <a:gd name="connsiteY8" fmla="*/ 839903 h 841877"/>
              <a:gd name="connsiteX9" fmla="*/ 613762 w 1736070"/>
              <a:gd name="connsiteY9" fmla="*/ 794068 h 841877"/>
              <a:gd name="connsiteX10" fmla="*/ 616922 w 1736070"/>
              <a:gd name="connsiteY10" fmla="*/ 715564 h 8418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3140"/>
              <a:gd name="connsiteY0" fmla="*/ 713064 h 839377"/>
              <a:gd name="connsiteX1" fmla="*/ 1160523 w 1733140"/>
              <a:gd name="connsiteY1" fmla="*/ 724017 h 839377"/>
              <a:gd name="connsiteX2" fmla="*/ 1633658 w 1733140"/>
              <a:gd name="connsiteY2" fmla="*/ 620832 h 839377"/>
              <a:gd name="connsiteX3" fmla="*/ 1674387 w 1733140"/>
              <a:gd name="connsiteY3" fmla="*/ 142276 h 839377"/>
              <a:gd name="connsiteX4" fmla="*/ 721925 w 1733140"/>
              <a:gd name="connsiteY4" fmla="*/ 1516 h 839377"/>
              <a:gd name="connsiteX5" fmla="*/ 43741 w 1733140"/>
              <a:gd name="connsiteY5" fmla="*/ 106863 h 839377"/>
              <a:gd name="connsiteX6" fmla="*/ 110364 w 1733140"/>
              <a:gd name="connsiteY6" fmla="*/ 628502 h 839377"/>
              <a:gd name="connsiteX7" fmla="*/ 461403 w 1733140"/>
              <a:gd name="connsiteY7" fmla="*/ 708922 h 839377"/>
              <a:gd name="connsiteX8" fmla="*/ 634344 w 1733140"/>
              <a:gd name="connsiteY8" fmla="*/ 837403 h 839377"/>
              <a:gd name="connsiteX9" fmla="*/ 613762 w 1733140"/>
              <a:gd name="connsiteY9" fmla="*/ 791568 h 839377"/>
              <a:gd name="connsiteX10" fmla="*/ 616922 w 1733140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20832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3762 w 1732986"/>
              <a:gd name="connsiteY9" fmla="*/ 791568 h 839377"/>
              <a:gd name="connsiteX10" fmla="*/ 616922 w 1732986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6463 w 1732986"/>
              <a:gd name="connsiteY9" fmla="*/ 789973 h 839377"/>
              <a:gd name="connsiteX10" fmla="*/ 616922 w 1732986"/>
              <a:gd name="connsiteY10" fmla="*/ 713064 h 839377"/>
              <a:gd name="connsiteX0" fmla="*/ 616922 w 1732986"/>
              <a:gd name="connsiteY0" fmla="*/ 713064 h 837403"/>
              <a:gd name="connsiteX1" fmla="*/ 1164018 w 1732986"/>
              <a:gd name="connsiteY1" fmla="*/ 711636 h 837403"/>
              <a:gd name="connsiteX2" fmla="*/ 1633658 w 1732986"/>
              <a:gd name="connsiteY2" fmla="*/ 600198 h 837403"/>
              <a:gd name="connsiteX3" fmla="*/ 1674387 w 1732986"/>
              <a:gd name="connsiteY3" fmla="*/ 142276 h 837403"/>
              <a:gd name="connsiteX4" fmla="*/ 721925 w 1732986"/>
              <a:gd name="connsiteY4" fmla="*/ 1516 h 837403"/>
              <a:gd name="connsiteX5" fmla="*/ 43741 w 1732986"/>
              <a:gd name="connsiteY5" fmla="*/ 106863 h 837403"/>
              <a:gd name="connsiteX6" fmla="*/ 110364 w 1732986"/>
              <a:gd name="connsiteY6" fmla="*/ 628502 h 837403"/>
              <a:gd name="connsiteX7" fmla="*/ 461403 w 1732986"/>
              <a:gd name="connsiteY7" fmla="*/ 708922 h 837403"/>
              <a:gd name="connsiteX8" fmla="*/ 634344 w 1732986"/>
              <a:gd name="connsiteY8" fmla="*/ 837403 h 837403"/>
              <a:gd name="connsiteX9" fmla="*/ 616463 w 1732986"/>
              <a:gd name="connsiteY9" fmla="*/ 789973 h 837403"/>
              <a:gd name="connsiteX10" fmla="*/ 616922 w 1732986"/>
              <a:gd name="connsiteY10" fmla="*/ 713064 h 837403"/>
              <a:gd name="connsiteX0" fmla="*/ 616922 w 1730658"/>
              <a:gd name="connsiteY0" fmla="*/ 713064 h 837403"/>
              <a:gd name="connsiteX1" fmla="*/ 1164018 w 1730658"/>
              <a:gd name="connsiteY1" fmla="*/ 711636 h 837403"/>
              <a:gd name="connsiteX2" fmla="*/ 1626069 w 1730658"/>
              <a:gd name="connsiteY2" fmla="*/ 628754 h 837403"/>
              <a:gd name="connsiteX3" fmla="*/ 1674387 w 1730658"/>
              <a:gd name="connsiteY3" fmla="*/ 142276 h 837403"/>
              <a:gd name="connsiteX4" fmla="*/ 721925 w 1730658"/>
              <a:gd name="connsiteY4" fmla="*/ 1516 h 837403"/>
              <a:gd name="connsiteX5" fmla="*/ 43741 w 1730658"/>
              <a:gd name="connsiteY5" fmla="*/ 106863 h 837403"/>
              <a:gd name="connsiteX6" fmla="*/ 110364 w 1730658"/>
              <a:gd name="connsiteY6" fmla="*/ 628502 h 837403"/>
              <a:gd name="connsiteX7" fmla="*/ 461403 w 1730658"/>
              <a:gd name="connsiteY7" fmla="*/ 708922 h 837403"/>
              <a:gd name="connsiteX8" fmla="*/ 634344 w 1730658"/>
              <a:gd name="connsiteY8" fmla="*/ 837403 h 837403"/>
              <a:gd name="connsiteX9" fmla="*/ 616463 w 1730658"/>
              <a:gd name="connsiteY9" fmla="*/ 789973 h 837403"/>
              <a:gd name="connsiteX10" fmla="*/ 616922 w 1730658"/>
              <a:gd name="connsiteY10" fmla="*/ 713064 h 837403"/>
              <a:gd name="connsiteX0" fmla="*/ 616922 w 1722741"/>
              <a:gd name="connsiteY0" fmla="*/ 713064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6922 w 1722741"/>
              <a:gd name="connsiteY10" fmla="*/ 713064 h 83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22741" h="837403">
                <a:moveTo>
                  <a:pt x="616922" y="713064"/>
                </a:moveTo>
                <a:cubicBezTo>
                  <a:pt x="762304" y="719329"/>
                  <a:pt x="1000887" y="725688"/>
                  <a:pt x="1164018" y="711636"/>
                </a:cubicBezTo>
                <a:cubicBezTo>
                  <a:pt x="1327149" y="697584"/>
                  <a:pt x="1510650" y="723647"/>
                  <a:pt x="1595711" y="628754"/>
                </a:cubicBezTo>
                <a:cubicBezTo>
                  <a:pt x="1680773" y="533861"/>
                  <a:pt x="1786020" y="373543"/>
                  <a:pt x="1674387" y="142276"/>
                </a:cubicBezTo>
                <a:cubicBezTo>
                  <a:pt x="1607083" y="7214"/>
                  <a:pt x="993699" y="7418"/>
                  <a:pt x="721925" y="1516"/>
                </a:cubicBezTo>
                <a:cubicBezTo>
                  <a:pt x="450151" y="-4386"/>
                  <a:pt x="145668" y="2365"/>
                  <a:pt x="43741" y="106863"/>
                </a:cubicBezTo>
                <a:cubicBezTo>
                  <a:pt x="-58186" y="211361"/>
                  <a:pt x="40754" y="528159"/>
                  <a:pt x="110364" y="628502"/>
                </a:cubicBezTo>
                <a:cubicBezTo>
                  <a:pt x="179974" y="728845"/>
                  <a:pt x="415302" y="708922"/>
                  <a:pt x="461403" y="708922"/>
                </a:cubicBezTo>
                <a:cubicBezTo>
                  <a:pt x="497262" y="793797"/>
                  <a:pt x="576077" y="833355"/>
                  <a:pt x="634344" y="837403"/>
                </a:cubicBezTo>
                <a:cubicBezTo>
                  <a:pt x="624272" y="819480"/>
                  <a:pt x="621082" y="807406"/>
                  <a:pt x="616463" y="789973"/>
                </a:cubicBezTo>
                <a:cubicBezTo>
                  <a:pt x="606610" y="760826"/>
                  <a:pt x="616922" y="713064"/>
                  <a:pt x="616922" y="713064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D61F496-975A-02B2-9DEF-51F6EAF0D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9912" y="1178891"/>
            <a:ext cx="4621048" cy="1678899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I. Starter</a:t>
            </a:r>
          </a:p>
        </p:txBody>
      </p:sp>
      <p:sp>
        <p:nvSpPr>
          <p:cNvPr id="1048" name="Freeform: Shape 1038">
            <a:extLst>
              <a:ext uri="{FF2B5EF4-FFF2-40B4-BE49-F238E27FC236}">
                <a16:creationId xmlns:a16="http://schemas.microsoft.com/office/drawing/2014/main" id="{3DE94331-B9BD-4D14-A13A-2868661FB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42887" y="926489"/>
            <a:ext cx="5081278" cy="2363876"/>
          </a:xfrm>
          <a:custGeom>
            <a:avLst/>
            <a:gdLst>
              <a:gd name="connsiteX0" fmla="*/ 702544 w 1731866"/>
              <a:gd name="connsiteY0" fmla="*/ 704513 h 898547"/>
              <a:gd name="connsiteX1" fmla="*/ 1151838 w 1731866"/>
              <a:gd name="connsiteY1" fmla="*/ 709752 h 898547"/>
              <a:gd name="connsiteX2" fmla="*/ 1632946 w 1731866"/>
              <a:gd name="connsiteY2" fmla="*/ 622027 h 898547"/>
              <a:gd name="connsiteX3" fmla="*/ 1678094 w 1731866"/>
              <a:gd name="connsiteY3" fmla="*/ 138252 h 898547"/>
              <a:gd name="connsiteX4" fmla="*/ 721213 w 1731866"/>
              <a:gd name="connsiteY4" fmla="*/ 2711 h 898547"/>
              <a:gd name="connsiteX5" fmla="*/ 29222 w 1731866"/>
              <a:gd name="connsiteY5" fmla="*/ 208261 h 898547"/>
              <a:gd name="connsiteX6" fmla="*/ 142569 w 1731866"/>
              <a:gd name="connsiteY6" fmla="*/ 668985 h 898547"/>
              <a:gd name="connsiteX7" fmla="*/ 426128 w 1731866"/>
              <a:gd name="connsiteY7" fmla="*/ 701846 h 898547"/>
              <a:gd name="connsiteX8" fmla="*/ 729119 w 1731866"/>
              <a:gd name="connsiteY8" fmla="*/ 898538 h 898547"/>
              <a:gd name="connsiteX9" fmla="*/ 670635 w 1731866"/>
              <a:gd name="connsiteY9" fmla="*/ 773570 h 898547"/>
              <a:gd name="connsiteX10" fmla="*/ 702544 w 1731866"/>
              <a:gd name="connsiteY10" fmla="*/ 704513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70673 w 1731865"/>
              <a:gd name="connsiteY9" fmla="*/ 773579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7404 w 1731865"/>
              <a:gd name="connsiteY9" fmla="*/ 774971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77755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8547"/>
              <a:gd name="connsiteX1" fmla="*/ 1151876 w 1731865"/>
              <a:gd name="connsiteY1" fmla="*/ 709761 h 898547"/>
              <a:gd name="connsiteX2" fmla="*/ 1632984 w 1731865"/>
              <a:gd name="connsiteY2" fmla="*/ 622036 h 898547"/>
              <a:gd name="connsiteX3" fmla="*/ 1678132 w 1731865"/>
              <a:gd name="connsiteY3" fmla="*/ 138261 h 898547"/>
              <a:gd name="connsiteX4" fmla="*/ 721251 w 1731865"/>
              <a:gd name="connsiteY4" fmla="*/ 2720 h 898547"/>
              <a:gd name="connsiteX5" fmla="*/ 29260 w 1731865"/>
              <a:gd name="connsiteY5" fmla="*/ 208270 h 898547"/>
              <a:gd name="connsiteX6" fmla="*/ 142607 w 1731865"/>
              <a:gd name="connsiteY6" fmla="*/ 668994 h 898547"/>
              <a:gd name="connsiteX7" fmla="*/ 426166 w 1731865"/>
              <a:gd name="connsiteY7" fmla="*/ 701855 h 898547"/>
              <a:gd name="connsiteX8" fmla="*/ 729157 w 1731865"/>
              <a:gd name="connsiteY8" fmla="*/ 898547 h 898547"/>
              <a:gd name="connsiteX9" fmla="*/ 641864 w 1731865"/>
              <a:gd name="connsiteY9" fmla="*/ 786108 h 898547"/>
              <a:gd name="connsiteX10" fmla="*/ 629450 w 1731865"/>
              <a:gd name="connsiteY10" fmla="*/ 704522 h 898547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04522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04522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1865"/>
              <a:gd name="connsiteY0" fmla="*/ 718060 h 891586"/>
              <a:gd name="connsiteX1" fmla="*/ 1151876 w 1731865"/>
              <a:gd name="connsiteY1" fmla="*/ 709761 h 891586"/>
              <a:gd name="connsiteX2" fmla="*/ 1632984 w 1731865"/>
              <a:gd name="connsiteY2" fmla="*/ 622036 h 891586"/>
              <a:gd name="connsiteX3" fmla="*/ 1678132 w 1731865"/>
              <a:gd name="connsiteY3" fmla="*/ 138261 h 891586"/>
              <a:gd name="connsiteX4" fmla="*/ 721251 w 1731865"/>
              <a:gd name="connsiteY4" fmla="*/ 2720 h 891586"/>
              <a:gd name="connsiteX5" fmla="*/ 29260 w 1731865"/>
              <a:gd name="connsiteY5" fmla="*/ 208270 h 891586"/>
              <a:gd name="connsiteX6" fmla="*/ 142607 w 1731865"/>
              <a:gd name="connsiteY6" fmla="*/ 668994 h 891586"/>
              <a:gd name="connsiteX7" fmla="*/ 426166 w 1731865"/>
              <a:gd name="connsiteY7" fmla="*/ 701855 h 891586"/>
              <a:gd name="connsiteX8" fmla="*/ 723617 w 1731865"/>
              <a:gd name="connsiteY8" fmla="*/ 891586 h 891586"/>
              <a:gd name="connsiteX9" fmla="*/ 641864 w 1731865"/>
              <a:gd name="connsiteY9" fmla="*/ 786108 h 891586"/>
              <a:gd name="connsiteX10" fmla="*/ 629450 w 1731865"/>
              <a:gd name="connsiteY10" fmla="*/ 718060 h 891586"/>
              <a:gd name="connsiteX0" fmla="*/ 629450 w 1735472"/>
              <a:gd name="connsiteY0" fmla="*/ 718060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29450 w 1735472"/>
              <a:gd name="connsiteY10" fmla="*/ 718060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1864 w 1735472"/>
              <a:gd name="connsiteY9" fmla="*/ 78610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31845 w 1735472"/>
              <a:gd name="connsiteY0" fmla="*/ 725582 h 891586"/>
              <a:gd name="connsiteX1" fmla="*/ 1165047 w 1735472"/>
              <a:gd name="connsiteY1" fmla="*/ 724804 h 891586"/>
              <a:gd name="connsiteX2" fmla="*/ 1632984 w 1735472"/>
              <a:gd name="connsiteY2" fmla="*/ 622036 h 891586"/>
              <a:gd name="connsiteX3" fmla="*/ 1678132 w 1735472"/>
              <a:gd name="connsiteY3" fmla="*/ 138261 h 891586"/>
              <a:gd name="connsiteX4" fmla="*/ 721251 w 1735472"/>
              <a:gd name="connsiteY4" fmla="*/ 2720 h 891586"/>
              <a:gd name="connsiteX5" fmla="*/ 29260 w 1735472"/>
              <a:gd name="connsiteY5" fmla="*/ 208270 h 891586"/>
              <a:gd name="connsiteX6" fmla="*/ 142607 w 1735472"/>
              <a:gd name="connsiteY6" fmla="*/ 668994 h 891586"/>
              <a:gd name="connsiteX7" fmla="*/ 426166 w 1735472"/>
              <a:gd name="connsiteY7" fmla="*/ 701855 h 891586"/>
              <a:gd name="connsiteX8" fmla="*/ 723617 w 1735472"/>
              <a:gd name="connsiteY8" fmla="*/ 891586 h 891586"/>
              <a:gd name="connsiteX9" fmla="*/ 644259 w 1735472"/>
              <a:gd name="connsiteY9" fmla="*/ 796638 h 891586"/>
              <a:gd name="connsiteX10" fmla="*/ 631845 w 1735472"/>
              <a:gd name="connsiteY10" fmla="*/ 725582 h 891586"/>
              <a:gd name="connsiteX0" fmla="*/ 618115 w 1721742"/>
              <a:gd name="connsiteY0" fmla="*/ 725582 h 891586"/>
              <a:gd name="connsiteX1" fmla="*/ 1151317 w 1721742"/>
              <a:gd name="connsiteY1" fmla="*/ 724804 h 891586"/>
              <a:gd name="connsiteX2" fmla="*/ 1619254 w 1721742"/>
              <a:gd name="connsiteY2" fmla="*/ 622036 h 891586"/>
              <a:gd name="connsiteX3" fmla="*/ 1664402 w 1721742"/>
              <a:gd name="connsiteY3" fmla="*/ 138261 h 891586"/>
              <a:gd name="connsiteX4" fmla="*/ 707521 w 1721742"/>
              <a:gd name="connsiteY4" fmla="*/ 2720 h 891586"/>
              <a:gd name="connsiteX5" fmla="*/ 15530 w 1721742"/>
              <a:gd name="connsiteY5" fmla="*/ 208270 h 891586"/>
              <a:gd name="connsiteX6" fmla="*/ 128877 w 1721742"/>
              <a:gd name="connsiteY6" fmla="*/ 668994 h 891586"/>
              <a:gd name="connsiteX7" fmla="*/ 446999 w 1721742"/>
              <a:gd name="connsiteY7" fmla="*/ 710126 h 891586"/>
              <a:gd name="connsiteX8" fmla="*/ 709887 w 1721742"/>
              <a:gd name="connsiteY8" fmla="*/ 891586 h 891586"/>
              <a:gd name="connsiteX9" fmla="*/ 630529 w 1721742"/>
              <a:gd name="connsiteY9" fmla="*/ 796638 h 891586"/>
              <a:gd name="connsiteX10" fmla="*/ 618115 w 1721742"/>
              <a:gd name="connsiteY10" fmla="*/ 725582 h 891586"/>
              <a:gd name="connsiteX0" fmla="*/ 647607 w 1751234"/>
              <a:gd name="connsiteY0" fmla="*/ 725582 h 891586"/>
              <a:gd name="connsiteX1" fmla="*/ 1180809 w 1751234"/>
              <a:gd name="connsiteY1" fmla="*/ 724804 h 891586"/>
              <a:gd name="connsiteX2" fmla="*/ 1648746 w 1751234"/>
              <a:gd name="connsiteY2" fmla="*/ 622036 h 891586"/>
              <a:gd name="connsiteX3" fmla="*/ 1693894 w 1751234"/>
              <a:gd name="connsiteY3" fmla="*/ 138261 h 891586"/>
              <a:gd name="connsiteX4" fmla="*/ 737013 w 1751234"/>
              <a:gd name="connsiteY4" fmla="*/ 2720 h 891586"/>
              <a:gd name="connsiteX5" fmla="*/ 45022 w 1751234"/>
              <a:gd name="connsiteY5" fmla="*/ 208270 h 891586"/>
              <a:gd name="connsiteX6" fmla="*/ 112285 w 1751234"/>
              <a:gd name="connsiteY6" fmla="*/ 648316 h 891586"/>
              <a:gd name="connsiteX7" fmla="*/ 476491 w 1751234"/>
              <a:gd name="connsiteY7" fmla="*/ 710126 h 891586"/>
              <a:gd name="connsiteX8" fmla="*/ 739379 w 1751234"/>
              <a:gd name="connsiteY8" fmla="*/ 891586 h 891586"/>
              <a:gd name="connsiteX9" fmla="*/ 660021 w 1751234"/>
              <a:gd name="connsiteY9" fmla="*/ 796638 h 891586"/>
              <a:gd name="connsiteX10" fmla="*/ 647607 w 1751234"/>
              <a:gd name="connsiteY10" fmla="*/ 725582 h 891586"/>
              <a:gd name="connsiteX0" fmla="*/ 643800 w 1747427"/>
              <a:gd name="connsiteY0" fmla="*/ 725582 h 891586"/>
              <a:gd name="connsiteX1" fmla="*/ 1177002 w 1747427"/>
              <a:gd name="connsiteY1" fmla="*/ 724804 h 891586"/>
              <a:gd name="connsiteX2" fmla="*/ 1644939 w 1747427"/>
              <a:gd name="connsiteY2" fmla="*/ 622036 h 891586"/>
              <a:gd name="connsiteX3" fmla="*/ 1690087 w 1747427"/>
              <a:gd name="connsiteY3" fmla="*/ 138261 h 891586"/>
              <a:gd name="connsiteX4" fmla="*/ 733206 w 1747427"/>
              <a:gd name="connsiteY4" fmla="*/ 2720 h 891586"/>
              <a:gd name="connsiteX5" fmla="*/ 41215 w 1747427"/>
              <a:gd name="connsiteY5" fmla="*/ 208270 h 891586"/>
              <a:gd name="connsiteX6" fmla="*/ 121645 w 1747427"/>
              <a:gd name="connsiteY6" fmla="*/ 629706 h 891586"/>
              <a:gd name="connsiteX7" fmla="*/ 472684 w 1747427"/>
              <a:gd name="connsiteY7" fmla="*/ 710126 h 891586"/>
              <a:gd name="connsiteX8" fmla="*/ 735572 w 1747427"/>
              <a:gd name="connsiteY8" fmla="*/ 891586 h 891586"/>
              <a:gd name="connsiteX9" fmla="*/ 656214 w 1747427"/>
              <a:gd name="connsiteY9" fmla="*/ 796638 h 891586"/>
              <a:gd name="connsiteX10" fmla="*/ 643800 w 1747427"/>
              <a:gd name="connsiteY10" fmla="*/ 725582 h 891586"/>
              <a:gd name="connsiteX0" fmla="*/ 622547 w 1726174"/>
              <a:gd name="connsiteY0" fmla="*/ 723164 h 889168"/>
              <a:gd name="connsiteX1" fmla="*/ 1155749 w 1726174"/>
              <a:gd name="connsiteY1" fmla="*/ 722386 h 889168"/>
              <a:gd name="connsiteX2" fmla="*/ 1623686 w 1726174"/>
              <a:gd name="connsiteY2" fmla="*/ 619618 h 889168"/>
              <a:gd name="connsiteX3" fmla="*/ 1668834 w 1726174"/>
              <a:gd name="connsiteY3" fmla="*/ 135843 h 889168"/>
              <a:gd name="connsiteX4" fmla="*/ 711953 w 1726174"/>
              <a:gd name="connsiteY4" fmla="*/ 302 h 889168"/>
              <a:gd name="connsiteX5" fmla="*/ 46296 w 1726174"/>
              <a:gd name="connsiteY5" fmla="*/ 158293 h 889168"/>
              <a:gd name="connsiteX6" fmla="*/ 100392 w 1726174"/>
              <a:gd name="connsiteY6" fmla="*/ 627288 h 889168"/>
              <a:gd name="connsiteX7" fmla="*/ 451431 w 1726174"/>
              <a:gd name="connsiteY7" fmla="*/ 707708 h 889168"/>
              <a:gd name="connsiteX8" fmla="*/ 714319 w 1726174"/>
              <a:gd name="connsiteY8" fmla="*/ 889168 h 889168"/>
              <a:gd name="connsiteX9" fmla="*/ 634961 w 1726174"/>
              <a:gd name="connsiteY9" fmla="*/ 794220 h 889168"/>
              <a:gd name="connsiteX10" fmla="*/ 622547 w 1726174"/>
              <a:gd name="connsiteY10" fmla="*/ 723164 h 889168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34961 w 1726174"/>
              <a:gd name="connsiteY9" fmla="*/ 794220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622547 w 1726174"/>
              <a:gd name="connsiteY0" fmla="*/ 723164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622547 w 1726174"/>
              <a:gd name="connsiteY10" fmla="*/ 723164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603690 w 1726174"/>
              <a:gd name="connsiteY9" fmla="*/ 792152 h 876761"/>
              <a:gd name="connsiteX10" fmla="*/ 596213 w 1726174"/>
              <a:gd name="connsiteY10" fmla="*/ 719029 h 876761"/>
              <a:gd name="connsiteX0" fmla="*/ 596213 w 1726174"/>
              <a:gd name="connsiteY0" fmla="*/ 719029 h 876761"/>
              <a:gd name="connsiteX1" fmla="*/ 1155749 w 1726174"/>
              <a:gd name="connsiteY1" fmla="*/ 722386 h 876761"/>
              <a:gd name="connsiteX2" fmla="*/ 1623686 w 1726174"/>
              <a:gd name="connsiteY2" fmla="*/ 619618 h 876761"/>
              <a:gd name="connsiteX3" fmla="*/ 1668834 w 1726174"/>
              <a:gd name="connsiteY3" fmla="*/ 135843 h 876761"/>
              <a:gd name="connsiteX4" fmla="*/ 711953 w 1726174"/>
              <a:gd name="connsiteY4" fmla="*/ 302 h 876761"/>
              <a:gd name="connsiteX5" fmla="*/ 46296 w 1726174"/>
              <a:gd name="connsiteY5" fmla="*/ 158293 h 876761"/>
              <a:gd name="connsiteX6" fmla="*/ 100392 w 1726174"/>
              <a:gd name="connsiteY6" fmla="*/ 627288 h 876761"/>
              <a:gd name="connsiteX7" fmla="*/ 451431 w 1726174"/>
              <a:gd name="connsiteY7" fmla="*/ 707708 h 876761"/>
              <a:gd name="connsiteX8" fmla="*/ 655068 w 1726174"/>
              <a:gd name="connsiteY8" fmla="*/ 876761 h 876761"/>
              <a:gd name="connsiteX9" fmla="*/ 597107 w 1726174"/>
              <a:gd name="connsiteY9" fmla="*/ 790084 h 876761"/>
              <a:gd name="connsiteX10" fmla="*/ 596213 w 1726174"/>
              <a:gd name="connsiteY10" fmla="*/ 719029 h 876761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7107 w 1726174"/>
              <a:gd name="connsiteY9" fmla="*/ 790084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56083"/>
              <a:gd name="connsiteX1" fmla="*/ 1155749 w 1726174"/>
              <a:gd name="connsiteY1" fmla="*/ 722386 h 856083"/>
              <a:gd name="connsiteX2" fmla="*/ 1623686 w 1726174"/>
              <a:gd name="connsiteY2" fmla="*/ 619618 h 856083"/>
              <a:gd name="connsiteX3" fmla="*/ 1668834 w 1726174"/>
              <a:gd name="connsiteY3" fmla="*/ 135843 h 856083"/>
              <a:gd name="connsiteX4" fmla="*/ 711953 w 1726174"/>
              <a:gd name="connsiteY4" fmla="*/ 302 h 856083"/>
              <a:gd name="connsiteX5" fmla="*/ 46296 w 1726174"/>
              <a:gd name="connsiteY5" fmla="*/ 158293 h 856083"/>
              <a:gd name="connsiteX6" fmla="*/ 100392 w 1726174"/>
              <a:gd name="connsiteY6" fmla="*/ 627288 h 856083"/>
              <a:gd name="connsiteX7" fmla="*/ 451431 w 1726174"/>
              <a:gd name="connsiteY7" fmla="*/ 707708 h 856083"/>
              <a:gd name="connsiteX8" fmla="*/ 640255 w 1726174"/>
              <a:gd name="connsiteY8" fmla="*/ 856083 h 856083"/>
              <a:gd name="connsiteX9" fmla="*/ 592170 w 1726174"/>
              <a:gd name="connsiteY9" fmla="*/ 775610 h 856083"/>
              <a:gd name="connsiteX10" fmla="*/ 596213 w 1726174"/>
              <a:gd name="connsiteY10" fmla="*/ 719029 h 856083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676"/>
              <a:gd name="connsiteX1" fmla="*/ 1155749 w 1726174"/>
              <a:gd name="connsiteY1" fmla="*/ 722386 h 843676"/>
              <a:gd name="connsiteX2" fmla="*/ 1623686 w 1726174"/>
              <a:gd name="connsiteY2" fmla="*/ 619618 h 843676"/>
              <a:gd name="connsiteX3" fmla="*/ 1668834 w 1726174"/>
              <a:gd name="connsiteY3" fmla="*/ 135843 h 843676"/>
              <a:gd name="connsiteX4" fmla="*/ 711953 w 1726174"/>
              <a:gd name="connsiteY4" fmla="*/ 302 h 843676"/>
              <a:gd name="connsiteX5" fmla="*/ 46296 w 1726174"/>
              <a:gd name="connsiteY5" fmla="*/ 158293 h 843676"/>
              <a:gd name="connsiteX6" fmla="*/ 100392 w 1726174"/>
              <a:gd name="connsiteY6" fmla="*/ 627288 h 843676"/>
              <a:gd name="connsiteX7" fmla="*/ 451431 w 1726174"/>
              <a:gd name="connsiteY7" fmla="*/ 707708 h 843676"/>
              <a:gd name="connsiteX8" fmla="*/ 633672 w 1726174"/>
              <a:gd name="connsiteY8" fmla="*/ 843676 h 843676"/>
              <a:gd name="connsiteX9" fmla="*/ 592170 w 1726174"/>
              <a:gd name="connsiteY9" fmla="*/ 775610 h 843676"/>
              <a:gd name="connsiteX10" fmla="*/ 596213 w 1726174"/>
              <a:gd name="connsiteY10" fmla="*/ 719029 h 843676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592170 w 1726174"/>
              <a:gd name="connsiteY9" fmla="*/ 775610 h 843785"/>
              <a:gd name="connsiteX10" fmla="*/ 596213 w 1726174"/>
              <a:gd name="connsiteY10" fmla="*/ 719029 h 843785"/>
              <a:gd name="connsiteX0" fmla="*/ 596213 w 1726174"/>
              <a:gd name="connsiteY0" fmla="*/ 719029 h 843785"/>
              <a:gd name="connsiteX1" fmla="*/ 1155749 w 1726174"/>
              <a:gd name="connsiteY1" fmla="*/ 722386 h 843785"/>
              <a:gd name="connsiteX2" fmla="*/ 1623686 w 1726174"/>
              <a:gd name="connsiteY2" fmla="*/ 619618 h 843785"/>
              <a:gd name="connsiteX3" fmla="*/ 1668834 w 1726174"/>
              <a:gd name="connsiteY3" fmla="*/ 135843 h 843785"/>
              <a:gd name="connsiteX4" fmla="*/ 711953 w 1726174"/>
              <a:gd name="connsiteY4" fmla="*/ 302 h 843785"/>
              <a:gd name="connsiteX5" fmla="*/ 46296 w 1726174"/>
              <a:gd name="connsiteY5" fmla="*/ 158293 h 843785"/>
              <a:gd name="connsiteX6" fmla="*/ 100392 w 1726174"/>
              <a:gd name="connsiteY6" fmla="*/ 627288 h 843785"/>
              <a:gd name="connsiteX7" fmla="*/ 451431 w 1726174"/>
              <a:gd name="connsiteY7" fmla="*/ 707708 h 843785"/>
              <a:gd name="connsiteX8" fmla="*/ 633672 w 1726174"/>
              <a:gd name="connsiteY8" fmla="*/ 843676 h 843785"/>
              <a:gd name="connsiteX9" fmla="*/ 603967 w 1726174"/>
              <a:gd name="connsiteY9" fmla="*/ 795371 h 843785"/>
              <a:gd name="connsiteX10" fmla="*/ 596213 w 1726174"/>
              <a:gd name="connsiteY10" fmla="*/ 719029 h 843785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3967 w 1726174"/>
              <a:gd name="connsiteY9" fmla="*/ 795371 h 833928"/>
              <a:gd name="connsiteX10" fmla="*/ 596213 w 1726174"/>
              <a:gd name="connsiteY10" fmla="*/ 719029 h 833928"/>
              <a:gd name="connsiteX0" fmla="*/ 596213 w 1726174"/>
              <a:gd name="connsiteY0" fmla="*/ 719029 h 833928"/>
              <a:gd name="connsiteX1" fmla="*/ 1155749 w 1726174"/>
              <a:gd name="connsiteY1" fmla="*/ 722386 h 833928"/>
              <a:gd name="connsiteX2" fmla="*/ 1623686 w 1726174"/>
              <a:gd name="connsiteY2" fmla="*/ 619618 h 833928"/>
              <a:gd name="connsiteX3" fmla="*/ 1668834 w 1726174"/>
              <a:gd name="connsiteY3" fmla="*/ 135843 h 833928"/>
              <a:gd name="connsiteX4" fmla="*/ 711953 w 1726174"/>
              <a:gd name="connsiteY4" fmla="*/ 302 h 833928"/>
              <a:gd name="connsiteX5" fmla="*/ 46296 w 1726174"/>
              <a:gd name="connsiteY5" fmla="*/ 158293 h 833928"/>
              <a:gd name="connsiteX6" fmla="*/ 100392 w 1726174"/>
              <a:gd name="connsiteY6" fmla="*/ 627288 h 833928"/>
              <a:gd name="connsiteX7" fmla="*/ 451431 w 1726174"/>
              <a:gd name="connsiteY7" fmla="*/ 707708 h 833928"/>
              <a:gd name="connsiteX8" fmla="*/ 629740 w 1726174"/>
              <a:gd name="connsiteY8" fmla="*/ 833796 h 833928"/>
              <a:gd name="connsiteX9" fmla="*/ 602001 w 1726174"/>
              <a:gd name="connsiteY9" fmla="*/ 787961 h 833928"/>
              <a:gd name="connsiteX10" fmla="*/ 596213 w 1726174"/>
              <a:gd name="connsiteY10" fmla="*/ 719029 h 833928"/>
              <a:gd name="connsiteX0" fmla="*/ 596213 w 1726174"/>
              <a:gd name="connsiteY0" fmla="*/ 719029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596213 w 1726174"/>
              <a:gd name="connsiteY10" fmla="*/ 719029 h 836314"/>
              <a:gd name="connsiteX0" fmla="*/ 606950 w 1726174"/>
              <a:gd name="connsiteY0" fmla="*/ 711850 h 836314"/>
              <a:gd name="connsiteX1" fmla="*/ 1155749 w 1726174"/>
              <a:gd name="connsiteY1" fmla="*/ 722386 h 836314"/>
              <a:gd name="connsiteX2" fmla="*/ 1623686 w 1726174"/>
              <a:gd name="connsiteY2" fmla="*/ 619618 h 836314"/>
              <a:gd name="connsiteX3" fmla="*/ 1668834 w 1726174"/>
              <a:gd name="connsiteY3" fmla="*/ 135843 h 836314"/>
              <a:gd name="connsiteX4" fmla="*/ 711953 w 1726174"/>
              <a:gd name="connsiteY4" fmla="*/ 302 h 836314"/>
              <a:gd name="connsiteX5" fmla="*/ 46296 w 1726174"/>
              <a:gd name="connsiteY5" fmla="*/ 158293 h 836314"/>
              <a:gd name="connsiteX6" fmla="*/ 100392 w 1726174"/>
              <a:gd name="connsiteY6" fmla="*/ 627288 h 836314"/>
              <a:gd name="connsiteX7" fmla="*/ 451431 w 1726174"/>
              <a:gd name="connsiteY7" fmla="*/ 707708 h 836314"/>
              <a:gd name="connsiteX8" fmla="*/ 624372 w 1726174"/>
              <a:gd name="connsiteY8" fmla="*/ 836189 h 836314"/>
              <a:gd name="connsiteX9" fmla="*/ 602001 w 1726174"/>
              <a:gd name="connsiteY9" fmla="*/ 787961 h 836314"/>
              <a:gd name="connsiteX10" fmla="*/ 606950 w 1726174"/>
              <a:gd name="connsiteY10" fmla="*/ 711850 h 836314"/>
              <a:gd name="connsiteX0" fmla="*/ 612615 w 1731839"/>
              <a:gd name="connsiteY0" fmla="*/ 711557 h 836021"/>
              <a:gd name="connsiteX1" fmla="*/ 1161414 w 1731839"/>
              <a:gd name="connsiteY1" fmla="*/ 722093 h 836021"/>
              <a:gd name="connsiteX2" fmla="*/ 1629351 w 1731839"/>
              <a:gd name="connsiteY2" fmla="*/ 619325 h 836021"/>
              <a:gd name="connsiteX3" fmla="*/ 1674499 w 1731839"/>
              <a:gd name="connsiteY3" fmla="*/ 135550 h 836021"/>
              <a:gd name="connsiteX4" fmla="*/ 717618 w 1731839"/>
              <a:gd name="connsiteY4" fmla="*/ 9 h 836021"/>
              <a:gd name="connsiteX5" fmla="*/ 44803 w 1731839"/>
              <a:gd name="connsiteY5" fmla="*/ 138857 h 836021"/>
              <a:gd name="connsiteX6" fmla="*/ 106057 w 1731839"/>
              <a:gd name="connsiteY6" fmla="*/ 626995 h 836021"/>
              <a:gd name="connsiteX7" fmla="*/ 457096 w 1731839"/>
              <a:gd name="connsiteY7" fmla="*/ 707415 h 836021"/>
              <a:gd name="connsiteX8" fmla="*/ 630037 w 1731839"/>
              <a:gd name="connsiteY8" fmla="*/ 835896 h 836021"/>
              <a:gd name="connsiteX9" fmla="*/ 607666 w 1731839"/>
              <a:gd name="connsiteY9" fmla="*/ 787668 h 836021"/>
              <a:gd name="connsiteX10" fmla="*/ 612615 w 1731839"/>
              <a:gd name="connsiteY10" fmla="*/ 711557 h 836021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1973 w 1736146"/>
              <a:gd name="connsiteY9" fmla="*/ 788892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146"/>
              <a:gd name="connsiteY0" fmla="*/ 712781 h 837245"/>
              <a:gd name="connsiteX1" fmla="*/ 1165721 w 1736146"/>
              <a:gd name="connsiteY1" fmla="*/ 723317 h 837245"/>
              <a:gd name="connsiteX2" fmla="*/ 1633658 w 1736146"/>
              <a:gd name="connsiteY2" fmla="*/ 620549 h 837245"/>
              <a:gd name="connsiteX3" fmla="*/ 1678806 w 1736146"/>
              <a:gd name="connsiteY3" fmla="*/ 136774 h 837245"/>
              <a:gd name="connsiteX4" fmla="*/ 721925 w 1736146"/>
              <a:gd name="connsiteY4" fmla="*/ 1233 h 837245"/>
              <a:gd name="connsiteX5" fmla="*/ 43741 w 1736146"/>
              <a:gd name="connsiteY5" fmla="*/ 106580 h 837245"/>
              <a:gd name="connsiteX6" fmla="*/ 110364 w 1736146"/>
              <a:gd name="connsiteY6" fmla="*/ 628219 h 837245"/>
              <a:gd name="connsiteX7" fmla="*/ 461403 w 1736146"/>
              <a:gd name="connsiteY7" fmla="*/ 708639 h 837245"/>
              <a:gd name="connsiteX8" fmla="*/ 634344 w 1736146"/>
              <a:gd name="connsiteY8" fmla="*/ 837120 h 837245"/>
              <a:gd name="connsiteX9" fmla="*/ 613762 w 1736146"/>
              <a:gd name="connsiteY9" fmla="*/ 791285 h 837245"/>
              <a:gd name="connsiteX10" fmla="*/ 616922 w 1736146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7245"/>
              <a:gd name="connsiteX1" fmla="*/ 1167511 w 1736070"/>
              <a:gd name="connsiteY1" fmla="*/ 711353 h 837245"/>
              <a:gd name="connsiteX2" fmla="*/ 1633658 w 1736070"/>
              <a:gd name="connsiteY2" fmla="*/ 620549 h 837245"/>
              <a:gd name="connsiteX3" fmla="*/ 1678806 w 1736070"/>
              <a:gd name="connsiteY3" fmla="*/ 136774 h 837245"/>
              <a:gd name="connsiteX4" fmla="*/ 721925 w 1736070"/>
              <a:gd name="connsiteY4" fmla="*/ 1233 h 837245"/>
              <a:gd name="connsiteX5" fmla="*/ 43741 w 1736070"/>
              <a:gd name="connsiteY5" fmla="*/ 106580 h 837245"/>
              <a:gd name="connsiteX6" fmla="*/ 110364 w 1736070"/>
              <a:gd name="connsiteY6" fmla="*/ 628219 h 837245"/>
              <a:gd name="connsiteX7" fmla="*/ 461403 w 1736070"/>
              <a:gd name="connsiteY7" fmla="*/ 708639 h 837245"/>
              <a:gd name="connsiteX8" fmla="*/ 634344 w 1736070"/>
              <a:gd name="connsiteY8" fmla="*/ 837120 h 837245"/>
              <a:gd name="connsiteX9" fmla="*/ 613762 w 1736070"/>
              <a:gd name="connsiteY9" fmla="*/ 791285 h 837245"/>
              <a:gd name="connsiteX10" fmla="*/ 616922 w 1736070"/>
              <a:gd name="connsiteY10" fmla="*/ 712781 h 837245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2781 h 839094"/>
              <a:gd name="connsiteX1" fmla="*/ 1167511 w 1736070"/>
              <a:gd name="connsiteY1" fmla="*/ 711353 h 839094"/>
              <a:gd name="connsiteX2" fmla="*/ 1633658 w 1736070"/>
              <a:gd name="connsiteY2" fmla="*/ 620549 h 839094"/>
              <a:gd name="connsiteX3" fmla="*/ 1678806 w 1736070"/>
              <a:gd name="connsiteY3" fmla="*/ 136774 h 839094"/>
              <a:gd name="connsiteX4" fmla="*/ 721925 w 1736070"/>
              <a:gd name="connsiteY4" fmla="*/ 1233 h 839094"/>
              <a:gd name="connsiteX5" fmla="*/ 43741 w 1736070"/>
              <a:gd name="connsiteY5" fmla="*/ 106580 h 839094"/>
              <a:gd name="connsiteX6" fmla="*/ 110364 w 1736070"/>
              <a:gd name="connsiteY6" fmla="*/ 628219 h 839094"/>
              <a:gd name="connsiteX7" fmla="*/ 461403 w 1736070"/>
              <a:gd name="connsiteY7" fmla="*/ 708639 h 839094"/>
              <a:gd name="connsiteX8" fmla="*/ 634344 w 1736070"/>
              <a:gd name="connsiteY8" fmla="*/ 837120 h 839094"/>
              <a:gd name="connsiteX9" fmla="*/ 613762 w 1736070"/>
              <a:gd name="connsiteY9" fmla="*/ 791285 h 839094"/>
              <a:gd name="connsiteX10" fmla="*/ 616922 w 1736070"/>
              <a:gd name="connsiteY10" fmla="*/ 712781 h 839094"/>
              <a:gd name="connsiteX0" fmla="*/ 616922 w 1736070"/>
              <a:gd name="connsiteY0" fmla="*/ 715564 h 841877"/>
              <a:gd name="connsiteX1" fmla="*/ 1167511 w 1736070"/>
              <a:gd name="connsiteY1" fmla="*/ 714136 h 841877"/>
              <a:gd name="connsiteX2" fmla="*/ 1633658 w 1736070"/>
              <a:gd name="connsiteY2" fmla="*/ 623332 h 841877"/>
              <a:gd name="connsiteX3" fmla="*/ 1678806 w 1736070"/>
              <a:gd name="connsiteY3" fmla="*/ 186531 h 841877"/>
              <a:gd name="connsiteX4" fmla="*/ 721925 w 1736070"/>
              <a:gd name="connsiteY4" fmla="*/ 4016 h 841877"/>
              <a:gd name="connsiteX5" fmla="*/ 43741 w 1736070"/>
              <a:gd name="connsiteY5" fmla="*/ 109363 h 841877"/>
              <a:gd name="connsiteX6" fmla="*/ 110364 w 1736070"/>
              <a:gd name="connsiteY6" fmla="*/ 631002 h 841877"/>
              <a:gd name="connsiteX7" fmla="*/ 461403 w 1736070"/>
              <a:gd name="connsiteY7" fmla="*/ 711422 h 841877"/>
              <a:gd name="connsiteX8" fmla="*/ 634344 w 1736070"/>
              <a:gd name="connsiteY8" fmla="*/ 839903 h 841877"/>
              <a:gd name="connsiteX9" fmla="*/ 613762 w 1736070"/>
              <a:gd name="connsiteY9" fmla="*/ 794068 h 841877"/>
              <a:gd name="connsiteX10" fmla="*/ 616922 w 1736070"/>
              <a:gd name="connsiteY10" fmla="*/ 715564 h 8418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2832"/>
              <a:gd name="connsiteY0" fmla="*/ 713064 h 839377"/>
              <a:gd name="connsiteX1" fmla="*/ 1167511 w 1732832"/>
              <a:gd name="connsiteY1" fmla="*/ 711636 h 839377"/>
              <a:gd name="connsiteX2" fmla="*/ 1633658 w 1732832"/>
              <a:gd name="connsiteY2" fmla="*/ 620832 h 839377"/>
              <a:gd name="connsiteX3" fmla="*/ 1674387 w 1732832"/>
              <a:gd name="connsiteY3" fmla="*/ 142276 h 839377"/>
              <a:gd name="connsiteX4" fmla="*/ 721925 w 1732832"/>
              <a:gd name="connsiteY4" fmla="*/ 1516 h 839377"/>
              <a:gd name="connsiteX5" fmla="*/ 43741 w 1732832"/>
              <a:gd name="connsiteY5" fmla="*/ 106863 h 839377"/>
              <a:gd name="connsiteX6" fmla="*/ 110364 w 1732832"/>
              <a:gd name="connsiteY6" fmla="*/ 628502 h 839377"/>
              <a:gd name="connsiteX7" fmla="*/ 461403 w 1732832"/>
              <a:gd name="connsiteY7" fmla="*/ 708922 h 839377"/>
              <a:gd name="connsiteX8" fmla="*/ 634344 w 1732832"/>
              <a:gd name="connsiteY8" fmla="*/ 837403 h 839377"/>
              <a:gd name="connsiteX9" fmla="*/ 613762 w 1732832"/>
              <a:gd name="connsiteY9" fmla="*/ 791568 h 839377"/>
              <a:gd name="connsiteX10" fmla="*/ 616922 w 1732832"/>
              <a:gd name="connsiteY10" fmla="*/ 713064 h 839377"/>
              <a:gd name="connsiteX0" fmla="*/ 616922 w 1733140"/>
              <a:gd name="connsiteY0" fmla="*/ 713064 h 839377"/>
              <a:gd name="connsiteX1" fmla="*/ 1160523 w 1733140"/>
              <a:gd name="connsiteY1" fmla="*/ 724017 h 839377"/>
              <a:gd name="connsiteX2" fmla="*/ 1633658 w 1733140"/>
              <a:gd name="connsiteY2" fmla="*/ 620832 h 839377"/>
              <a:gd name="connsiteX3" fmla="*/ 1674387 w 1733140"/>
              <a:gd name="connsiteY3" fmla="*/ 142276 h 839377"/>
              <a:gd name="connsiteX4" fmla="*/ 721925 w 1733140"/>
              <a:gd name="connsiteY4" fmla="*/ 1516 h 839377"/>
              <a:gd name="connsiteX5" fmla="*/ 43741 w 1733140"/>
              <a:gd name="connsiteY5" fmla="*/ 106863 h 839377"/>
              <a:gd name="connsiteX6" fmla="*/ 110364 w 1733140"/>
              <a:gd name="connsiteY6" fmla="*/ 628502 h 839377"/>
              <a:gd name="connsiteX7" fmla="*/ 461403 w 1733140"/>
              <a:gd name="connsiteY7" fmla="*/ 708922 h 839377"/>
              <a:gd name="connsiteX8" fmla="*/ 634344 w 1733140"/>
              <a:gd name="connsiteY8" fmla="*/ 837403 h 839377"/>
              <a:gd name="connsiteX9" fmla="*/ 613762 w 1733140"/>
              <a:gd name="connsiteY9" fmla="*/ 791568 h 839377"/>
              <a:gd name="connsiteX10" fmla="*/ 616922 w 1733140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20832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0438"/>
              <a:gd name="connsiteY0" fmla="*/ 713064 h 839377"/>
              <a:gd name="connsiteX1" fmla="*/ 1160523 w 1730438"/>
              <a:gd name="connsiteY1" fmla="*/ 724017 h 839377"/>
              <a:gd name="connsiteX2" fmla="*/ 1633658 w 1730438"/>
              <a:gd name="connsiteY2" fmla="*/ 600198 h 839377"/>
              <a:gd name="connsiteX3" fmla="*/ 1674387 w 1730438"/>
              <a:gd name="connsiteY3" fmla="*/ 142276 h 839377"/>
              <a:gd name="connsiteX4" fmla="*/ 721925 w 1730438"/>
              <a:gd name="connsiteY4" fmla="*/ 1516 h 839377"/>
              <a:gd name="connsiteX5" fmla="*/ 43741 w 1730438"/>
              <a:gd name="connsiteY5" fmla="*/ 106863 h 839377"/>
              <a:gd name="connsiteX6" fmla="*/ 110364 w 1730438"/>
              <a:gd name="connsiteY6" fmla="*/ 628502 h 839377"/>
              <a:gd name="connsiteX7" fmla="*/ 461403 w 1730438"/>
              <a:gd name="connsiteY7" fmla="*/ 708922 h 839377"/>
              <a:gd name="connsiteX8" fmla="*/ 634344 w 1730438"/>
              <a:gd name="connsiteY8" fmla="*/ 837403 h 839377"/>
              <a:gd name="connsiteX9" fmla="*/ 613762 w 1730438"/>
              <a:gd name="connsiteY9" fmla="*/ 791568 h 839377"/>
              <a:gd name="connsiteX10" fmla="*/ 616922 w 1730438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3762 w 1732986"/>
              <a:gd name="connsiteY9" fmla="*/ 791568 h 839377"/>
              <a:gd name="connsiteX10" fmla="*/ 616922 w 1732986"/>
              <a:gd name="connsiteY10" fmla="*/ 713064 h 839377"/>
              <a:gd name="connsiteX0" fmla="*/ 616922 w 1732986"/>
              <a:gd name="connsiteY0" fmla="*/ 713064 h 839377"/>
              <a:gd name="connsiteX1" fmla="*/ 1164018 w 1732986"/>
              <a:gd name="connsiteY1" fmla="*/ 711636 h 839377"/>
              <a:gd name="connsiteX2" fmla="*/ 1633658 w 1732986"/>
              <a:gd name="connsiteY2" fmla="*/ 600198 h 839377"/>
              <a:gd name="connsiteX3" fmla="*/ 1674387 w 1732986"/>
              <a:gd name="connsiteY3" fmla="*/ 142276 h 839377"/>
              <a:gd name="connsiteX4" fmla="*/ 721925 w 1732986"/>
              <a:gd name="connsiteY4" fmla="*/ 1516 h 839377"/>
              <a:gd name="connsiteX5" fmla="*/ 43741 w 1732986"/>
              <a:gd name="connsiteY5" fmla="*/ 106863 h 839377"/>
              <a:gd name="connsiteX6" fmla="*/ 110364 w 1732986"/>
              <a:gd name="connsiteY6" fmla="*/ 628502 h 839377"/>
              <a:gd name="connsiteX7" fmla="*/ 461403 w 1732986"/>
              <a:gd name="connsiteY7" fmla="*/ 708922 h 839377"/>
              <a:gd name="connsiteX8" fmla="*/ 634344 w 1732986"/>
              <a:gd name="connsiteY8" fmla="*/ 837403 h 839377"/>
              <a:gd name="connsiteX9" fmla="*/ 616463 w 1732986"/>
              <a:gd name="connsiteY9" fmla="*/ 789973 h 839377"/>
              <a:gd name="connsiteX10" fmla="*/ 616922 w 1732986"/>
              <a:gd name="connsiteY10" fmla="*/ 713064 h 839377"/>
              <a:gd name="connsiteX0" fmla="*/ 616922 w 1732986"/>
              <a:gd name="connsiteY0" fmla="*/ 713064 h 837403"/>
              <a:gd name="connsiteX1" fmla="*/ 1164018 w 1732986"/>
              <a:gd name="connsiteY1" fmla="*/ 711636 h 837403"/>
              <a:gd name="connsiteX2" fmla="*/ 1633658 w 1732986"/>
              <a:gd name="connsiteY2" fmla="*/ 600198 h 837403"/>
              <a:gd name="connsiteX3" fmla="*/ 1674387 w 1732986"/>
              <a:gd name="connsiteY3" fmla="*/ 142276 h 837403"/>
              <a:gd name="connsiteX4" fmla="*/ 721925 w 1732986"/>
              <a:gd name="connsiteY4" fmla="*/ 1516 h 837403"/>
              <a:gd name="connsiteX5" fmla="*/ 43741 w 1732986"/>
              <a:gd name="connsiteY5" fmla="*/ 106863 h 837403"/>
              <a:gd name="connsiteX6" fmla="*/ 110364 w 1732986"/>
              <a:gd name="connsiteY6" fmla="*/ 628502 h 837403"/>
              <a:gd name="connsiteX7" fmla="*/ 461403 w 1732986"/>
              <a:gd name="connsiteY7" fmla="*/ 708922 h 837403"/>
              <a:gd name="connsiteX8" fmla="*/ 634344 w 1732986"/>
              <a:gd name="connsiteY8" fmla="*/ 837403 h 837403"/>
              <a:gd name="connsiteX9" fmla="*/ 616463 w 1732986"/>
              <a:gd name="connsiteY9" fmla="*/ 789973 h 837403"/>
              <a:gd name="connsiteX10" fmla="*/ 616922 w 1732986"/>
              <a:gd name="connsiteY10" fmla="*/ 713064 h 837403"/>
              <a:gd name="connsiteX0" fmla="*/ 616922 w 1730658"/>
              <a:gd name="connsiteY0" fmla="*/ 713064 h 837403"/>
              <a:gd name="connsiteX1" fmla="*/ 1164018 w 1730658"/>
              <a:gd name="connsiteY1" fmla="*/ 711636 h 837403"/>
              <a:gd name="connsiteX2" fmla="*/ 1626069 w 1730658"/>
              <a:gd name="connsiteY2" fmla="*/ 628754 h 837403"/>
              <a:gd name="connsiteX3" fmla="*/ 1674387 w 1730658"/>
              <a:gd name="connsiteY3" fmla="*/ 142276 h 837403"/>
              <a:gd name="connsiteX4" fmla="*/ 721925 w 1730658"/>
              <a:gd name="connsiteY4" fmla="*/ 1516 h 837403"/>
              <a:gd name="connsiteX5" fmla="*/ 43741 w 1730658"/>
              <a:gd name="connsiteY5" fmla="*/ 106863 h 837403"/>
              <a:gd name="connsiteX6" fmla="*/ 110364 w 1730658"/>
              <a:gd name="connsiteY6" fmla="*/ 628502 h 837403"/>
              <a:gd name="connsiteX7" fmla="*/ 461403 w 1730658"/>
              <a:gd name="connsiteY7" fmla="*/ 708922 h 837403"/>
              <a:gd name="connsiteX8" fmla="*/ 634344 w 1730658"/>
              <a:gd name="connsiteY8" fmla="*/ 837403 h 837403"/>
              <a:gd name="connsiteX9" fmla="*/ 616463 w 1730658"/>
              <a:gd name="connsiteY9" fmla="*/ 789973 h 837403"/>
              <a:gd name="connsiteX10" fmla="*/ 616922 w 1730658"/>
              <a:gd name="connsiteY10" fmla="*/ 713064 h 837403"/>
              <a:gd name="connsiteX0" fmla="*/ 616922 w 1722741"/>
              <a:gd name="connsiteY0" fmla="*/ 713064 h 837403"/>
              <a:gd name="connsiteX1" fmla="*/ 1164018 w 1722741"/>
              <a:gd name="connsiteY1" fmla="*/ 711636 h 837403"/>
              <a:gd name="connsiteX2" fmla="*/ 1595711 w 1722741"/>
              <a:gd name="connsiteY2" fmla="*/ 628754 h 837403"/>
              <a:gd name="connsiteX3" fmla="*/ 1674387 w 1722741"/>
              <a:gd name="connsiteY3" fmla="*/ 142276 h 837403"/>
              <a:gd name="connsiteX4" fmla="*/ 721925 w 1722741"/>
              <a:gd name="connsiteY4" fmla="*/ 1516 h 837403"/>
              <a:gd name="connsiteX5" fmla="*/ 43741 w 1722741"/>
              <a:gd name="connsiteY5" fmla="*/ 106863 h 837403"/>
              <a:gd name="connsiteX6" fmla="*/ 110364 w 1722741"/>
              <a:gd name="connsiteY6" fmla="*/ 628502 h 837403"/>
              <a:gd name="connsiteX7" fmla="*/ 461403 w 1722741"/>
              <a:gd name="connsiteY7" fmla="*/ 708922 h 837403"/>
              <a:gd name="connsiteX8" fmla="*/ 634344 w 1722741"/>
              <a:gd name="connsiteY8" fmla="*/ 837403 h 837403"/>
              <a:gd name="connsiteX9" fmla="*/ 616463 w 1722741"/>
              <a:gd name="connsiteY9" fmla="*/ 789973 h 837403"/>
              <a:gd name="connsiteX10" fmla="*/ 616922 w 1722741"/>
              <a:gd name="connsiteY10" fmla="*/ 713064 h 837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22741" h="837403">
                <a:moveTo>
                  <a:pt x="616922" y="713064"/>
                </a:moveTo>
                <a:cubicBezTo>
                  <a:pt x="762304" y="719329"/>
                  <a:pt x="1000887" y="725688"/>
                  <a:pt x="1164018" y="711636"/>
                </a:cubicBezTo>
                <a:cubicBezTo>
                  <a:pt x="1327149" y="697584"/>
                  <a:pt x="1510650" y="723647"/>
                  <a:pt x="1595711" y="628754"/>
                </a:cubicBezTo>
                <a:cubicBezTo>
                  <a:pt x="1680773" y="533861"/>
                  <a:pt x="1786020" y="373543"/>
                  <a:pt x="1674387" y="142276"/>
                </a:cubicBezTo>
                <a:cubicBezTo>
                  <a:pt x="1607083" y="7214"/>
                  <a:pt x="993699" y="7418"/>
                  <a:pt x="721925" y="1516"/>
                </a:cubicBezTo>
                <a:cubicBezTo>
                  <a:pt x="450151" y="-4386"/>
                  <a:pt x="145668" y="2365"/>
                  <a:pt x="43741" y="106863"/>
                </a:cubicBezTo>
                <a:cubicBezTo>
                  <a:pt x="-58186" y="211361"/>
                  <a:pt x="40754" y="528159"/>
                  <a:pt x="110364" y="628502"/>
                </a:cubicBezTo>
                <a:cubicBezTo>
                  <a:pt x="179974" y="728845"/>
                  <a:pt x="415302" y="708922"/>
                  <a:pt x="461403" y="708922"/>
                </a:cubicBezTo>
                <a:cubicBezTo>
                  <a:pt x="497262" y="793797"/>
                  <a:pt x="576077" y="833355"/>
                  <a:pt x="634344" y="837403"/>
                </a:cubicBezTo>
                <a:cubicBezTo>
                  <a:pt x="624272" y="819480"/>
                  <a:pt x="621082" y="807406"/>
                  <a:pt x="616463" y="789973"/>
                </a:cubicBezTo>
                <a:cubicBezTo>
                  <a:pt x="606610" y="760826"/>
                  <a:pt x="616922" y="713064"/>
                  <a:pt x="616922" y="713064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BCD675DF-619F-541E-75B0-3A8F8F200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799" y="3542767"/>
            <a:ext cx="3847009" cy="2839418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Où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que les </a:t>
            </a:r>
            <a:r>
              <a:rPr lang="en-US" dirty="0" err="1"/>
              <a:t>Français</a:t>
            </a:r>
            <a:r>
              <a:rPr lang="en-US" dirty="0"/>
              <a:t> </a:t>
            </a:r>
            <a:r>
              <a:rPr lang="en-US" dirty="0" err="1"/>
              <a:t>vont</a:t>
            </a:r>
            <a:r>
              <a:rPr lang="en-US" dirty="0"/>
              <a:t> le plus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vacances</a:t>
            </a:r>
            <a:r>
              <a:rPr lang="en-US" dirty="0"/>
              <a:t> à </a:t>
            </a:r>
            <a:r>
              <a:rPr lang="en-US" dirty="0" err="1"/>
              <a:t>l’étranger</a:t>
            </a:r>
            <a:r>
              <a:rPr lang="en-US" dirty="0"/>
              <a:t> ?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87FD6A5-5F65-2EB0-16F5-77A304F5DE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0154876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316065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2" name="Rectangle 13">
            <a:extLst>
              <a:ext uri="{FF2B5EF4-FFF2-40B4-BE49-F238E27FC236}">
                <a16:creationId xmlns:a16="http://schemas.microsoft.com/office/drawing/2014/main" id="{4293528E-0CA3-4E56-B7A0-091C0AB0C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9790C5C-C00A-9CB6-F57D-6E5756D12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40" y="4976537"/>
            <a:ext cx="10658121" cy="8759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 err="1"/>
              <a:t>Complète</a:t>
            </a:r>
            <a:r>
              <a:rPr lang="en-US" dirty="0"/>
              <a:t> avec les prepositions et les pays</a:t>
            </a:r>
          </a:p>
        </p:txBody>
      </p:sp>
      <p:sp>
        <p:nvSpPr>
          <p:cNvPr id="23" name="Freeform: Shape 15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21711" y="313659"/>
            <a:ext cx="11418399" cy="4399017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0 w 7680682"/>
              <a:gd name="connsiteY4" fmla="*/ 60538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2118 w 7680682"/>
              <a:gd name="connsiteY0" fmla="*/ 6433518 h 6433552"/>
              <a:gd name="connsiteX1" fmla="*/ 6552830 w 7680682"/>
              <a:gd name="connsiteY1" fmla="*/ 6424418 h 6433552"/>
              <a:gd name="connsiteX2" fmla="*/ 987782 w 7680682"/>
              <a:gd name="connsiteY2" fmla="*/ 6393888 h 6433552"/>
              <a:gd name="connsiteX3" fmla="*/ 0 w 7680682"/>
              <a:gd name="connsiteY3" fmla="*/ 6365104 h 6433552"/>
              <a:gd name="connsiteX4" fmla="*/ 42138 w 7680682"/>
              <a:gd name="connsiteY4" fmla="*/ 40219 h 6433552"/>
              <a:gd name="connsiteX5" fmla="*/ 233782 w 7680682"/>
              <a:gd name="connsiteY5" fmla="*/ 0 h 6433552"/>
              <a:gd name="connsiteX6" fmla="*/ 6431319 w 7680682"/>
              <a:gd name="connsiteY6" fmla="*/ 28166 h 6433552"/>
              <a:gd name="connsiteX7" fmla="*/ 7631470 w 7680682"/>
              <a:gd name="connsiteY7" fmla="*/ 58697 h 6433552"/>
              <a:gd name="connsiteX8" fmla="*/ 7560032 w 7680682"/>
              <a:gd name="connsiteY8" fmla="*/ 6302294 h 6433552"/>
              <a:gd name="connsiteX9" fmla="*/ 7394324 w 7680682"/>
              <a:gd name="connsiteY9" fmla="*/ 6430320 h 6433552"/>
              <a:gd name="connsiteX10" fmla="*/ 7142118 w 7680682"/>
              <a:gd name="connsiteY10" fmla="*/ 6433518 h 6433552"/>
              <a:gd name="connsiteX0" fmla="*/ 7149875 w 7688439"/>
              <a:gd name="connsiteY0" fmla="*/ 6433518 h 6433552"/>
              <a:gd name="connsiteX1" fmla="*/ 6560587 w 7688439"/>
              <a:gd name="connsiteY1" fmla="*/ 6424418 h 6433552"/>
              <a:gd name="connsiteX2" fmla="*/ 995539 w 7688439"/>
              <a:gd name="connsiteY2" fmla="*/ 6393888 h 6433552"/>
              <a:gd name="connsiteX3" fmla="*/ 7757 w 7688439"/>
              <a:gd name="connsiteY3" fmla="*/ 6365104 h 6433552"/>
              <a:gd name="connsiteX4" fmla="*/ 49895 w 7688439"/>
              <a:gd name="connsiteY4" fmla="*/ 40219 h 6433552"/>
              <a:gd name="connsiteX5" fmla="*/ 241539 w 7688439"/>
              <a:gd name="connsiteY5" fmla="*/ 0 h 6433552"/>
              <a:gd name="connsiteX6" fmla="*/ 6439076 w 7688439"/>
              <a:gd name="connsiteY6" fmla="*/ 28166 h 6433552"/>
              <a:gd name="connsiteX7" fmla="*/ 7639227 w 7688439"/>
              <a:gd name="connsiteY7" fmla="*/ 58697 h 6433552"/>
              <a:gd name="connsiteX8" fmla="*/ 7567789 w 7688439"/>
              <a:gd name="connsiteY8" fmla="*/ 6302294 h 6433552"/>
              <a:gd name="connsiteX9" fmla="*/ 7402081 w 7688439"/>
              <a:gd name="connsiteY9" fmla="*/ 6430320 h 6433552"/>
              <a:gd name="connsiteX10" fmla="*/ 7149875 w 7688439"/>
              <a:gd name="connsiteY10" fmla="*/ 6433518 h 6433552"/>
              <a:gd name="connsiteX0" fmla="*/ 7149875 w 7664186"/>
              <a:gd name="connsiteY0" fmla="*/ 6433518 h 6433552"/>
              <a:gd name="connsiteX1" fmla="*/ 6560587 w 7664186"/>
              <a:gd name="connsiteY1" fmla="*/ 6424418 h 6433552"/>
              <a:gd name="connsiteX2" fmla="*/ 995539 w 7664186"/>
              <a:gd name="connsiteY2" fmla="*/ 6393888 h 6433552"/>
              <a:gd name="connsiteX3" fmla="*/ 7757 w 7664186"/>
              <a:gd name="connsiteY3" fmla="*/ 6365104 h 6433552"/>
              <a:gd name="connsiteX4" fmla="*/ 49895 w 7664186"/>
              <a:gd name="connsiteY4" fmla="*/ 40219 h 6433552"/>
              <a:gd name="connsiteX5" fmla="*/ 241539 w 7664186"/>
              <a:gd name="connsiteY5" fmla="*/ 0 h 6433552"/>
              <a:gd name="connsiteX6" fmla="*/ 6439076 w 7664186"/>
              <a:gd name="connsiteY6" fmla="*/ 28166 h 6433552"/>
              <a:gd name="connsiteX7" fmla="*/ 7639227 w 7664186"/>
              <a:gd name="connsiteY7" fmla="*/ 58697 h 6433552"/>
              <a:gd name="connsiteX8" fmla="*/ 7567789 w 7664186"/>
              <a:gd name="connsiteY8" fmla="*/ 6302294 h 6433552"/>
              <a:gd name="connsiteX9" fmla="*/ 7402081 w 7664186"/>
              <a:gd name="connsiteY9" fmla="*/ 6430320 h 6433552"/>
              <a:gd name="connsiteX10" fmla="*/ 7149875 w 7664186"/>
              <a:gd name="connsiteY10" fmla="*/ 6433518 h 6433552"/>
              <a:gd name="connsiteX0" fmla="*/ 7149875 w 7657158"/>
              <a:gd name="connsiteY0" fmla="*/ 6433518 h 6433552"/>
              <a:gd name="connsiteX1" fmla="*/ 6560587 w 7657158"/>
              <a:gd name="connsiteY1" fmla="*/ 6424418 h 6433552"/>
              <a:gd name="connsiteX2" fmla="*/ 995539 w 7657158"/>
              <a:gd name="connsiteY2" fmla="*/ 6393888 h 6433552"/>
              <a:gd name="connsiteX3" fmla="*/ 7757 w 7657158"/>
              <a:gd name="connsiteY3" fmla="*/ 6365104 h 6433552"/>
              <a:gd name="connsiteX4" fmla="*/ 49895 w 7657158"/>
              <a:gd name="connsiteY4" fmla="*/ 40219 h 6433552"/>
              <a:gd name="connsiteX5" fmla="*/ 241539 w 7657158"/>
              <a:gd name="connsiteY5" fmla="*/ 0 h 6433552"/>
              <a:gd name="connsiteX6" fmla="*/ 6439076 w 7657158"/>
              <a:gd name="connsiteY6" fmla="*/ 28166 h 6433552"/>
              <a:gd name="connsiteX7" fmla="*/ 7639227 w 7657158"/>
              <a:gd name="connsiteY7" fmla="*/ 58697 h 6433552"/>
              <a:gd name="connsiteX8" fmla="*/ 7567789 w 7657158"/>
              <a:gd name="connsiteY8" fmla="*/ 6302294 h 6433552"/>
              <a:gd name="connsiteX9" fmla="*/ 7402081 w 7657158"/>
              <a:gd name="connsiteY9" fmla="*/ 6430320 h 6433552"/>
              <a:gd name="connsiteX10" fmla="*/ 7149875 w 7657158"/>
              <a:gd name="connsiteY10" fmla="*/ 6433518 h 6433552"/>
              <a:gd name="connsiteX0" fmla="*/ 7149875 w 7661310"/>
              <a:gd name="connsiteY0" fmla="*/ 6433518 h 6452113"/>
              <a:gd name="connsiteX1" fmla="*/ 6560587 w 7661310"/>
              <a:gd name="connsiteY1" fmla="*/ 6424418 h 6452113"/>
              <a:gd name="connsiteX2" fmla="*/ 995539 w 7661310"/>
              <a:gd name="connsiteY2" fmla="*/ 6393888 h 6452113"/>
              <a:gd name="connsiteX3" fmla="*/ 7757 w 7661310"/>
              <a:gd name="connsiteY3" fmla="*/ 6365104 h 6452113"/>
              <a:gd name="connsiteX4" fmla="*/ 49895 w 7661310"/>
              <a:gd name="connsiteY4" fmla="*/ 40219 h 6452113"/>
              <a:gd name="connsiteX5" fmla="*/ 241539 w 7661310"/>
              <a:gd name="connsiteY5" fmla="*/ 0 h 6452113"/>
              <a:gd name="connsiteX6" fmla="*/ 6439076 w 7661310"/>
              <a:gd name="connsiteY6" fmla="*/ 28166 h 6452113"/>
              <a:gd name="connsiteX7" fmla="*/ 7639227 w 7661310"/>
              <a:gd name="connsiteY7" fmla="*/ 58697 h 6452113"/>
              <a:gd name="connsiteX8" fmla="*/ 7589645 w 7661310"/>
              <a:gd name="connsiteY8" fmla="*/ 6366021 h 6452113"/>
              <a:gd name="connsiteX9" fmla="*/ 7402081 w 7661310"/>
              <a:gd name="connsiteY9" fmla="*/ 6430320 h 6452113"/>
              <a:gd name="connsiteX10" fmla="*/ 7149875 w 7661310"/>
              <a:gd name="connsiteY10" fmla="*/ 6433518 h 6452113"/>
              <a:gd name="connsiteX0" fmla="*/ 7149875 w 7657523"/>
              <a:gd name="connsiteY0" fmla="*/ 6433518 h 6452112"/>
              <a:gd name="connsiteX1" fmla="*/ 6560587 w 7657523"/>
              <a:gd name="connsiteY1" fmla="*/ 6424418 h 6452112"/>
              <a:gd name="connsiteX2" fmla="*/ 995539 w 7657523"/>
              <a:gd name="connsiteY2" fmla="*/ 6393888 h 6452112"/>
              <a:gd name="connsiteX3" fmla="*/ 7757 w 7657523"/>
              <a:gd name="connsiteY3" fmla="*/ 6365104 h 6452112"/>
              <a:gd name="connsiteX4" fmla="*/ 49895 w 7657523"/>
              <a:gd name="connsiteY4" fmla="*/ 40219 h 6452112"/>
              <a:gd name="connsiteX5" fmla="*/ 241539 w 7657523"/>
              <a:gd name="connsiteY5" fmla="*/ 0 h 6452112"/>
              <a:gd name="connsiteX6" fmla="*/ 6439076 w 7657523"/>
              <a:gd name="connsiteY6" fmla="*/ 28166 h 6452112"/>
              <a:gd name="connsiteX7" fmla="*/ 7639227 w 7657523"/>
              <a:gd name="connsiteY7" fmla="*/ 58697 h 6452112"/>
              <a:gd name="connsiteX8" fmla="*/ 7589645 w 7657523"/>
              <a:gd name="connsiteY8" fmla="*/ 6366021 h 6452112"/>
              <a:gd name="connsiteX9" fmla="*/ 7402081 w 7657523"/>
              <a:gd name="connsiteY9" fmla="*/ 6430320 h 6452112"/>
              <a:gd name="connsiteX10" fmla="*/ 7149875 w 7657523"/>
              <a:gd name="connsiteY10" fmla="*/ 6433518 h 6452112"/>
              <a:gd name="connsiteX0" fmla="*/ 7149875 w 7639227"/>
              <a:gd name="connsiteY0" fmla="*/ 6433518 h 6452112"/>
              <a:gd name="connsiteX1" fmla="*/ 6560587 w 7639227"/>
              <a:gd name="connsiteY1" fmla="*/ 6424418 h 6452112"/>
              <a:gd name="connsiteX2" fmla="*/ 995539 w 7639227"/>
              <a:gd name="connsiteY2" fmla="*/ 6393888 h 6452112"/>
              <a:gd name="connsiteX3" fmla="*/ 7757 w 7639227"/>
              <a:gd name="connsiteY3" fmla="*/ 6365104 h 6452112"/>
              <a:gd name="connsiteX4" fmla="*/ 49895 w 7639227"/>
              <a:gd name="connsiteY4" fmla="*/ 40219 h 6452112"/>
              <a:gd name="connsiteX5" fmla="*/ 241539 w 7639227"/>
              <a:gd name="connsiteY5" fmla="*/ 0 h 6452112"/>
              <a:gd name="connsiteX6" fmla="*/ 6439076 w 7639227"/>
              <a:gd name="connsiteY6" fmla="*/ 28166 h 6452112"/>
              <a:gd name="connsiteX7" fmla="*/ 7639227 w 7639227"/>
              <a:gd name="connsiteY7" fmla="*/ 58697 h 6452112"/>
              <a:gd name="connsiteX8" fmla="*/ 7589645 w 7639227"/>
              <a:gd name="connsiteY8" fmla="*/ 6366021 h 6452112"/>
              <a:gd name="connsiteX9" fmla="*/ 7402081 w 7639227"/>
              <a:gd name="connsiteY9" fmla="*/ 6430320 h 6452112"/>
              <a:gd name="connsiteX10" fmla="*/ 7149875 w 7639227"/>
              <a:gd name="connsiteY10" fmla="*/ 6433518 h 6452112"/>
              <a:gd name="connsiteX0" fmla="*/ 7149875 w 7641711"/>
              <a:gd name="connsiteY0" fmla="*/ 6433518 h 6473199"/>
              <a:gd name="connsiteX1" fmla="*/ 6560587 w 7641711"/>
              <a:gd name="connsiteY1" fmla="*/ 6424418 h 6473199"/>
              <a:gd name="connsiteX2" fmla="*/ 995539 w 7641711"/>
              <a:gd name="connsiteY2" fmla="*/ 6393888 h 6473199"/>
              <a:gd name="connsiteX3" fmla="*/ 7757 w 7641711"/>
              <a:gd name="connsiteY3" fmla="*/ 6365104 h 6473199"/>
              <a:gd name="connsiteX4" fmla="*/ 49895 w 7641711"/>
              <a:gd name="connsiteY4" fmla="*/ 40219 h 6473199"/>
              <a:gd name="connsiteX5" fmla="*/ 241539 w 7641711"/>
              <a:gd name="connsiteY5" fmla="*/ 0 h 6473199"/>
              <a:gd name="connsiteX6" fmla="*/ 6439076 w 7641711"/>
              <a:gd name="connsiteY6" fmla="*/ 28166 h 6473199"/>
              <a:gd name="connsiteX7" fmla="*/ 7639227 w 7641711"/>
              <a:gd name="connsiteY7" fmla="*/ 58697 h 6473199"/>
              <a:gd name="connsiteX8" fmla="*/ 7618786 w 7641711"/>
              <a:gd name="connsiteY8" fmla="*/ 6397885 h 6473199"/>
              <a:gd name="connsiteX9" fmla="*/ 7402081 w 7641711"/>
              <a:gd name="connsiteY9" fmla="*/ 6430320 h 6473199"/>
              <a:gd name="connsiteX10" fmla="*/ 7149875 w 7641711"/>
              <a:gd name="connsiteY10" fmla="*/ 6433518 h 6473199"/>
              <a:gd name="connsiteX0" fmla="*/ 7149875 w 7641711"/>
              <a:gd name="connsiteY0" fmla="*/ 6433518 h 6438168"/>
              <a:gd name="connsiteX1" fmla="*/ 6560587 w 7641711"/>
              <a:gd name="connsiteY1" fmla="*/ 6424418 h 6438168"/>
              <a:gd name="connsiteX2" fmla="*/ 995539 w 7641711"/>
              <a:gd name="connsiteY2" fmla="*/ 6393888 h 6438168"/>
              <a:gd name="connsiteX3" fmla="*/ 7757 w 7641711"/>
              <a:gd name="connsiteY3" fmla="*/ 6365104 h 6438168"/>
              <a:gd name="connsiteX4" fmla="*/ 49895 w 7641711"/>
              <a:gd name="connsiteY4" fmla="*/ 40219 h 6438168"/>
              <a:gd name="connsiteX5" fmla="*/ 241539 w 7641711"/>
              <a:gd name="connsiteY5" fmla="*/ 0 h 6438168"/>
              <a:gd name="connsiteX6" fmla="*/ 6439076 w 7641711"/>
              <a:gd name="connsiteY6" fmla="*/ 28166 h 6438168"/>
              <a:gd name="connsiteX7" fmla="*/ 7639227 w 7641711"/>
              <a:gd name="connsiteY7" fmla="*/ 58697 h 6438168"/>
              <a:gd name="connsiteX8" fmla="*/ 7618786 w 7641711"/>
              <a:gd name="connsiteY8" fmla="*/ 6397885 h 6438168"/>
              <a:gd name="connsiteX9" fmla="*/ 7402081 w 7641711"/>
              <a:gd name="connsiteY9" fmla="*/ 6430320 h 6438168"/>
              <a:gd name="connsiteX10" fmla="*/ 7149875 w 7641711"/>
              <a:gd name="connsiteY10" fmla="*/ 6433518 h 6438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41711" h="6438168">
                <a:moveTo>
                  <a:pt x="7149875" y="6433518"/>
                </a:moveTo>
                <a:cubicBezTo>
                  <a:pt x="6975114" y="6433129"/>
                  <a:pt x="6756136" y="6429491"/>
                  <a:pt x="6560587" y="6424418"/>
                </a:cubicBezTo>
                <a:lnTo>
                  <a:pt x="995539" y="6393888"/>
                </a:lnTo>
                <a:lnTo>
                  <a:pt x="7757" y="6365104"/>
                </a:lnTo>
                <a:cubicBezTo>
                  <a:pt x="-20334" y="4216169"/>
                  <a:pt x="35849" y="2148514"/>
                  <a:pt x="49895" y="40219"/>
                </a:cubicBezTo>
                <a:lnTo>
                  <a:pt x="241539" y="0"/>
                </a:lnTo>
                <a:lnTo>
                  <a:pt x="6439076" y="28166"/>
                </a:lnTo>
                <a:cubicBezTo>
                  <a:pt x="6939139" y="58697"/>
                  <a:pt x="7296327" y="28165"/>
                  <a:pt x="7639227" y="58697"/>
                </a:cubicBezTo>
                <a:cubicBezTo>
                  <a:pt x="7638435" y="2070139"/>
                  <a:pt x="7653203" y="4107561"/>
                  <a:pt x="7618786" y="6397885"/>
                </a:cubicBezTo>
                <a:cubicBezTo>
                  <a:pt x="7625166" y="6478264"/>
                  <a:pt x="7566387" y="6409966"/>
                  <a:pt x="7402081" y="6430320"/>
                </a:cubicBezTo>
                <a:cubicBezTo>
                  <a:pt x="7343671" y="6432816"/>
                  <a:pt x="7254732" y="6433752"/>
                  <a:pt x="7149875" y="6433518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CEC2DB6-A4CC-DC5C-C56C-40D82777C6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22595" y="509581"/>
            <a:ext cx="6193549" cy="4010325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4F6A486-1B9B-A267-FA08-4CCBC62FB7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554092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FB5426F-482B-4074-A203-9F2C2BEB0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0086" y="335066"/>
            <a:ext cx="7441203" cy="6013686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7F160B5-A1CE-4576-8323-263FB7D1B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9246" y="762711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C96C0B-4C11-99AF-7729-56DB33685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1549" y="1407381"/>
            <a:ext cx="3330106" cy="290412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LE 7 p.89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419FD41-2460-C114-A2E8-F21F1E1A70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0344" y="1215506"/>
            <a:ext cx="6917251" cy="419025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366780-B46E-437C-812E-406B7500D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7663" y="782008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142970B-241F-F01D-9614-0EBFE69199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13050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646C6CE-72A6-48A2-BAA1-A9BD9AE02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121080" y="0"/>
            <a:ext cx="7070920" cy="6858000"/>
          </a:xfrm>
          <a:custGeom>
            <a:avLst/>
            <a:gdLst>
              <a:gd name="connsiteX0" fmla="*/ 7430701 w 7551955"/>
              <a:gd name="connsiteY0" fmla="*/ 6858000 h 6858000"/>
              <a:gd name="connsiteX1" fmla="*/ 0 w 7551955"/>
              <a:gd name="connsiteY1" fmla="*/ 6858000 h 6858000"/>
              <a:gd name="connsiteX2" fmla="*/ 0 w 7551955"/>
              <a:gd name="connsiteY2" fmla="*/ 0 h 6858000"/>
              <a:gd name="connsiteX3" fmla="*/ 7505795 w 7551955"/>
              <a:gd name="connsiteY3" fmla="*/ 0 h 6858000"/>
              <a:gd name="connsiteX4" fmla="*/ 7520785 w 7551955"/>
              <a:gd name="connsiteY4" fmla="*/ 379063 h 6858000"/>
              <a:gd name="connsiteX5" fmla="*/ 7433327 w 7551955"/>
              <a:gd name="connsiteY5" fmla="*/ 68036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955" h="6858000">
                <a:moveTo>
                  <a:pt x="7430701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7505795" y="0"/>
                </a:lnTo>
                <a:lnTo>
                  <a:pt x="7520785" y="379063"/>
                </a:lnTo>
                <a:cubicBezTo>
                  <a:pt x="7596581" y="2601669"/>
                  <a:pt x="7521128" y="5461844"/>
                  <a:pt x="7433327" y="6803646"/>
                </a:cubicBezTo>
                <a:close/>
              </a:path>
            </a:pathLst>
          </a:cu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6AFF5CE-B67C-4572-A244-872A4D90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91907" y="958118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A36625-F9E0-946A-E8A1-1558C4D02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095" y="1589343"/>
            <a:ext cx="3065958" cy="26286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LE 2 p.94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65ECCD1-CF5E-4EE6-837B-F9A6958B1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7159" y="912857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B13704F-31CE-6B17-1499-B25ADB6B0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26822" y="548672"/>
            <a:ext cx="3401736" cy="576565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00E4A18-170E-8EAF-869B-C675DC4611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839385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Online activity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2A3C16-9006-D056-4957-F67D2B65A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1" y="3785359"/>
            <a:ext cx="6342949" cy="1898752"/>
          </a:xfrm>
        </p:spPr>
        <p:txBody>
          <a:bodyPr anchor="ctr">
            <a:normAutofit/>
          </a:bodyPr>
          <a:lstStyle/>
          <a:p>
            <a: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Prépositions + pays</a:t>
            </a:r>
          </a:p>
          <a:p>
            <a:r>
              <a:rPr lang="fr-FR" sz="20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https://play.kahoot.it/v2/?quizId=0827ec12-4542-4df9-ba53-5274ad79a4a4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fr-FR" sz="2000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FC1FB1F4-EC9A-6200-522F-EB55AFC9B2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594931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792792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>
                <a:latin typeface="+mj-lt"/>
                <a:ea typeface="+mj-ea"/>
                <a:cs typeface="+mj-cs"/>
              </a:rPr>
              <a:t>Les </a:t>
            </a:r>
            <a:r>
              <a:rPr lang="en-US" sz="3067" dirty="0" err="1">
                <a:latin typeface="+mj-lt"/>
                <a:ea typeface="+mj-ea"/>
                <a:cs typeface="+mj-cs"/>
              </a:rPr>
              <a:t>prépositions</a:t>
            </a:r>
            <a:r>
              <a:rPr lang="en-US" sz="3067" dirty="0">
                <a:latin typeface="+mj-lt"/>
                <a:ea typeface="+mj-ea"/>
                <a:cs typeface="+mj-cs"/>
              </a:rPr>
              <a:t>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ville</a:t>
            </a:r>
            <a:r>
              <a:rPr lang="en-US" sz="3067" dirty="0">
                <a:latin typeface="+mj-lt"/>
                <a:ea typeface="+mj-ea"/>
                <a:cs typeface="+mj-cs"/>
              </a:rPr>
              <a:t> et pays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55983" y="2872899"/>
            <a:ext cx="458604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Quynh Anh </a:t>
            </a:r>
            <a:r>
              <a:rPr lang="en-US" sz="4000" dirty="0" err="1"/>
              <a:t>habite</a:t>
            </a:r>
            <a:r>
              <a:rPr lang="en-US" sz="4000" dirty="0"/>
              <a:t> </a:t>
            </a:r>
            <a:r>
              <a:rPr lang="en-US" sz="4000" b="1" dirty="0"/>
              <a:t>à</a:t>
            </a:r>
            <a:r>
              <a:rPr lang="en-US" sz="4000" dirty="0"/>
              <a:t> HCMV </a:t>
            </a:r>
            <a:r>
              <a:rPr lang="en-US" sz="4000" dirty="0">
                <a:solidFill>
                  <a:srgbClr val="FF0000"/>
                </a:solidFill>
              </a:rPr>
              <a:t>au</a:t>
            </a:r>
            <a:r>
              <a:rPr lang="en-US" sz="4000" dirty="0"/>
              <a:t> Vietnam.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000" dirty="0"/>
              <a:t>Nhi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b="1" dirty="0"/>
              <a:t>à</a:t>
            </a:r>
            <a:r>
              <a:rPr lang="en-US" sz="4000" dirty="0"/>
              <a:t> Paris </a:t>
            </a:r>
            <a:r>
              <a:rPr lang="en-US" sz="4000" dirty="0" err="1">
                <a:solidFill>
                  <a:srgbClr val="00B0F0"/>
                </a:solidFill>
              </a:rPr>
              <a:t>en</a:t>
            </a:r>
            <a:r>
              <a:rPr lang="en-US" sz="4000" dirty="0"/>
              <a:t> France.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4000" dirty="0" err="1"/>
              <a:t>Jonh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b="1" dirty="0"/>
              <a:t>à</a:t>
            </a:r>
            <a:r>
              <a:rPr lang="en-US" sz="4000" dirty="0"/>
              <a:t> Los Angeles </a:t>
            </a:r>
            <a:r>
              <a:rPr lang="en-US" sz="4000" dirty="0">
                <a:solidFill>
                  <a:srgbClr val="FFC000"/>
                </a:solidFill>
              </a:rPr>
              <a:t>aux</a:t>
            </a:r>
            <a:r>
              <a:rPr lang="en-US" sz="4000" dirty="0"/>
              <a:t> </a:t>
            </a:r>
            <a:r>
              <a:rPr lang="en-US" sz="4000" dirty="0" err="1"/>
              <a:t>Etats</a:t>
            </a:r>
            <a:r>
              <a:rPr lang="en-US" sz="4000" dirty="0"/>
              <a:t>-Unis. 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733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0" r="21790"/>
          <a:stretch/>
        </p:blipFill>
        <p:spPr bwMode="auto">
          <a:xfrm>
            <a:off x="5311702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206AD5-700A-D8DF-4B16-C3EB290EE52B}"/>
              </a:ext>
            </a:extLst>
          </p:cNvPr>
          <p:cNvSpPr/>
          <p:nvPr/>
        </p:nvSpPr>
        <p:spPr>
          <a:xfrm>
            <a:off x="3215338" y="2955643"/>
            <a:ext cx="299139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46B8DF-C99C-F08F-DDA4-6E66683BA33A}"/>
              </a:ext>
            </a:extLst>
          </p:cNvPr>
          <p:cNvSpPr/>
          <p:nvPr/>
        </p:nvSpPr>
        <p:spPr>
          <a:xfrm>
            <a:off x="4352141" y="2955643"/>
            <a:ext cx="538701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86793D-4F19-DF11-CD07-CDF8675A6F45}"/>
              </a:ext>
            </a:extLst>
          </p:cNvPr>
          <p:cNvSpPr/>
          <p:nvPr/>
        </p:nvSpPr>
        <p:spPr>
          <a:xfrm>
            <a:off x="1826344" y="4141631"/>
            <a:ext cx="317062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6BE63E-5EB2-4B9C-6FC1-FB1B9413EC2B}"/>
              </a:ext>
            </a:extLst>
          </p:cNvPr>
          <p:cNvSpPr/>
          <p:nvPr/>
        </p:nvSpPr>
        <p:spPr>
          <a:xfrm>
            <a:off x="2712478" y="4141631"/>
            <a:ext cx="412385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D9CCE9-0AC2-A51B-1762-D5DA58B8FF84}"/>
              </a:ext>
            </a:extLst>
          </p:cNvPr>
          <p:cNvSpPr/>
          <p:nvPr/>
        </p:nvSpPr>
        <p:spPr>
          <a:xfrm>
            <a:off x="1984875" y="4757218"/>
            <a:ext cx="317062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3D8590-11AD-4649-C3F0-882A384494B8}"/>
              </a:ext>
            </a:extLst>
          </p:cNvPr>
          <p:cNvSpPr/>
          <p:nvPr/>
        </p:nvSpPr>
        <p:spPr>
          <a:xfrm>
            <a:off x="3758050" y="4757218"/>
            <a:ext cx="440239" cy="52677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63A527F9-78E9-EE7E-5786-9CB3D1F920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343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B751EEBF-AA67-2B6C-2C72-1A7D7E157E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181783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47197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7BC237-77DF-4DFB-94F7-DB493EDA1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EA87B7E-6B8E-3340-76C9-2F542FEE5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43" y="2710372"/>
            <a:ext cx="3790042" cy="14372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dirty="0"/>
              <a:t>VI. Phonétique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7F91803F-9035-EF2F-4D6D-16B7D26809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4312470"/>
              </p:ext>
            </p:extLst>
          </p:nvPr>
        </p:nvGraphicFramePr>
        <p:xfrm>
          <a:off x="4674946" y="628642"/>
          <a:ext cx="6880571" cy="5600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C414BA4-15EE-C695-ABD4-2101768218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447978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31505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3AF9C6E-31D5-480C-AE10-9BA3E4ED1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1139EDA-9FCD-4FD3-9B08-FB9334D6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19" y="396083"/>
            <a:ext cx="5994737" cy="5914076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  <a:gd name="connsiteX0" fmla="*/ 7168766 w 7707330"/>
              <a:gd name="connsiteY0" fmla="*/ 6405352 h 6405386"/>
              <a:gd name="connsiteX1" fmla="*/ 6579478 w 7707330"/>
              <a:gd name="connsiteY1" fmla="*/ 6396252 h 6405386"/>
              <a:gd name="connsiteX2" fmla="*/ 1014430 w 7707330"/>
              <a:gd name="connsiteY2" fmla="*/ 6365722 h 6405386"/>
              <a:gd name="connsiteX3" fmla="*/ 26648 w 7707330"/>
              <a:gd name="connsiteY3" fmla="*/ 6336938 h 6405386"/>
              <a:gd name="connsiteX4" fmla="*/ 26648 w 7707330"/>
              <a:gd name="connsiteY4" fmla="*/ 32372 h 6405386"/>
              <a:gd name="connsiteX5" fmla="*/ 184582 w 7707330"/>
              <a:gd name="connsiteY5" fmla="*/ 32797 h 6405386"/>
              <a:gd name="connsiteX6" fmla="*/ 6457967 w 7707330"/>
              <a:gd name="connsiteY6" fmla="*/ 0 h 6405386"/>
              <a:gd name="connsiteX7" fmla="*/ 7658118 w 7707330"/>
              <a:gd name="connsiteY7" fmla="*/ 30531 h 6405386"/>
              <a:gd name="connsiteX8" fmla="*/ 7586680 w 7707330"/>
              <a:gd name="connsiteY8" fmla="*/ 6274128 h 6405386"/>
              <a:gd name="connsiteX9" fmla="*/ 7420972 w 7707330"/>
              <a:gd name="connsiteY9" fmla="*/ 6402154 h 6405386"/>
              <a:gd name="connsiteX10" fmla="*/ 7168766 w 7707330"/>
              <a:gd name="connsiteY10" fmla="*/ 6405352 h 6405386"/>
              <a:gd name="connsiteX0" fmla="*/ 7191687 w 7730251"/>
              <a:gd name="connsiteY0" fmla="*/ 6405352 h 6405386"/>
              <a:gd name="connsiteX1" fmla="*/ 6602399 w 7730251"/>
              <a:gd name="connsiteY1" fmla="*/ 6396252 h 6405386"/>
              <a:gd name="connsiteX2" fmla="*/ 1037351 w 7730251"/>
              <a:gd name="connsiteY2" fmla="*/ 6365722 h 6405386"/>
              <a:gd name="connsiteX3" fmla="*/ 49569 w 7730251"/>
              <a:gd name="connsiteY3" fmla="*/ 6336938 h 6405386"/>
              <a:gd name="connsiteX4" fmla="*/ 49569 w 7730251"/>
              <a:gd name="connsiteY4" fmla="*/ 32372 h 6405386"/>
              <a:gd name="connsiteX5" fmla="*/ 207503 w 7730251"/>
              <a:gd name="connsiteY5" fmla="*/ 32797 h 6405386"/>
              <a:gd name="connsiteX6" fmla="*/ 6480888 w 7730251"/>
              <a:gd name="connsiteY6" fmla="*/ 0 h 6405386"/>
              <a:gd name="connsiteX7" fmla="*/ 7681039 w 7730251"/>
              <a:gd name="connsiteY7" fmla="*/ 30531 h 6405386"/>
              <a:gd name="connsiteX8" fmla="*/ 7609601 w 7730251"/>
              <a:gd name="connsiteY8" fmla="*/ 6274128 h 6405386"/>
              <a:gd name="connsiteX9" fmla="*/ 7443893 w 7730251"/>
              <a:gd name="connsiteY9" fmla="*/ 6402154 h 6405386"/>
              <a:gd name="connsiteX10" fmla="*/ 7191687 w 7730251"/>
              <a:gd name="connsiteY10" fmla="*/ 6405352 h 6405386"/>
              <a:gd name="connsiteX0" fmla="*/ 7164175 w 7702739"/>
              <a:gd name="connsiteY0" fmla="*/ 6405352 h 6405386"/>
              <a:gd name="connsiteX1" fmla="*/ 6574887 w 7702739"/>
              <a:gd name="connsiteY1" fmla="*/ 6396252 h 6405386"/>
              <a:gd name="connsiteX2" fmla="*/ 1009839 w 7702739"/>
              <a:gd name="connsiteY2" fmla="*/ 6365722 h 6405386"/>
              <a:gd name="connsiteX3" fmla="*/ 22057 w 7702739"/>
              <a:gd name="connsiteY3" fmla="*/ 6336938 h 6405386"/>
              <a:gd name="connsiteX4" fmla="*/ 22057 w 7702739"/>
              <a:gd name="connsiteY4" fmla="*/ 32372 h 6405386"/>
              <a:gd name="connsiteX5" fmla="*/ 179991 w 7702739"/>
              <a:gd name="connsiteY5" fmla="*/ 32797 h 6405386"/>
              <a:gd name="connsiteX6" fmla="*/ 6453376 w 7702739"/>
              <a:gd name="connsiteY6" fmla="*/ 0 h 6405386"/>
              <a:gd name="connsiteX7" fmla="*/ 7653527 w 7702739"/>
              <a:gd name="connsiteY7" fmla="*/ 30531 h 6405386"/>
              <a:gd name="connsiteX8" fmla="*/ 7582089 w 7702739"/>
              <a:gd name="connsiteY8" fmla="*/ 6274128 h 6405386"/>
              <a:gd name="connsiteX9" fmla="*/ 7416381 w 7702739"/>
              <a:gd name="connsiteY9" fmla="*/ 6402154 h 6405386"/>
              <a:gd name="connsiteX10" fmla="*/ 7164175 w 7702739"/>
              <a:gd name="connsiteY10" fmla="*/ 6405352 h 6405386"/>
              <a:gd name="connsiteX0" fmla="*/ 7164174 w 7702738"/>
              <a:gd name="connsiteY0" fmla="*/ 6405352 h 6405386"/>
              <a:gd name="connsiteX1" fmla="*/ 6574886 w 7702738"/>
              <a:gd name="connsiteY1" fmla="*/ 6396252 h 6405386"/>
              <a:gd name="connsiteX2" fmla="*/ 1009838 w 7702738"/>
              <a:gd name="connsiteY2" fmla="*/ 6365722 h 6405386"/>
              <a:gd name="connsiteX3" fmla="*/ 22056 w 7702738"/>
              <a:gd name="connsiteY3" fmla="*/ 6336938 h 6405386"/>
              <a:gd name="connsiteX4" fmla="*/ 22056 w 7702738"/>
              <a:gd name="connsiteY4" fmla="*/ 32372 h 6405386"/>
              <a:gd name="connsiteX5" fmla="*/ 179990 w 7702738"/>
              <a:gd name="connsiteY5" fmla="*/ 32797 h 6405386"/>
              <a:gd name="connsiteX6" fmla="*/ 6453375 w 7702738"/>
              <a:gd name="connsiteY6" fmla="*/ 0 h 6405386"/>
              <a:gd name="connsiteX7" fmla="*/ 7653526 w 7702738"/>
              <a:gd name="connsiteY7" fmla="*/ 30531 h 6405386"/>
              <a:gd name="connsiteX8" fmla="*/ 7582088 w 7702738"/>
              <a:gd name="connsiteY8" fmla="*/ 6274128 h 6405386"/>
              <a:gd name="connsiteX9" fmla="*/ 7416380 w 7702738"/>
              <a:gd name="connsiteY9" fmla="*/ 6402154 h 6405386"/>
              <a:gd name="connsiteX10" fmla="*/ 7164174 w 7702738"/>
              <a:gd name="connsiteY10" fmla="*/ 6405352 h 6405386"/>
              <a:gd name="connsiteX0" fmla="*/ 7169762 w 7708326"/>
              <a:gd name="connsiteY0" fmla="*/ 6405352 h 6405386"/>
              <a:gd name="connsiteX1" fmla="*/ 6580474 w 7708326"/>
              <a:gd name="connsiteY1" fmla="*/ 6396252 h 6405386"/>
              <a:gd name="connsiteX2" fmla="*/ 1015426 w 7708326"/>
              <a:gd name="connsiteY2" fmla="*/ 6365722 h 6405386"/>
              <a:gd name="connsiteX3" fmla="*/ 3659 w 7708326"/>
              <a:gd name="connsiteY3" fmla="*/ 6336938 h 6405386"/>
              <a:gd name="connsiteX4" fmla="*/ 27644 w 7708326"/>
              <a:gd name="connsiteY4" fmla="*/ 32372 h 6405386"/>
              <a:gd name="connsiteX5" fmla="*/ 185578 w 7708326"/>
              <a:gd name="connsiteY5" fmla="*/ 32797 h 6405386"/>
              <a:gd name="connsiteX6" fmla="*/ 6458963 w 7708326"/>
              <a:gd name="connsiteY6" fmla="*/ 0 h 6405386"/>
              <a:gd name="connsiteX7" fmla="*/ 7659114 w 7708326"/>
              <a:gd name="connsiteY7" fmla="*/ 30531 h 6405386"/>
              <a:gd name="connsiteX8" fmla="*/ 7587676 w 7708326"/>
              <a:gd name="connsiteY8" fmla="*/ 6274128 h 6405386"/>
              <a:gd name="connsiteX9" fmla="*/ 7421968 w 7708326"/>
              <a:gd name="connsiteY9" fmla="*/ 6402154 h 6405386"/>
              <a:gd name="connsiteX10" fmla="*/ 7169762 w 7708326"/>
              <a:gd name="connsiteY10" fmla="*/ 6405352 h 6405386"/>
              <a:gd name="connsiteX0" fmla="*/ 7169762 w 7708326"/>
              <a:gd name="connsiteY0" fmla="*/ 6432910 h 6432944"/>
              <a:gd name="connsiteX1" fmla="*/ 6580474 w 7708326"/>
              <a:gd name="connsiteY1" fmla="*/ 6423810 h 6432944"/>
              <a:gd name="connsiteX2" fmla="*/ 1015426 w 7708326"/>
              <a:gd name="connsiteY2" fmla="*/ 6393280 h 6432944"/>
              <a:gd name="connsiteX3" fmla="*/ 3659 w 7708326"/>
              <a:gd name="connsiteY3" fmla="*/ 6364496 h 6432944"/>
              <a:gd name="connsiteX4" fmla="*/ 27644 w 7708326"/>
              <a:gd name="connsiteY4" fmla="*/ 59930 h 6432944"/>
              <a:gd name="connsiteX5" fmla="*/ 185578 w 7708326"/>
              <a:gd name="connsiteY5" fmla="*/ 60355 h 6432944"/>
              <a:gd name="connsiteX6" fmla="*/ 6458963 w 7708326"/>
              <a:gd name="connsiteY6" fmla="*/ 27558 h 6432944"/>
              <a:gd name="connsiteX7" fmla="*/ 7659114 w 7708326"/>
              <a:gd name="connsiteY7" fmla="*/ 58089 h 6432944"/>
              <a:gd name="connsiteX8" fmla="*/ 7587676 w 7708326"/>
              <a:gd name="connsiteY8" fmla="*/ 6301686 h 6432944"/>
              <a:gd name="connsiteX9" fmla="*/ 7421968 w 7708326"/>
              <a:gd name="connsiteY9" fmla="*/ 6429712 h 6432944"/>
              <a:gd name="connsiteX10" fmla="*/ 7169762 w 7708326"/>
              <a:gd name="connsiteY10" fmla="*/ 6432910 h 6432944"/>
              <a:gd name="connsiteX0" fmla="*/ 7169762 w 7715262"/>
              <a:gd name="connsiteY0" fmla="*/ 6432910 h 6442745"/>
              <a:gd name="connsiteX1" fmla="*/ 6580474 w 7715262"/>
              <a:gd name="connsiteY1" fmla="*/ 6423810 h 6442745"/>
              <a:gd name="connsiteX2" fmla="*/ 1015426 w 7715262"/>
              <a:gd name="connsiteY2" fmla="*/ 6393280 h 6442745"/>
              <a:gd name="connsiteX3" fmla="*/ 3659 w 7715262"/>
              <a:gd name="connsiteY3" fmla="*/ 6364496 h 6442745"/>
              <a:gd name="connsiteX4" fmla="*/ 27644 w 7715262"/>
              <a:gd name="connsiteY4" fmla="*/ 59930 h 6442745"/>
              <a:gd name="connsiteX5" fmla="*/ 185578 w 7715262"/>
              <a:gd name="connsiteY5" fmla="*/ 60355 h 6442745"/>
              <a:gd name="connsiteX6" fmla="*/ 6458963 w 7715262"/>
              <a:gd name="connsiteY6" fmla="*/ 27558 h 6442745"/>
              <a:gd name="connsiteX7" fmla="*/ 7659114 w 7715262"/>
              <a:gd name="connsiteY7" fmla="*/ 58089 h 6442745"/>
              <a:gd name="connsiteX8" fmla="*/ 7611661 w 7715262"/>
              <a:gd name="connsiteY8" fmla="*/ 6350416 h 6442745"/>
              <a:gd name="connsiteX9" fmla="*/ 7421968 w 7715262"/>
              <a:gd name="connsiteY9" fmla="*/ 6429712 h 6442745"/>
              <a:gd name="connsiteX10" fmla="*/ 7169762 w 7715262"/>
              <a:gd name="connsiteY10" fmla="*/ 6432910 h 6442745"/>
              <a:gd name="connsiteX0" fmla="*/ 7169762 w 7704059"/>
              <a:gd name="connsiteY0" fmla="*/ 6432910 h 6442745"/>
              <a:gd name="connsiteX1" fmla="*/ 6580474 w 7704059"/>
              <a:gd name="connsiteY1" fmla="*/ 6423810 h 6442745"/>
              <a:gd name="connsiteX2" fmla="*/ 1015426 w 7704059"/>
              <a:gd name="connsiteY2" fmla="*/ 6393280 h 6442745"/>
              <a:gd name="connsiteX3" fmla="*/ 3659 w 7704059"/>
              <a:gd name="connsiteY3" fmla="*/ 6364496 h 6442745"/>
              <a:gd name="connsiteX4" fmla="*/ 27644 w 7704059"/>
              <a:gd name="connsiteY4" fmla="*/ 59930 h 6442745"/>
              <a:gd name="connsiteX5" fmla="*/ 185578 w 7704059"/>
              <a:gd name="connsiteY5" fmla="*/ 60355 h 6442745"/>
              <a:gd name="connsiteX6" fmla="*/ 6458963 w 7704059"/>
              <a:gd name="connsiteY6" fmla="*/ 27558 h 6442745"/>
              <a:gd name="connsiteX7" fmla="*/ 7659114 w 7704059"/>
              <a:gd name="connsiteY7" fmla="*/ 58089 h 6442745"/>
              <a:gd name="connsiteX8" fmla="*/ 7611661 w 7704059"/>
              <a:gd name="connsiteY8" fmla="*/ 6350416 h 6442745"/>
              <a:gd name="connsiteX9" fmla="*/ 7421968 w 7704059"/>
              <a:gd name="connsiteY9" fmla="*/ 6429712 h 6442745"/>
              <a:gd name="connsiteX10" fmla="*/ 7169762 w 7704059"/>
              <a:gd name="connsiteY10" fmla="*/ 6432910 h 6442745"/>
              <a:gd name="connsiteX0" fmla="*/ 7169762 w 7704059"/>
              <a:gd name="connsiteY0" fmla="*/ 6432910 h 6442745"/>
              <a:gd name="connsiteX1" fmla="*/ 6556490 w 7704059"/>
              <a:gd name="connsiteY1" fmla="*/ 6350714 h 6442745"/>
              <a:gd name="connsiteX2" fmla="*/ 1015426 w 7704059"/>
              <a:gd name="connsiteY2" fmla="*/ 6393280 h 6442745"/>
              <a:gd name="connsiteX3" fmla="*/ 3659 w 7704059"/>
              <a:gd name="connsiteY3" fmla="*/ 6364496 h 6442745"/>
              <a:gd name="connsiteX4" fmla="*/ 27644 w 7704059"/>
              <a:gd name="connsiteY4" fmla="*/ 59930 h 6442745"/>
              <a:gd name="connsiteX5" fmla="*/ 185578 w 7704059"/>
              <a:gd name="connsiteY5" fmla="*/ 60355 h 6442745"/>
              <a:gd name="connsiteX6" fmla="*/ 6458963 w 7704059"/>
              <a:gd name="connsiteY6" fmla="*/ 27558 h 6442745"/>
              <a:gd name="connsiteX7" fmla="*/ 7659114 w 7704059"/>
              <a:gd name="connsiteY7" fmla="*/ 58089 h 6442745"/>
              <a:gd name="connsiteX8" fmla="*/ 7611661 w 7704059"/>
              <a:gd name="connsiteY8" fmla="*/ 6350416 h 6442745"/>
              <a:gd name="connsiteX9" fmla="*/ 7421968 w 7704059"/>
              <a:gd name="connsiteY9" fmla="*/ 6429712 h 6442745"/>
              <a:gd name="connsiteX10" fmla="*/ 7169762 w 7704059"/>
              <a:gd name="connsiteY10" fmla="*/ 6432910 h 6442745"/>
              <a:gd name="connsiteX0" fmla="*/ 7169762 w 7704059"/>
              <a:gd name="connsiteY0" fmla="*/ 6432910 h 6472938"/>
              <a:gd name="connsiteX1" fmla="*/ 5896915 w 7704059"/>
              <a:gd name="connsiteY1" fmla="*/ 6472540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169762 w 7704059"/>
              <a:gd name="connsiteY0" fmla="*/ 6432910 h 6472938"/>
              <a:gd name="connsiteX1" fmla="*/ 5896916 w 7704059"/>
              <a:gd name="connsiteY1" fmla="*/ 6472539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169762 w 7704059"/>
              <a:gd name="connsiteY0" fmla="*/ 6432910 h 6472938"/>
              <a:gd name="connsiteX1" fmla="*/ 5896916 w 7704059"/>
              <a:gd name="connsiteY1" fmla="*/ 6472539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169762 w 7704059"/>
              <a:gd name="connsiteY0" fmla="*/ 6432910 h 6472938"/>
              <a:gd name="connsiteX1" fmla="*/ 5896916 w 7704059"/>
              <a:gd name="connsiteY1" fmla="*/ 6472539 h 6472938"/>
              <a:gd name="connsiteX2" fmla="*/ 1015426 w 7704059"/>
              <a:gd name="connsiteY2" fmla="*/ 6393280 h 6472938"/>
              <a:gd name="connsiteX3" fmla="*/ 3659 w 7704059"/>
              <a:gd name="connsiteY3" fmla="*/ 6364496 h 6472938"/>
              <a:gd name="connsiteX4" fmla="*/ 27644 w 7704059"/>
              <a:gd name="connsiteY4" fmla="*/ 59930 h 6472938"/>
              <a:gd name="connsiteX5" fmla="*/ 185578 w 7704059"/>
              <a:gd name="connsiteY5" fmla="*/ 60355 h 6472938"/>
              <a:gd name="connsiteX6" fmla="*/ 6458963 w 7704059"/>
              <a:gd name="connsiteY6" fmla="*/ 27558 h 6472938"/>
              <a:gd name="connsiteX7" fmla="*/ 7659114 w 7704059"/>
              <a:gd name="connsiteY7" fmla="*/ 58089 h 6472938"/>
              <a:gd name="connsiteX8" fmla="*/ 7611661 w 7704059"/>
              <a:gd name="connsiteY8" fmla="*/ 6350416 h 6472938"/>
              <a:gd name="connsiteX9" fmla="*/ 7421968 w 7704059"/>
              <a:gd name="connsiteY9" fmla="*/ 6429712 h 6472938"/>
              <a:gd name="connsiteX10" fmla="*/ 7169762 w 7704059"/>
              <a:gd name="connsiteY10" fmla="*/ 6432910 h 6472938"/>
              <a:gd name="connsiteX0" fmla="*/ 7212306 w 7746603"/>
              <a:gd name="connsiteY0" fmla="*/ 6432910 h 6472937"/>
              <a:gd name="connsiteX1" fmla="*/ 5939460 w 7746603"/>
              <a:gd name="connsiteY1" fmla="*/ 6472539 h 6472937"/>
              <a:gd name="connsiteX2" fmla="*/ 1057970 w 7746603"/>
              <a:gd name="connsiteY2" fmla="*/ 6393280 h 6472937"/>
              <a:gd name="connsiteX3" fmla="*/ 46203 w 7746603"/>
              <a:gd name="connsiteY3" fmla="*/ 6364496 h 6472937"/>
              <a:gd name="connsiteX4" fmla="*/ 70188 w 7746603"/>
              <a:gd name="connsiteY4" fmla="*/ 59930 h 6472937"/>
              <a:gd name="connsiteX5" fmla="*/ 228122 w 7746603"/>
              <a:gd name="connsiteY5" fmla="*/ 60355 h 6472937"/>
              <a:gd name="connsiteX6" fmla="*/ 6501507 w 7746603"/>
              <a:gd name="connsiteY6" fmla="*/ 27558 h 6472937"/>
              <a:gd name="connsiteX7" fmla="*/ 7701658 w 7746603"/>
              <a:gd name="connsiteY7" fmla="*/ 58089 h 6472937"/>
              <a:gd name="connsiteX8" fmla="*/ 7654205 w 7746603"/>
              <a:gd name="connsiteY8" fmla="*/ 6350416 h 6472937"/>
              <a:gd name="connsiteX9" fmla="*/ 7464512 w 7746603"/>
              <a:gd name="connsiteY9" fmla="*/ 6429712 h 6472937"/>
              <a:gd name="connsiteX10" fmla="*/ 7212306 w 7746603"/>
              <a:gd name="connsiteY10" fmla="*/ 6432910 h 6472937"/>
              <a:gd name="connsiteX0" fmla="*/ 7212306 w 7746603"/>
              <a:gd name="connsiteY0" fmla="*/ 6417313 h 6457340"/>
              <a:gd name="connsiteX1" fmla="*/ 5939460 w 7746603"/>
              <a:gd name="connsiteY1" fmla="*/ 6456942 h 6457340"/>
              <a:gd name="connsiteX2" fmla="*/ 1057970 w 7746603"/>
              <a:gd name="connsiteY2" fmla="*/ 6377683 h 6457340"/>
              <a:gd name="connsiteX3" fmla="*/ 46203 w 7746603"/>
              <a:gd name="connsiteY3" fmla="*/ 6348899 h 6457340"/>
              <a:gd name="connsiteX4" fmla="*/ 70188 w 7746603"/>
              <a:gd name="connsiteY4" fmla="*/ 44333 h 6457340"/>
              <a:gd name="connsiteX5" fmla="*/ 228122 w 7746603"/>
              <a:gd name="connsiteY5" fmla="*/ 44758 h 6457340"/>
              <a:gd name="connsiteX6" fmla="*/ 6501507 w 7746603"/>
              <a:gd name="connsiteY6" fmla="*/ 11961 h 6457340"/>
              <a:gd name="connsiteX7" fmla="*/ 7701658 w 7746603"/>
              <a:gd name="connsiteY7" fmla="*/ 111347 h 6457340"/>
              <a:gd name="connsiteX8" fmla="*/ 7654205 w 7746603"/>
              <a:gd name="connsiteY8" fmla="*/ 6334819 h 6457340"/>
              <a:gd name="connsiteX9" fmla="*/ 7464512 w 7746603"/>
              <a:gd name="connsiteY9" fmla="*/ 6414115 h 6457340"/>
              <a:gd name="connsiteX10" fmla="*/ 7212306 w 7746603"/>
              <a:gd name="connsiteY10" fmla="*/ 6417313 h 6457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46603" h="6457340">
                <a:moveTo>
                  <a:pt x="7212306" y="6417313"/>
                </a:moveTo>
                <a:cubicBezTo>
                  <a:pt x="7037545" y="6416924"/>
                  <a:pt x="6135009" y="6462015"/>
                  <a:pt x="5939460" y="6456942"/>
                </a:cubicBezTo>
                <a:cubicBezTo>
                  <a:pt x="4732026" y="6357428"/>
                  <a:pt x="2685133" y="6404103"/>
                  <a:pt x="1057970" y="6377683"/>
                </a:cubicBezTo>
                <a:cubicBezTo>
                  <a:pt x="728709" y="6368088"/>
                  <a:pt x="243550" y="6431589"/>
                  <a:pt x="46203" y="6348899"/>
                </a:cubicBezTo>
                <a:cubicBezTo>
                  <a:pt x="-40174" y="4925356"/>
                  <a:pt x="10228" y="1999666"/>
                  <a:pt x="70188" y="44333"/>
                </a:cubicBezTo>
                <a:lnTo>
                  <a:pt x="228122" y="44758"/>
                </a:lnTo>
                <a:cubicBezTo>
                  <a:pt x="2223312" y="-39269"/>
                  <a:pt x="4410379" y="22893"/>
                  <a:pt x="6501507" y="11961"/>
                </a:cubicBezTo>
                <a:cubicBezTo>
                  <a:pt x="7001570" y="42492"/>
                  <a:pt x="7658565" y="-16643"/>
                  <a:pt x="7701658" y="111347"/>
                </a:cubicBezTo>
                <a:cubicBezTo>
                  <a:pt x="7806433" y="2177281"/>
                  <a:pt x="7701487" y="4398674"/>
                  <a:pt x="7654205" y="6334819"/>
                </a:cubicBezTo>
                <a:cubicBezTo>
                  <a:pt x="7646015" y="6494856"/>
                  <a:pt x="7628818" y="6393761"/>
                  <a:pt x="7464512" y="6414115"/>
                </a:cubicBezTo>
                <a:cubicBezTo>
                  <a:pt x="7406102" y="6416611"/>
                  <a:pt x="7317163" y="6417547"/>
                  <a:pt x="7212306" y="641731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BB030FC-8E19-44AB-80DB-FFFB62D49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3744" flipH="1">
            <a:off x="7731683" y="4331769"/>
            <a:ext cx="3819554" cy="1985395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09459DE-CB78-4B7B-AEFE-A19FFB652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3744" flipH="1">
            <a:off x="7791210" y="4376111"/>
            <a:ext cx="3819554" cy="1985395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8448" h="873038">
                <a:moveTo>
                  <a:pt x="628580" y="873029"/>
                </a:moveTo>
                <a:cubicBezTo>
                  <a:pt x="712019" y="861599"/>
                  <a:pt x="779646" y="801591"/>
                  <a:pt x="820985" y="803115"/>
                </a:cubicBezTo>
                <a:cubicBezTo>
                  <a:pt x="890136" y="805782"/>
                  <a:pt x="1102925" y="778255"/>
                  <a:pt x="1179791" y="630332"/>
                </a:cubicBezTo>
                <a:cubicBezTo>
                  <a:pt x="1256658" y="482408"/>
                  <a:pt x="1285233" y="316959"/>
                  <a:pt x="1178744" y="192753"/>
                </a:cubicBezTo>
                <a:cubicBezTo>
                  <a:pt x="1072254" y="68547"/>
                  <a:pt x="897566" y="-62326"/>
                  <a:pt x="459416" y="32447"/>
                </a:cubicBezTo>
                <a:cubicBezTo>
                  <a:pt x="21266" y="127221"/>
                  <a:pt x="-22359" y="453262"/>
                  <a:pt x="7264" y="595184"/>
                </a:cubicBezTo>
                <a:cubicBezTo>
                  <a:pt x="36887" y="737107"/>
                  <a:pt x="503802" y="728534"/>
                  <a:pt x="545617" y="737202"/>
                </a:cubicBezTo>
                <a:cubicBezTo>
                  <a:pt x="727068" y="773873"/>
                  <a:pt x="628580" y="873029"/>
                  <a:pt x="628580" y="87302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1E5A1BA-E02A-4623-903A-482252B3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19754">
            <a:off x="5974694" y="345536"/>
            <a:ext cx="5572597" cy="4608290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59010"/>
              <a:gd name="connsiteY0" fmla="*/ 725435 h 725435"/>
              <a:gd name="connsiteX1" fmla="*/ 408106 w 959010"/>
              <a:gd name="connsiteY1" fmla="*/ 662779 h 725435"/>
              <a:gd name="connsiteX2" fmla="*/ 805685 w 959010"/>
              <a:gd name="connsiteY2" fmla="*/ 523410 h 725435"/>
              <a:gd name="connsiteX3" fmla="*/ 954560 w 959010"/>
              <a:gd name="connsiteY3" fmla="*/ 257282 h 725435"/>
              <a:gd name="connsiteX4" fmla="*/ 674525 w 959010"/>
              <a:gd name="connsiteY4" fmla="*/ 5631 h 725435"/>
              <a:gd name="connsiteX5" fmla="*/ 15300 w 959010"/>
              <a:gd name="connsiteY5" fmla="*/ 246614 h 725435"/>
              <a:gd name="connsiteX6" fmla="*/ 217325 w 959010"/>
              <a:gd name="connsiteY6" fmla="*/ 650664 h 725435"/>
              <a:gd name="connsiteX7" fmla="*/ 284667 w 959010"/>
              <a:gd name="connsiteY7" fmla="*/ 725435 h 725435"/>
              <a:gd name="connsiteX0" fmla="*/ 284667 w 967667"/>
              <a:gd name="connsiteY0" fmla="*/ 725435 h 725435"/>
              <a:gd name="connsiteX1" fmla="*/ 408106 w 967667"/>
              <a:gd name="connsiteY1" fmla="*/ 662779 h 725435"/>
              <a:gd name="connsiteX2" fmla="*/ 868683 w 967667"/>
              <a:gd name="connsiteY2" fmla="*/ 556279 h 725435"/>
              <a:gd name="connsiteX3" fmla="*/ 954560 w 967667"/>
              <a:gd name="connsiteY3" fmla="*/ 257282 h 725435"/>
              <a:gd name="connsiteX4" fmla="*/ 674525 w 967667"/>
              <a:gd name="connsiteY4" fmla="*/ 5631 h 725435"/>
              <a:gd name="connsiteX5" fmla="*/ 15300 w 967667"/>
              <a:gd name="connsiteY5" fmla="*/ 246614 h 725435"/>
              <a:gd name="connsiteX6" fmla="*/ 217325 w 967667"/>
              <a:gd name="connsiteY6" fmla="*/ 650664 h 725435"/>
              <a:gd name="connsiteX7" fmla="*/ 284667 w 967667"/>
              <a:gd name="connsiteY7" fmla="*/ 725435 h 725435"/>
              <a:gd name="connsiteX0" fmla="*/ 284667 w 966979"/>
              <a:gd name="connsiteY0" fmla="*/ 685615 h 685615"/>
              <a:gd name="connsiteX1" fmla="*/ 408106 w 966979"/>
              <a:gd name="connsiteY1" fmla="*/ 622959 h 685615"/>
              <a:gd name="connsiteX2" fmla="*/ 868683 w 966979"/>
              <a:gd name="connsiteY2" fmla="*/ 516459 h 685615"/>
              <a:gd name="connsiteX3" fmla="*/ 954560 w 966979"/>
              <a:gd name="connsiteY3" fmla="*/ 217462 h 685615"/>
              <a:gd name="connsiteX4" fmla="*/ 684112 w 966979"/>
              <a:gd name="connsiteY4" fmla="*/ 9636 h 685615"/>
              <a:gd name="connsiteX5" fmla="*/ 15300 w 966979"/>
              <a:gd name="connsiteY5" fmla="*/ 206794 h 685615"/>
              <a:gd name="connsiteX6" fmla="*/ 217325 w 966979"/>
              <a:gd name="connsiteY6" fmla="*/ 610844 h 685615"/>
              <a:gd name="connsiteX7" fmla="*/ 284667 w 966979"/>
              <a:gd name="connsiteY7" fmla="*/ 685615 h 685615"/>
              <a:gd name="connsiteX0" fmla="*/ 283787 w 966099"/>
              <a:gd name="connsiteY0" fmla="*/ 685615 h 685615"/>
              <a:gd name="connsiteX1" fmla="*/ 407226 w 966099"/>
              <a:gd name="connsiteY1" fmla="*/ 622959 h 685615"/>
              <a:gd name="connsiteX2" fmla="*/ 867803 w 966099"/>
              <a:gd name="connsiteY2" fmla="*/ 516459 h 685615"/>
              <a:gd name="connsiteX3" fmla="*/ 953680 w 966099"/>
              <a:gd name="connsiteY3" fmla="*/ 217462 h 685615"/>
              <a:gd name="connsiteX4" fmla="*/ 683232 w 966099"/>
              <a:gd name="connsiteY4" fmla="*/ 9636 h 685615"/>
              <a:gd name="connsiteX5" fmla="*/ 14420 w 966099"/>
              <a:gd name="connsiteY5" fmla="*/ 206794 h 685615"/>
              <a:gd name="connsiteX6" fmla="*/ 221923 w 966099"/>
              <a:gd name="connsiteY6" fmla="*/ 610844 h 685615"/>
              <a:gd name="connsiteX7" fmla="*/ 283787 w 966099"/>
              <a:gd name="connsiteY7" fmla="*/ 685615 h 685615"/>
              <a:gd name="connsiteX0" fmla="*/ 282418 w 966099"/>
              <a:gd name="connsiteY0" fmla="*/ 671920 h 671920"/>
              <a:gd name="connsiteX1" fmla="*/ 407226 w 966099"/>
              <a:gd name="connsiteY1" fmla="*/ 622959 h 671920"/>
              <a:gd name="connsiteX2" fmla="*/ 867803 w 966099"/>
              <a:gd name="connsiteY2" fmla="*/ 516459 h 671920"/>
              <a:gd name="connsiteX3" fmla="*/ 953680 w 966099"/>
              <a:gd name="connsiteY3" fmla="*/ 217462 h 671920"/>
              <a:gd name="connsiteX4" fmla="*/ 683232 w 966099"/>
              <a:gd name="connsiteY4" fmla="*/ 9636 h 671920"/>
              <a:gd name="connsiteX5" fmla="*/ 14420 w 966099"/>
              <a:gd name="connsiteY5" fmla="*/ 206794 h 671920"/>
              <a:gd name="connsiteX6" fmla="*/ 221923 w 966099"/>
              <a:gd name="connsiteY6" fmla="*/ 610844 h 671920"/>
              <a:gd name="connsiteX7" fmla="*/ 282418 w 966099"/>
              <a:gd name="connsiteY7" fmla="*/ 671920 h 671920"/>
              <a:gd name="connsiteX0" fmla="*/ 282418 w 966099"/>
              <a:gd name="connsiteY0" fmla="*/ 671920 h 672429"/>
              <a:gd name="connsiteX1" fmla="*/ 338878 w 966099"/>
              <a:gd name="connsiteY1" fmla="*/ 639121 h 672429"/>
              <a:gd name="connsiteX2" fmla="*/ 407226 w 966099"/>
              <a:gd name="connsiteY2" fmla="*/ 622959 h 672429"/>
              <a:gd name="connsiteX3" fmla="*/ 867803 w 966099"/>
              <a:gd name="connsiteY3" fmla="*/ 516459 h 672429"/>
              <a:gd name="connsiteX4" fmla="*/ 953680 w 966099"/>
              <a:gd name="connsiteY4" fmla="*/ 217462 h 672429"/>
              <a:gd name="connsiteX5" fmla="*/ 683232 w 966099"/>
              <a:gd name="connsiteY5" fmla="*/ 9636 h 672429"/>
              <a:gd name="connsiteX6" fmla="*/ 14420 w 966099"/>
              <a:gd name="connsiteY6" fmla="*/ 206794 h 672429"/>
              <a:gd name="connsiteX7" fmla="*/ 221923 w 966099"/>
              <a:gd name="connsiteY7" fmla="*/ 610844 h 672429"/>
              <a:gd name="connsiteX8" fmla="*/ 282418 w 966099"/>
              <a:gd name="connsiteY8" fmla="*/ 671920 h 672429"/>
              <a:gd name="connsiteX0" fmla="*/ 282418 w 966099"/>
              <a:gd name="connsiteY0" fmla="*/ 671920 h 672356"/>
              <a:gd name="connsiteX1" fmla="*/ 337508 w 966099"/>
              <a:gd name="connsiteY1" fmla="*/ 633643 h 672356"/>
              <a:gd name="connsiteX2" fmla="*/ 407226 w 966099"/>
              <a:gd name="connsiteY2" fmla="*/ 622959 h 672356"/>
              <a:gd name="connsiteX3" fmla="*/ 867803 w 966099"/>
              <a:gd name="connsiteY3" fmla="*/ 516459 h 672356"/>
              <a:gd name="connsiteX4" fmla="*/ 953680 w 966099"/>
              <a:gd name="connsiteY4" fmla="*/ 217462 h 672356"/>
              <a:gd name="connsiteX5" fmla="*/ 683232 w 966099"/>
              <a:gd name="connsiteY5" fmla="*/ 9636 h 672356"/>
              <a:gd name="connsiteX6" fmla="*/ 14420 w 966099"/>
              <a:gd name="connsiteY6" fmla="*/ 206794 h 672356"/>
              <a:gd name="connsiteX7" fmla="*/ 221923 w 966099"/>
              <a:gd name="connsiteY7" fmla="*/ 610844 h 672356"/>
              <a:gd name="connsiteX8" fmla="*/ 282418 w 966099"/>
              <a:gd name="connsiteY8" fmla="*/ 671920 h 672356"/>
              <a:gd name="connsiteX0" fmla="*/ 282418 w 966099"/>
              <a:gd name="connsiteY0" fmla="*/ 671920 h 671920"/>
              <a:gd name="connsiteX1" fmla="*/ 337508 w 966099"/>
              <a:gd name="connsiteY1" fmla="*/ 633643 h 671920"/>
              <a:gd name="connsiteX2" fmla="*/ 407226 w 966099"/>
              <a:gd name="connsiteY2" fmla="*/ 622959 h 671920"/>
              <a:gd name="connsiteX3" fmla="*/ 867803 w 966099"/>
              <a:gd name="connsiteY3" fmla="*/ 516459 h 671920"/>
              <a:gd name="connsiteX4" fmla="*/ 953680 w 966099"/>
              <a:gd name="connsiteY4" fmla="*/ 217462 h 671920"/>
              <a:gd name="connsiteX5" fmla="*/ 683232 w 966099"/>
              <a:gd name="connsiteY5" fmla="*/ 9636 h 671920"/>
              <a:gd name="connsiteX6" fmla="*/ 14420 w 966099"/>
              <a:gd name="connsiteY6" fmla="*/ 206794 h 671920"/>
              <a:gd name="connsiteX7" fmla="*/ 221923 w 966099"/>
              <a:gd name="connsiteY7" fmla="*/ 610844 h 671920"/>
              <a:gd name="connsiteX8" fmla="*/ 282418 w 96609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343"/>
              <a:gd name="connsiteY0" fmla="*/ 671920 h 671920"/>
              <a:gd name="connsiteX1" fmla="*/ 337508 w 965343"/>
              <a:gd name="connsiteY1" fmla="*/ 633643 h 671920"/>
              <a:gd name="connsiteX2" fmla="*/ 437355 w 965343"/>
              <a:gd name="connsiteY2" fmla="*/ 631177 h 671920"/>
              <a:gd name="connsiteX3" fmla="*/ 867803 w 965343"/>
              <a:gd name="connsiteY3" fmla="*/ 516459 h 671920"/>
              <a:gd name="connsiteX4" fmla="*/ 953680 w 965343"/>
              <a:gd name="connsiteY4" fmla="*/ 217462 h 671920"/>
              <a:gd name="connsiteX5" fmla="*/ 683232 w 965343"/>
              <a:gd name="connsiteY5" fmla="*/ 9636 h 671920"/>
              <a:gd name="connsiteX6" fmla="*/ 14420 w 965343"/>
              <a:gd name="connsiteY6" fmla="*/ 206794 h 671920"/>
              <a:gd name="connsiteX7" fmla="*/ 221923 w 965343"/>
              <a:gd name="connsiteY7" fmla="*/ 610844 h 671920"/>
              <a:gd name="connsiteX8" fmla="*/ 282418 w 965343"/>
              <a:gd name="connsiteY8" fmla="*/ 671920 h 671920"/>
              <a:gd name="connsiteX0" fmla="*/ 282418 w 964893"/>
              <a:gd name="connsiteY0" fmla="*/ 664870 h 664870"/>
              <a:gd name="connsiteX1" fmla="*/ 337508 w 964893"/>
              <a:gd name="connsiteY1" fmla="*/ 626593 h 664870"/>
              <a:gd name="connsiteX2" fmla="*/ 437355 w 964893"/>
              <a:gd name="connsiteY2" fmla="*/ 624127 h 664870"/>
              <a:gd name="connsiteX3" fmla="*/ 867803 w 964893"/>
              <a:gd name="connsiteY3" fmla="*/ 509409 h 664870"/>
              <a:gd name="connsiteX4" fmla="*/ 953680 w 964893"/>
              <a:gd name="connsiteY4" fmla="*/ 210412 h 664870"/>
              <a:gd name="connsiteX5" fmla="*/ 689605 w 964893"/>
              <a:gd name="connsiteY5" fmla="*/ 10843 h 664870"/>
              <a:gd name="connsiteX6" fmla="*/ 14420 w 964893"/>
              <a:gd name="connsiteY6" fmla="*/ 199744 h 664870"/>
              <a:gd name="connsiteX7" fmla="*/ 221923 w 964893"/>
              <a:gd name="connsiteY7" fmla="*/ 603794 h 664870"/>
              <a:gd name="connsiteX8" fmla="*/ 282418 w 964893"/>
              <a:gd name="connsiteY8" fmla="*/ 664870 h 664870"/>
              <a:gd name="connsiteX0" fmla="*/ 288372 w 970847"/>
              <a:gd name="connsiteY0" fmla="*/ 654213 h 654213"/>
              <a:gd name="connsiteX1" fmla="*/ 343462 w 970847"/>
              <a:gd name="connsiteY1" fmla="*/ 615936 h 654213"/>
              <a:gd name="connsiteX2" fmla="*/ 443309 w 970847"/>
              <a:gd name="connsiteY2" fmla="*/ 613470 h 654213"/>
              <a:gd name="connsiteX3" fmla="*/ 873757 w 970847"/>
              <a:gd name="connsiteY3" fmla="*/ 498752 h 654213"/>
              <a:gd name="connsiteX4" fmla="*/ 959634 w 970847"/>
              <a:gd name="connsiteY4" fmla="*/ 199755 h 654213"/>
              <a:gd name="connsiteX5" fmla="*/ 695559 w 970847"/>
              <a:gd name="connsiteY5" fmla="*/ 186 h 654213"/>
              <a:gd name="connsiteX6" fmla="*/ 13395 w 970847"/>
              <a:gd name="connsiteY6" fmla="*/ 233317 h 654213"/>
              <a:gd name="connsiteX7" fmla="*/ 227877 w 970847"/>
              <a:gd name="connsiteY7" fmla="*/ 593137 h 654213"/>
              <a:gd name="connsiteX8" fmla="*/ 288372 w 970847"/>
              <a:gd name="connsiteY8" fmla="*/ 654213 h 654213"/>
              <a:gd name="connsiteX0" fmla="*/ 291425 w 973900"/>
              <a:gd name="connsiteY0" fmla="*/ 654213 h 654213"/>
              <a:gd name="connsiteX1" fmla="*/ 346515 w 973900"/>
              <a:gd name="connsiteY1" fmla="*/ 615936 h 654213"/>
              <a:gd name="connsiteX2" fmla="*/ 446362 w 973900"/>
              <a:gd name="connsiteY2" fmla="*/ 613470 h 654213"/>
              <a:gd name="connsiteX3" fmla="*/ 876810 w 973900"/>
              <a:gd name="connsiteY3" fmla="*/ 498752 h 654213"/>
              <a:gd name="connsiteX4" fmla="*/ 962687 w 973900"/>
              <a:gd name="connsiteY4" fmla="*/ 199755 h 654213"/>
              <a:gd name="connsiteX5" fmla="*/ 698612 w 973900"/>
              <a:gd name="connsiteY5" fmla="*/ 186 h 654213"/>
              <a:gd name="connsiteX6" fmla="*/ 16448 w 973900"/>
              <a:gd name="connsiteY6" fmla="*/ 233317 h 654213"/>
              <a:gd name="connsiteX7" fmla="*/ 230930 w 973900"/>
              <a:gd name="connsiteY7" fmla="*/ 593137 h 654213"/>
              <a:gd name="connsiteX8" fmla="*/ 291425 w 973900"/>
              <a:gd name="connsiteY8" fmla="*/ 654213 h 654213"/>
              <a:gd name="connsiteX0" fmla="*/ 291425 w 973900"/>
              <a:gd name="connsiteY0" fmla="*/ 655114 h 655114"/>
              <a:gd name="connsiteX1" fmla="*/ 346515 w 973900"/>
              <a:gd name="connsiteY1" fmla="*/ 616837 h 655114"/>
              <a:gd name="connsiteX2" fmla="*/ 446362 w 973900"/>
              <a:gd name="connsiteY2" fmla="*/ 614371 h 655114"/>
              <a:gd name="connsiteX3" fmla="*/ 876810 w 973900"/>
              <a:gd name="connsiteY3" fmla="*/ 499653 h 655114"/>
              <a:gd name="connsiteX4" fmla="*/ 962687 w 973900"/>
              <a:gd name="connsiteY4" fmla="*/ 200656 h 655114"/>
              <a:gd name="connsiteX5" fmla="*/ 698612 w 973900"/>
              <a:gd name="connsiteY5" fmla="*/ 1087 h 655114"/>
              <a:gd name="connsiteX6" fmla="*/ 16448 w 973900"/>
              <a:gd name="connsiteY6" fmla="*/ 234218 h 655114"/>
              <a:gd name="connsiteX7" fmla="*/ 230930 w 973900"/>
              <a:gd name="connsiteY7" fmla="*/ 594038 h 655114"/>
              <a:gd name="connsiteX8" fmla="*/ 291425 w 973900"/>
              <a:gd name="connsiteY8" fmla="*/ 655114 h 655114"/>
              <a:gd name="connsiteX0" fmla="*/ 291425 w 975164"/>
              <a:gd name="connsiteY0" fmla="*/ 647870 h 647870"/>
              <a:gd name="connsiteX1" fmla="*/ 346515 w 975164"/>
              <a:gd name="connsiteY1" fmla="*/ 609593 h 647870"/>
              <a:gd name="connsiteX2" fmla="*/ 446362 w 975164"/>
              <a:gd name="connsiteY2" fmla="*/ 607127 h 647870"/>
              <a:gd name="connsiteX3" fmla="*/ 876810 w 975164"/>
              <a:gd name="connsiteY3" fmla="*/ 492409 h 647870"/>
              <a:gd name="connsiteX4" fmla="*/ 962687 w 975164"/>
              <a:gd name="connsiteY4" fmla="*/ 193412 h 647870"/>
              <a:gd name="connsiteX5" fmla="*/ 680730 w 975164"/>
              <a:gd name="connsiteY5" fmla="*/ 1283 h 647870"/>
              <a:gd name="connsiteX6" fmla="*/ 16448 w 975164"/>
              <a:gd name="connsiteY6" fmla="*/ 226974 h 647870"/>
              <a:gd name="connsiteX7" fmla="*/ 230930 w 975164"/>
              <a:gd name="connsiteY7" fmla="*/ 586794 h 647870"/>
              <a:gd name="connsiteX8" fmla="*/ 291425 w 975164"/>
              <a:gd name="connsiteY8" fmla="*/ 647870 h 647870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767 h 651767"/>
              <a:gd name="connsiteX1" fmla="*/ 346515 w 975164"/>
              <a:gd name="connsiteY1" fmla="*/ 613490 h 651767"/>
              <a:gd name="connsiteX2" fmla="*/ 446362 w 975164"/>
              <a:gd name="connsiteY2" fmla="*/ 611024 h 651767"/>
              <a:gd name="connsiteX3" fmla="*/ 876810 w 975164"/>
              <a:gd name="connsiteY3" fmla="*/ 496306 h 651767"/>
              <a:gd name="connsiteX4" fmla="*/ 962687 w 975164"/>
              <a:gd name="connsiteY4" fmla="*/ 197309 h 651767"/>
              <a:gd name="connsiteX5" fmla="*/ 680730 w 975164"/>
              <a:gd name="connsiteY5" fmla="*/ 5180 h 651767"/>
              <a:gd name="connsiteX6" fmla="*/ 201924 w 975164"/>
              <a:gd name="connsiteY6" fmla="*/ 69993 h 651767"/>
              <a:gd name="connsiteX7" fmla="*/ 16448 w 975164"/>
              <a:gd name="connsiteY7" fmla="*/ 230871 h 651767"/>
              <a:gd name="connsiteX8" fmla="*/ 230930 w 975164"/>
              <a:gd name="connsiteY8" fmla="*/ 590691 h 651767"/>
              <a:gd name="connsiteX9" fmla="*/ 291425 w 975164"/>
              <a:gd name="connsiteY9" fmla="*/ 651767 h 651767"/>
              <a:gd name="connsiteX0" fmla="*/ 291319 w 975058"/>
              <a:gd name="connsiteY0" fmla="*/ 651767 h 651767"/>
              <a:gd name="connsiteX1" fmla="*/ 346409 w 975058"/>
              <a:gd name="connsiteY1" fmla="*/ 613490 h 651767"/>
              <a:gd name="connsiteX2" fmla="*/ 446256 w 975058"/>
              <a:gd name="connsiteY2" fmla="*/ 611024 h 651767"/>
              <a:gd name="connsiteX3" fmla="*/ 876704 w 975058"/>
              <a:gd name="connsiteY3" fmla="*/ 496306 h 651767"/>
              <a:gd name="connsiteX4" fmla="*/ 962581 w 975058"/>
              <a:gd name="connsiteY4" fmla="*/ 197309 h 651767"/>
              <a:gd name="connsiteX5" fmla="*/ 680624 w 975058"/>
              <a:gd name="connsiteY5" fmla="*/ 5180 h 651767"/>
              <a:gd name="connsiteX6" fmla="*/ 201818 w 975058"/>
              <a:gd name="connsiteY6" fmla="*/ 69993 h 651767"/>
              <a:gd name="connsiteX7" fmla="*/ 16468 w 975058"/>
              <a:gd name="connsiteY7" fmla="*/ 247811 h 651767"/>
              <a:gd name="connsiteX8" fmla="*/ 230824 w 975058"/>
              <a:gd name="connsiteY8" fmla="*/ 590691 h 651767"/>
              <a:gd name="connsiteX9" fmla="*/ 291319 w 975058"/>
              <a:gd name="connsiteY9" fmla="*/ 651767 h 651767"/>
              <a:gd name="connsiteX0" fmla="*/ 294026 w 977765"/>
              <a:gd name="connsiteY0" fmla="*/ 651767 h 651767"/>
              <a:gd name="connsiteX1" fmla="*/ 349116 w 977765"/>
              <a:gd name="connsiteY1" fmla="*/ 613490 h 651767"/>
              <a:gd name="connsiteX2" fmla="*/ 448963 w 977765"/>
              <a:gd name="connsiteY2" fmla="*/ 611024 h 651767"/>
              <a:gd name="connsiteX3" fmla="*/ 879411 w 977765"/>
              <a:gd name="connsiteY3" fmla="*/ 496306 h 651767"/>
              <a:gd name="connsiteX4" fmla="*/ 965288 w 977765"/>
              <a:gd name="connsiteY4" fmla="*/ 197309 h 651767"/>
              <a:gd name="connsiteX5" fmla="*/ 683331 w 977765"/>
              <a:gd name="connsiteY5" fmla="*/ 5180 h 651767"/>
              <a:gd name="connsiteX6" fmla="*/ 204525 w 977765"/>
              <a:gd name="connsiteY6" fmla="*/ 69993 h 651767"/>
              <a:gd name="connsiteX7" fmla="*/ 19175 w 977765"/>
              <a:gd name="connsiteY7" fmla="*/ 247811 h 651767"/>
              <a:gd name="connsiteX8" fmla="*/ 233531 w 977765"/>
              <a:gd name="connsiteY8" fmla="*/ 590691 h 651767"/>
              <a:gd name="connsiteX9" fmla="*/ 294026 w 977765"/>
              <a:gd name="connsiteY9" fmla="*/ 651767 h 651767"/>
              <a:gd name="connsiteX0" fmla="*/ 292584 w 976323"/>
              <a:gd name="connsiteY0" fmla="*/ 651767 h 651767"/>
              <a:gd name="connsiteX1" fmla="*/ 347674 w 976323"/>
              <a:gd name="connsiteY1" fmla="*/ 613490 h 651767"/>
              <a:gd name="connsiteX2" fmla="*/ 447521 w 976323"/>
              <a:gd name="connsiteY2" fmla="*/ 611024 h 651767"/>
              <a:gd name="connsiteX3" fmla="*/ 877969 w 976323"/>
              <a:gd name="connsiteY3" fmla="*/ 496306 h 651767"/>
              <a:gd name="connsiteX4" fmla="*/ 963846 w 976323"/>
              <a:gd name="connsiteY4" fmla="*/ 197309 h 651767"/>
              <a:gd name="connsiteX5" fmla="*/ 681889 w 976323"/>
              <a:gd name="connsiteY5" fmla="*/ 5180 h 651767"/>
              <a:gd name="connsiteX6" fmla="*/ 203083 w 976323"/>
              <a:gd name="connsiteY6" fmla="*/ 69993 h 651767"/>
              <a:gd name="connsiteX7" fmla="*/ 19443 w 976323"/>
              <a:gd name="connsiteY7" fmla="*/ 254442 h 651767"/>
              <a:gd name="connsiteX8" fmla="*/ 232089 w 976323"/>
              <a:gd name="connsiteY8" fmla="*/ 590691 h 651767"/>
              <a:gd name="connsiteX9" fmla="*/ 292584 w 976323"/>
              <a:gd name="connsiteY9" fmla="*/ 651767 h 651767"/>
              <a:gd name="connsiteX0" fmla="*/ 292584 w 974891"/>
              <a:gd name="connsiteY0" fmla="*/ 651767 h 651767"/>
              <a:gd name="connsiteX1" fmla="*/ 347674 w 974891"/>
              <a:gd name="connsiteY1" fmla="*/ 613490 h 651767"/>
              <a:gd name="connsiteX2" fmla="*/ 447521 w 974891"/>
              <a:gd name="connsiteY2" fmla="*/ 611024 h 651767"/>
              <a:gd name="connsiteX3" fmla="*/ 871513 w 974891"/>
              <a:gd name="connsiteY3" fmla="*/ 476756 h 651767"/>
              <a:gd name="connsiteX4" fmla="*/ 963846 w 974891"/>
              <a:gd name="connsiteY4" fmla="*/ 197309 h 651767"/>
              <a:gd name="connsiteX5" fmla="*/ 681889 w 974891"/>
              <a:gd name="connsiteY5" fmla="*/ 5180 h 651767"/>
              <a:gd name="connsiteX6" fmla="*/ 203083 w 974891"/>
              <a:gd name="connsiteY6" fmla="*/ 69993 h 651767"/>
              <a:gd name="connsiteX7" fmla="*/ 19443 w 974891"/>
              <a:gd name="connsiteY7" fmla="*/ 254442 h 651767"/>
              <a:gd name="connsiteX8" fmla="*/ 232089 w 974891"/>
              <a:gd name="connsiteY8" fmla="*/ 590691 h 651767"/>
              <a:gd name="connsiteX9" fmla="*/ 292584 w 9748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47259"/>
              <a:gd name="connsiteY0" fmla="*/ 652072 h 652072"/>
              <a:gd name="connsiteX1" fmla="*/ 347674 w 947259"/>
              <a:gd name="connsiteY1" fmla="*/ 613795 h 652072"/>
              <a:gd name="connsiteX2" fmla="*/ 492610 w 947259"/>
              <a:gd name="connsiteY2" fmla="*/ 599700 h 652072"/>
              <a:gd name="connsiteX3" fmla="*/ 871513 w 947259"/>
              <a:gd name="connsiteY3" fmla="*/ 477061 h 652072"/>
              <a:gd name="connsiteX4" fmla="*/ 932661 w 947259"/>
              <a:gd name="connsiteY4" fmla="*/ 202828 h 652072"/>
              <a:gd name="connsiteX5" fmla="*/ 681889 w 947259"/>
              <a:gd name="connsiteY5" fmla="*/ 5485 h 652072"/>
              <a:gd name="connsiteX6" fmla="*/ 203083 w 947259"/>
              <a:gd name="connsiteY6" fmla="*/ 70298 h 652072"/>
              <a:gd name="connsiteX7" fmla="*/ 19443 w 947259"/>
              <a:gd name="connsiteY7" fmla="*/ 254747 h 652072"/>
              <a:gd name="connsiteX8" fmla="*/ 232089 w 947259"/>
              <a:gd name="connsiteY8" fmla="*/ 590996 h 652072"/>
              <a:gd name="connsiteX9" fmla="*/ 292584 w 947259"/>
              <a:gd name="connsiteY9" fmla="*/ 652072 h 652072"/>
              <a:gd name="connsiteX0" fmla="*/ 292584 w 935943"/>
              <a:gd name="connsiteY0" fmla="*/ 652294 h 652294"/>
              <a:gd name="connsiteX1" fmla="*/ 347674 w 935943"/>
              <a:gd name="connsiteY1" fmla="*/ 614017 h 652294"/>
              <a:gd name="connsiteX2" fmla="*/ 492610 w 935943"/>
              <a:gd name="connsiteY2" fmla="*/ 599922 h 652294"/>
              <a:gd name="connsiteX3" fmla="*/ 871513 w 935943"/>
              <a:gd name="connsiteY3" fmla="*/ 477283 h 652294"/>
              <a:gd name="connsiteX4" fmla="*/ 918074 w 935943"/>
              <a:gd name="connsiteY4" fmla="*/ 206812 h 652294"/>
              <a:gd name="connsiteX5" fmla="*/ 681889 w 935943"/>
              <a:gd name="connsiteY5" fmla="*/ 5707 h 652294"/>
              <a:gd name="connsiteX6" fmla="*/ 203083 w 935943"/>
              <a:gd name="connsiteY6" fmla="*/ 70520 h 652294"/>
              <a:gd name="connsiteX7" fmla="*/ 19443 w 935943"/>
              <a:gd name="connsiteY7" fmla="*/ 254969 h 652294"/>
              <a:gd name="connsiteX8" fmla="*/ 232089 w 935943"/>
              <a:gd name="connsiteY8" fmla="*/ 591218 h 652294"/>
              <a:gd name="connsiteX9" fmla="*/ 292584 w 935943"/>
              <a:gd name="connsiteY9" fmla="*/ 652294 h 652294"/>
              <a:gd name="connsiteX0" fmla="*/ 292584 w 935943"/>
              <a:gd name="connsiteY0" fmla="*/ 651279 h 651279"/>
              <a:gd name="connsiteX1" fmla="*/ 347674 w 935943"/>
              <a:gd name="connsiteY1" fmla="*/ 613002 h 651279"/>
              <a:gd name="connsiteX2" fmla="*/ 492610 w 935943"/>
              <a:gd name="connsiteY2" fmla="*/ 598907 h 651279"/>
              <a:gd name="connsiteX3" fmla="*/ 871513 w 935943"/>
              <a:gd name="connsiteY3" fmla="*/ 476268 h 651279"/>
              <a:gd name="connsiteX4" fmla="*/ 918074 w 935943"/>
              <a:gd name="connsiteY4" fmla="*/ 205797 h 651279"/>
              <a:gd name="connsiteX5" fmla="*/ 681889 w 935943"/>
              <a:gd name="connsiteY5" fmla="*/ 4692 h 651279"/>
              <a:gd name="connsiteX6" fmla="*/ 205135 w 935943"/>
              <a:gd name="connsiteY6" fmla="*/ 77462 h 651279"/>
              <a:gd name="connsiteX7" fmla="*/ 19443 w 935943"/>
              <a:gd name="connsiteY7" fmla="*/ 253954 h 651279"/>
              <a:gd name="connsiteX8" fmla="*/ 232089 w 935943"/>
              <a:gd name="connsiteY8" fmla="*/ 590203 h 651279"/>
              <a:gd name="connsiteX9" fmla="*/ 292584 w 935943"/>
              <a:gd name="connsiteY9" fmla="*/ 651279 h 651279"/>
              <a:gd name="connsiteX0" fmla="*/ 292584 w 935229"/>
              <a:gd name="connsiteY0" fmla="*/ 641781 h 641781"/>
              <a:gd name="connsiteX1" fmla="*/ 347674 w 935229"/>
              <a:gd name="connsiteY1" fmla="*/ 603504 h 641781"/>
              <a:gd name="connsiteX2" fmla="*/ 492610 w 935229"/>
              <a:gd name="connsiteY2" fmla="*/ 589409 h 641781"/>
              <a:gd name="connsiteX3" fmla="*/ 871513 w 935229"/>
              <a:gd name="connsiteY3" fmla="*/ 466770 h 641781"/>
              <a:gd name="connsiteX4" fmla="*/ 918074 w 935229"/>
              <a:gd name="connsiteY4" fmla="*/ 196299 h 641781"/>
              <a:gd name="connsiteX5" fmla="*/ 691598 w 935229"/>
              <a:gd name="connsiteY5" fmla="*/ 5419 h 641781"/>
              <a:gd name="connsiteX6" fmla="*/ 205135 w 935229"/>
              <a:gd name="connsiteY6" fmla="*/ 67964 h 641781"/>
              <a:gd name="connsiteX7" fmla="*/ 19443 w 935229"/>
              <a:gd name="connsiteY7" fmla="*/ 244456 h 641781"/>
              <a:gd name="connsiteX8" fmla="*/ 232089 w 935229"/>
              <a:gd name="connsiteY8" fmla="*/ 580705 h 641781"/>
              <a:gd name="connsiteX9" fmla="*/ 292584 w 935229"/>
              <a:gd name="connsiteY9" fmla="*/ 641781 h 641781"/>
              <a:gd name="connsiteX0" fmla="*/ 292584 w 944778"/>
              <a:gd name="connsiteY0" fmla="*/ 641781 h 641781"/>
              <a:gd name="connsiteX1" fmla="*/ 347674 w 944778"/>
              <a:gd name="connsiteY1" fmla="*/ 603504 h 641781"/>
              <a:gd name="connsiteX2" fmla="*/ 492610 w 944778"/>
              <a:gd name="connsiteY2" fmla="*/ 589409 h 641781"/>
              <a:gd name="connsiteX3" fmla="*/ 871513 w 944778"/>
              <a:gd name="connsiteY3" fmla="*/ 466770 h 641781"/>
              <a:gd name="connsiteX4" fmla="*/ 918074 w 944778"/>
              <a:gd name="connsiteY4" fmla="*/ 196299 h 641781"/>
              <a:gd name="connsiteX5" fmla="*/ 691598 w 944778"/>
              <a:gd name="connsiteY5" fmla="*/ 5419 h 641781"/>
              <a:gd name="connsiteX6" fmla="*/ 205135 w 944778"/>
              <a:gd name="connsiteY6" fmla="*/ 67964 h 641781"/>
              <a:gd name="connsiteX7" fmla="*/ 19443 w 944778"/>
              <a:gd name="connsiteY7" fmla="*/ 244456 h 641781"/>
              <a:gd name="connsiteX8" fmla="*/ 232089 w 944778"/>
              <a:gd name="connsiteY8" fmla="*/ 580705 h 641781"/>
              <a:gd name="connsiteX9" fmla="*/ 292584 w 944778"/>
              <a:gd name="connsiteY9" fmla="*/ 641781 h 641781"/>
              <a:gd name="connsiteX0" fmla="*/ 292584 w 940808"/>
              <a:gd name="connsiteY0" fmla="*/ 641781 h 641781"/>
              <a:gd name="connsiteX1" fmla="*/ 347674 w 940808"/>
              <a:gd name="connsiteY1" fmla="*/ 603504 h 641781"/>
              <a:gd name="connsiteX2" fmla="*/ 492610 w 940808"/>
              <a:gd name="connsiteY2" fmla="*/ 589409 h 641781"/>
              <a:gd name="connsiteX3" fmla="*/ 871513 w 940808"/>
              <a:gd name="connsiteY3" fmla="*/ 466770 h 641781"/>
              <a:gd name="connsiteX4" fmla="*/ 918074 w 940808"/>
              <a:gd name="connsiteY4" fmla="*/ 196299 h 641781"/>
              <a:gd name="connsiteX5" fmla="*/ 691598 w 940808"/>
              <a:gd name="connsiteY5" fmla="*/ 5419 h 641781"/>
              <a:gd name="connsiteX6" fmla="*/ 205135 w 940808"/>
              <a:gd name="connsiteY6" fmla="*/ 67964 h 641781"/>
              <a:gd name="connsiteX7" fmla="*/ 19443 w 940808"/>
              <a:gd name="connsiteY7" fmla="*/ 244456 h 641781"/>
              <a:gd name="connsiteX8" fmla="*/ 232089 w 940808"/>
              <a:gd name="connsiteY8" fmla="*/ 580705 h 641781"/>
              <a:gd name="connsiteX9" fmla="*/ 292584 w 940808"/>
              <a:gd name="connsiteY9" fmla="*/ 641781 h 641781"/>
              <a:gd name="connsiteX0" fmla="*/ 292584 w 936876"/>
              <a:gd name="connsiteY0" fmla="*/ 640201 h 640201"/>
              <a:gd name="connsiteX1" fmla="*/ 347674 w 936876"/>
              <a:gd name="connsiteY1" fmla="*/ 601924 h 640201"/>
              <a:gd name="connsiteX2" fmla="*/ 492610 w 936876"/>
              <a:gd name="connsiteY2" fmla="*/ 587829 h 640201"/>
              <a:gd name="connsiteX3" fmla="*/ 871513 w 936876"/>
              <a:gd name="connsiteY3" fmla="*/ 465190 h 640201"/>
              <a:gd name="connsiteX4" fmla="*/ 907259 w 936876"/>
              <a:gd name="connsiteY4" fmla="*/ 167385 h 640201"/>
              <a:gd name="connsiteX5" fmla="*/ 691598 w 936876"/>
              <a:gd name="connsiteY5" fmla="*/ 3839 h 640201"/>
              <a:gd name="connsiteX6" fmla="*/ 205135 w 936876"/>
              <a:gd name="connsiteY6" fmla="*/ 66384 h 640201"/>
              <a:gd name="connsiteX7" fmla="*/ 19443 w 936876"/>
              <a:gd name="connsiteY7" fmla="*/ 242876 h 640201"/>
              <a:gd name="connsiteX8" fmla="*/ 232089 w 936876"/>
              <a:gd name="connsiteY8" fmla="*/ 579125 h 640201"/>
              <a:gd name="connsiteX9" fmla="*/ 292584 w 936876"/>
              <a:gd name="connsiteY9" fmla="*/ 640201 h 640201"/>
              <a:gd name="connsiteX0" fmla="*/ 292584 w 927257"/>
              <a:gd name="connsiteY0" fmla="*/ 654530 h 654530"/>
              <a:gd name="connsiteX1" fmla="*/ 347674 w 927257"/>
              <a:gd name="connsiteY1" fmla="*/ 616253 h 654530"/>
              <a:gd name="connsiteX2" fmla="*/ 492610 w 927257"/>
              <a:gd name="connsiteY2" fmla="*/ 602158 h 654530"/>
              <a:gd name="connsiteX3" fmla="*/ 871513 w 927257"/>
              <a:gd name="connsiteY3" fmla="*/ 479519 h 654530"/>
              <a:gd name="connsiteX4" fmla="*/ 907259 w 927257"/>
              <a:gd name="connsiteY4" fmla="*/ 181714 h 654530"/>
              <a:gd name="connsiteX5" fmla="*/ 695909 w 927257"/>
              <a:gd name="connsiteY5" fmla="*/ 3250 h 654530"/>
              <a:gd name="connsiteX6" fmla="*/ 205135 w 927257"/>
              <a:gd name="connsiteY6" fmla="*/ 80713 h 654530"/>
              <a:gd name="connsiteX7" fmla="*/ 19443 w 927257"/>
              <a:gd name="connsiteY7" fmla="*/ 257205 h 654530"/>
              <a:gd name="connsiteX8" fmla="*/ 232089 w 927257"/>
              <a:gd name="connsiteY8" fmla="*/ 593454 h 654530"/>
              <a:gd name="connsiteX9" fmla="*/ 292584 w 927257"/>
              <a:gd name="connsiteY9" fmla="*/ 654530 h 654530"/>
              <a:gd name="connsiteX0" fmla="*/ 292584 w 927257"/>
              <a:gd name="connsiteY0" fmla="*/ 656183 h 656183"/>
              <a:gd name="connsiteX1" fmla="*/ 347674 w 927257"/>
              <a:gd name="connsiteY1" fmla="*/ 617906 h 656183"/>
              <a:gd name="connsiteX2" fmla="*/ 492610 w 927257"/>
              <a:gd name="connsiteY2" fmla="*/ 603811 h 656183"/>
              <a:gd name="connsiteX3" fmla="*/ 871513 w 927257"/>
              <a:gd name="connsiteY3" fmla="*/ 481172 h 656183"/>
              <a:gd name="connsiteX4" fmla="*/ 907259 w 927257"/>
              <a:gd name="connsiteY4" fmla="*/ 183367 h 656183"/>
              <a:gd name="connsiteX5" fmla="*/ 695909 w 927257"/>
              <a:gd name="connsiteY5" fmla="*/ 4903 h 656183"/>
              <a:gd name="connsiteX6" fmla="*/ 205135 w 927257"/>
              <a:gd name="connsiteY6" fmla="*/ 82366 h 656183"/>
              <a:gd name="connsiteX7" fmla="*/ 19443 w 927257"/>
              <a:gd name="connsiteY7" fmla="*/ 258858 h 656183"/>
              <a:gd name="connsiteX8" fmla="*/ 232089 w 927257"/>
              <a:gd name="connsiteY8" fmla="*/ 595107 h 656183"/>
              <a:gd name="connsiteX9" fmla="*/ 292584 w 927257"/>
              <a:gd name="connsiteY9" fmla="*/ 656183 h 656183"/>
              <a:gd name="connsiteX0" fmla="*/ 292584 w 925838"/>
              <a:gd name="connsiteY0" fmla="*/ 651595 h 651595"/>
              <a:gd name="connsiteX1" fmla="*/ 347674 w 925838"/>
              <a:gd name="connsiteY1" fmla="*/ 613318 h 651595"/>
              <a:gd name="connsiteX2" fmla="*/ 492610 w 925838"/>
              <a:gd name="connsiteY2" fmla="*/ 599223 h 651595"/>
              <a:gd name="connsiteX3" fmla="*/ 871513 w 925838"/>
              <a:gd name="connsiteY3" fmla="*/ 476584 h 651595"/>
              <a:gd name="connsiteX4" fmla="*/ 907259 w 925838"/>
              <a:gd name="connsiteY4" fmla="*/ 178779 h 651595"/>
              <a:gd name="connsiteX5" fmla="*/ 715990 w 925838"/>
              <a:gd name="connsiteY5" fmla="*/ 5177 h 651595"/>
              <a:gd name="connsiteX6" fmla="*/ 205135 w 925838"/>
              <a:gd name="connsiteY6" fmla="*/ 77778 h 651595"/>
              <a:gd name="connsiteX7" fmla="*/ 19443 w 925838"/>
              <a:gd name="connsiteY7" fmla="*/ 254270 h 651595"/>
              <a:gd name="connsiteX8" fmla="*/ 232089 w 925838"/>
              <a:gd name="connsiteY8" fmla="*/ 590519 h 651595"/>
              <a:gd name="connsiteX9" fmla="*/ 292584 w 925838"/>
              <a:gd name="connsiteY9" fmla="*/ 651595 h 651595"/>
              <a:gd name="connsiteX0" fmla="*/ 262897 w 925838"/>
              <a:gd name="connsiteY0" fmla="*/ 663017 h 663017"/>
              <a:gd name="connsiteX1" fmla="*/ 347674 w 925838"/>
              <a:gd name="connsiteY1" fmla="*/ 613318 h 663017"/>
              <a:gd name="connsiteX2" fmla="*/ 492610 w 925838"/>
              <a:gd name="connsiteY2" fmla="*/ 599223 h 663017"/>
              <a:gd name="connsiteX3" fmla="*/ 871513 w 925838"/>
              <a:gd name="connsiteY3" fmla="*/ 476584 h 663017"/>
              <a:gd name="connsiteX4" fmla="*/ 907259 w 925838"/>
              <a:gd name="connsiteY4" fmla="*/ 178779 h 663017"/>
              <a:gd name="connsiteX5" fmla="*/ 715990 w 925838"/>
              <a:gd name="connsiteY5" fmla="*/ 5177 h 663017"/>
              <a:gd name="connsiteX6" fmla="*/ 205135 w 925838"/>
              <a:gd name="connsiteY6" fmla="*/ 77778 h 663017"/>
              <a:gd name="connsiteX7" fmla="*/ 19443 w 925838"/>
              <a:gd name="connsiteY7" fmla="*/ 254270 h 663017"/>
              <a:gd name="connsiteX8" fmla="*/ 232089 w 925838"/>
              <a:gd name="connsiteY8" fmla="*/ 590519 h 663017"/>
              <a:gd name="connsiteX9" fmla="*/ 262897 w 925838"/>
              <a:gd name="connsiteY9" fmla="*/ 663017 h 663017"/>
              <a:gd name="connsiteX0" fmla="*/ 238982 w 925838"/>
              <a:gd name="connsiteY0" fmla="*/ 657889 h 657889"/>
              <a:gd name="connsiteX1" fmla="*/ 347674 w 925838"/>
              <a:gd name="connsiteY1" fmla="*/ 61331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5838"/>
              <a:gd name="connsiteY0" fmla="*/ 657889 h 657889"/>
              <a:gd name="connsiteX1" fmla="*/ 354772 w 925838"/>
              <a:gd name="connsiteY1" fmla="*/ 61650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4637"/>
              <a:gd name="connsiteY0" fmla="*/ 657889 h 657889"/>
              <a:gd name="connsiteX1" fmla="*/ 354772 w 924637"/>
              <a:gd name="connsiteY1" fmla="*/ 616508 h 657889"/>
              <a:gd name="connsiteX2" fmla="*/ 516487 w 924637"/>
              <a:gd name="connsiteY2" fmla="*/ 599340 h 657889"/>
              <a:gd name="connsiteX3" fmla="*/ 871513 w 924637"/>
              <a:gd name="connsiteY3" fmla="*/ 476584 h 657889"/>
              <a:gd name="connsiteX4" fmla="*/ 907259 w 924637"/>
              <a:gd name="connsiteY4" fmla="*/ 178779 h 657889"/>
              <a:gd name="connsiteX5" fmla="*/ 715990 w 924637"/>
              <a:gd name="connsiteY5" fmla="*/ 5177 h 657889"/>
              <a:gd name="connsiteX6" fmla="*/ 205135 w 924637"/>
              <a:gd name="connsiteY6" fmla="*/ 77778 h 657889"/>
              <a:gd name="connsiteX7" fmla="*/ 19443 w 924637"/>
              <a:gd name="connsiteY7" fmla="*/ 254270 h 657889"/>
              <a:gd name="connsiteX8" fmla="*/ 232089 w 924637"/>
              <a:gd name="connsiteY8" fmla="*/ 590519 h 657889"/>
              <a:gd name="connsiteX9" fmla="*/ 238982 w 924637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3327"/>
              <a:gd name="connsiteY0" fmla="*/ 657889 h 657889"/>
              <a:gd name="connsiteX1" fmla="*/ 354772 w 923327"/>
              <a:gd name="connsiteY1" fmla="*/ 616508 h 657889"/>
              <a:gd name="connsiteX2" fmla="*/ 543969 w 923327"/>
              <a:gd name="connsiteY2" fmla="*/ 608568 h 657889"/>
              <a:gd name="connsiteX3" fmla="*/ 871513 w 923327"/>
              <a:gd name="connsiteY3" fmla="*/ 476584 h 657889"/>
              <a:gd name="connsiteX4" fmla="*/ 907259 w 923327"/>
              <a:gd name="connsiteY4" fmla="*/ 178779 h 657889"/>
              <a:gd name="connsiteX5" fmla="*/ 715990 w 923327"/>
              <a:gd name="connsiteY5" fmla="*/ 5177 h 657889"/>
              <a:gd name="connsiteX6" fmla="*/ 205135 w 923327"/>
              <a:gd name="connsiteY6" fmla="*/ 77778 h 657889"/>
              <a:gd name="connsiteX7" fmla="*/ 19443 w 923327"/>
              <a:gd name="connsiteY7" fmla="*/ 254270 h 657889"/>
              <a:gd name="connsiteX8" fmla="*/ 232089 w 923327"/>
              <a:gd name="connsiteY8" fmla="*/ 590519 h 657889"/>
              <a:gd name="connsiteX9" fmla="*/ 238982 w 923327"/>
              <a:gd name="connsiteY9" fmla="*/ 657889 h 657889"/>
              <a:gd name="connsiteX0" fmla="*/ 238982 w 922789"/>
              <a:gd name="connsiteY0" fmla="*/ 657889 h 657889"/>
              <a:gd name="connsiteX1" fmla="*/ 354772 w 922789"/>
              <a:gd name="connsiteY1" fmla="*/ 616508 h 657889"/>
              <a:gd name="connsiteX2" fmla="*/ 555775 w 922789"/>
              <a:gd name="connsiteY2" fmla="*/ 610544 h 657889"/>
              <a:gd name="connsiteX3" fmla="*/ 871513 w 922789"/>
              <a:gd name="connsiteY3" fmla="*/ 476584 h 657889"/>
              <a:gd name="connsiteX4" fmla="*/ 907259 w 922789"/>
              <a:gd name="connsiteY4" fmla="*/ 178779 h 657889"/>
              <a:gd name="connsiteX5" fmla="*/ 715990 w 922789"/>
              <a:gd name="connsiteY5" fmla="*/ 5177 h 657889"/>
              <a:gd name="connsiteX6" fmla="*/ 205135 w 922789"/>
              <a:gd name="connsiteY6" fmla="*/ 77778 h 657889"/>
              <a:gd name="connsiteX7" fmla="*/ 19443 w 922789"/>
              <a:gd name="connsiteY7" fmla="*/ 254270 h 657889"/>
              <a:gd name="connsiteX8" fmla="*/ 232089 w 922789"/>
              <a:gd name="connsiteY8" fmla="*/ 590519 h 657889"/>
              <a:gd name="connsiteX9" fmla="*/ 238982 w 922789"/>
              <a:gd name="connsiteY9" fmla="*/ 657889 h 657889"/>
              <a:gd name="connsiteX0" fmla="*/ 237724 w 922789"/>
              <a:gd name="connsiteY0" fmla="*/ 662631 h 662631"/>
              <a:gd name="connsiteX1" fmla="*/ 354772 w 922789"/>
              <a:gd name="connsiteY1" fmla="*/ 616508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895"/>
              <a:gd name="connsiteY0" fmla="*/ 675244 h 675244"/>
              <a:gd name="connsiteX1" fmla="*/ 316417 w 922895"/>
              <a:gd name="connsiteY1" fmla="*/ 635913 h 675244"/>
              <a:gd name="connsiteX2" fmla="*/ 555775 w 922895"/>
              <a:gd name="connsiteY2" fmla="*/ 623157 h 675244"/>
              <a:gd name="connsiteX3" fmla="*/ 871513 w 922895"/>
              <a:gd name="connsiteY3" fmla="*/ 489197 h 675244"/>
              <a:gd name="connsiteX4" fmla="*/ 907259 w 922895"/>
              <a:gd name="connsiteY4" fmla="*/ 191392 h 675244"/>
              <a:gd name="connsiteX5" fmla="*/ 714533 w 922895"/>
              <a:gd name="connsiteY5" fmla="*/ 4490 h 675244"/>
              <a:gd name="connsiteX6" fmla="*/ 205135 w 922895"/>
              <a:gd name="connsiteY6" fmla="*/ 90391 h 675244"/>
              <a:gd name="connsiteX7" fmla="*/ 19443 w 922895"/>
              <a:gd name="connsiteY7" fmla="*/ 266883 h 675244"/>
              <a:gd name="connsiteX8" fmla="*/ 232089 w 922895"/>
              <a:gd name="connsiteY8" fmla="*/ 603132 h 675244"/>
              <a:gd name="connsiteX9" fmla="*/ 237724 w 922895"/>
              <a:gd name="connsiteY9" fmla="*/ 675244 h 675244"/>
              <a:gd name="connsiteX0" fmla="*/ 237724 w 921860"/>
              <a:gd name="connsiteY0" fmla="*/ 675486 h 675486"/>
              <a:gd name="connsiteX1" fmla="*/ 316417 w 921860"/>
              <a:gd name="connsiteY1" fmla="*/ 636155 h 675486"/>
              <a:gd name="connsiteX2" fmla="*/ 555775 w 921860"/>
              <a:gd name="connsiteY2" fmla="*/ 623399 h 675486"/>
              <a:gd name="connsiteX3" fmla="*/ 871513 w 921860"/>
              <a:gd name="connsiteY3" fmla="*/ 489439 h 675486"/>
              <a:gd name="connsiteX4" fmla="*/ 907259 w 921860"/>
              <a:gd name="connsiteY4" fmla="*/ 191634 h 675486"/>
              <a:gd name="connsiteX5" fmla="*/ 728723 w 921860"/>
              <a:gd name="connsiteY5" fmla="*/ 4479 h 675486"/>
              <a:gd name="connsiteX6" fmla="*/ 205135 w 921860"/>
              <a:gd name="connsiteY6" fmla="*/ 90633 h 675486"/>
              <a:gd name="connsiteX7" fmla="*/ 19443 w 921860"/>
              <a:gd name="connsiteY7" fmla="*/ 267125 h 675486"/>
              <a:gd name="connsiteX8" fmla="*/ 232089 w 921860"/>
              <a:gd name="connsiteY8" fmla="*/ 603374 h 675486"/>
              <a:gd name="connsiteX9" fmla="*/ 237724 w 921860"/>
              <a:gd name="connsiteY9" fmla="*/ 675486 h 675486"/>
              <a:gd name="connsiteX0" fmla="*/ 237610 w 921746"/>
              <a:gd name="connsiteY0" fmla="*/ 675486 h 675486"/>
              <a:gd name="connsiteX1" fmla="*/ 316303 w 921746"/>
              <a:gd name="connsiteY1" fmla="*/ 636155 h 675486"/>
              <a:gd name="connsiteX2" fmla="*/ 555661 w 921746"/>
              <a:gd name="connsiteY2" fmla="*/ 623399 h 675486"/>
              <a:gd name="connsiteX3" fmla="*/ 871399 w 921746"/>
              <a:gd name="connsiteY3" fmla="*/ 489439 h 675486"/>
              <a:gd name="connsiteX4" fmla="*/ 907145 w 921746"/>
              <a:gd name="connsiteY4" fmla="*/ 191634 h 675486"/>
              <a:gd name="connsiteX5" fmla="*/ 728609 w 921746"/>
              <a:gd name="connsiteY5" fmla="*/ 4479 h 675486"/>
              <a:gd name="connsiteX6" fmla="*/ 205021 w 921746"/>
              <a:gd name="connsiteY6" fmla="*/ 90633 h 675486"/>
              <a:gd name="connsiteX7" fmla="*/ 19329 w 921746"/>
              <a:gd name="connsiteY7" fmla="*/ 267125 h 675486"/>
              <a:gd name="connsiteX8" fmla="*/ 232703 w 921746"/>
              <a:gd name="connsiteY8" fmla="*/ 610024 h 675486"/>
              <a:gd name="connsiteX9" fmla="*/ 237610 w 921746"/>
              <a:gd name="connsiteY9" fmla="*/ 675486 h 675486"/>
              <a:gd name="connsiteX0" fmla="*/ 234474 w 918610"/>
              <a:gd name="connsiteY0" fmla="*/ 675486 h 675486"/>
              <a:gd name="connsiteX1" fmla="*/ 313167 w 918610"/>
              <a:gd name="connsiteY1" fmla="*/ 636155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4474 w 918610"/>
              <a:gd name="connsiteY0" fmla="*/ 675486 h 675486"/>
              <a:gd name="connsiteX1" fmla="*/ 306951 w 918610"/>
              <a:gd name="connsiteY1" fmla="*/ 637256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5490 w 919626"/>
              <a:gd name="connsiteY0" fmla="*/ 675486 h 675486"/>
              <a:gd name="connsiteX1" fmla="*/ 307967 w 919626"/>
              <a:gd name="connsiteY1" fmla="*/ 637256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5490 w 919626"/>
              <a:gd name="connsiteY0" fmla="*/ 675486 h 675486"/>
              <a:gd name="connsiteX1" fmla="*/ 301751 w 919626"/>
              <a:gd name="connsiteY1" fmla="*/ 638357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6660 w 920796"/>
              <a:gd name="connsiteY0" fmla="*/ 675486 h 675486"/>
              <a:gd name="connsiteX1" fmla="*/ 302921 w 920796"/>
              <a:gd name="connsiteY1" fmla="*/ 638357 h 675486"/>
              <a:gd name="connsiteX2" fmla="*/ 554711 w 920796"/>
              <a:gd name="connsiteY2" fmla="*/ 623399 h 675486"/>
              <a:gd name="connsiteX3" fmla="*/ 870449 w 920796"/>
              <a:gd name="connsiteY3" fmla="*/ 489439 h 675486"/>
              <a:gd name="connsiteX4" fmla="*/ 906195 w 920796"/>
              <a:gd name="connsiteY4" fmla="*/ 191634 h 675486"/>
              <a:gd name="connsiteX5" fmla="*/ 727659 w 920796"/>
              <a:gd name="connsiteY5" fmla="*/ 4479 h 675486"/>
              <a:gd name="connsiteX6" fmla="*/ 204071 w 920796"/>
              <a:gd name="connsiteY6" fmla="*/ 90633 h 675486"/>
              <a:gd name="connsiteX7" fmla="*/ 18379 w 920796"/>
              <a:gd name="connsiteY7" fmla="*/ 267125 h 675486"/>
              <a:gd name="connsiteX8" fmla="*/ 223754 w 920796"/>
              <a:gd name="connsiteY8" fmla="*/ 614126 h 675486"/>
              <a:gd name="connsiteX9" fmla="*/ 236660 w 920796"/>
              <a:gd name="connsiteY9" fmla="*/ 675486 h 675486"/>
              <a:gd name="connsiteX0" fmla="*/ 236660 w 924042"/>
              <a:gd name="connsiteY0" fmla="*/ 674029 h 674029"/>
              <a:gd name="connsiteX1" fmla="*/ 302921 w 924042"/>
              <a:gd name="connsiteY1" fmla="*/ 636900 h 674029"/>
              <a:gd name="connsiteX2" fmla="*/ 554711 w 924042"/>
              <a:gd name="connsiteY2" fmla="*/ 621942 h 674029"/>
              <a:gd name="connsiteX3" fmla="*/ 870449 w 924042"/>
              <a:gd name="connsiteY3" fmla="*/ 487982 h 674029"/>
              <a:gd name="connsiteX4" fmla="*/ 910627 w 924042"/>
              <a:gd name="connsiteY4" fmla="*/ 192078 h 674029"/>
              <a:gd name="connsiteX5" fmla="*/ 727659 w 924042"/>
              <a:gd name="connsiteY5" fmla="*/ 3022 h 674029"/>
              <a:gd name="connsiteX6" fmla="*/ 204071 w 924042"/>
              <a:gd name="connsiteY6" fmla="*/ 89176 h 674029"/>
              <a:gd name="connsiteX7" fmla="*/ 18379 w 924042"/>
              <a:gd name="connsiteY7" fmla="*/ 265668 h 674029"/>
              <a:gd name="connsiteX8" fmla="*/ 223754 w 924042"/>
              <a:gd name="connsiteY8" fmla="*/ 612669 h 674029"/>
              <a:gd name="connsiteX9" fmla="*/ 236660 w 924042"/>
              <a:gd name="connsiteY9" fmla="*/ 674029 h 674029"/>
              <a:gd name="connsiteX0" fmla="*/ 236660 w 923289"/>
              <a:gd name="connsiteY0" fmla="*/ 677077 h 677077"/>
              <a:gd name="connsiteX1" fmla="*/ 302921 w 923289"/>
              <a:gd name="connsiteY1" fmla="*/ 639948 h 677077"/>
              <a:gd name="connsiteX2" fmla="*/ 554711 w 923289"/>
              <a:gd name="connsiteY2" fmla="*/ 624990 h 677077"/>
              <a:gd name="connsiteX3" fmla="*/ 870449 w 923289"/>
              <a:gd name="connsiteY3" fmla="*/ 491030 h 677077"/>
              <a:gd name="connsiteX4" fmla="*/ 910627 w 923289"/>
              <a:gd name="connsiteY4" fmla="*/ 195126 h 677077"/>
              <a:gd name="connsiteX5" fmla="*/ 737874 w 923289"/>
              <a:gd name="connsiteY5" fmla="*/ 2918 h 677077"/>
              <a:gd name="connsiteX6" fmla="*/ 204071 w 923289"/>
              <a:gd name="connsiteY6" fmla="*/ 92224 h 677077"/>
              <a:gd name="connsiteX7" fmla="*/ 18379 w 923289"/>
              <a:gd name="connsiteY7" fmla="*/ 268716 h 677077"/>
              <a:gd name="connsiteX8" fmla="*/ 223754 w 923289"/>
              <a:gd name="connsiteY8" fmla="*/ 615717 h 677077"/>
              <a:gd name="connsiteX9" fmla="*/ 236660 w 923289"/>
              <a:gd name="connsiteY9" fmla="*/ 677077 h 677077"/>
              <a:gd name="connsiteX0" fmla="*/ 236660 w 923277"/>
              <a:gd name="connsiteY0" fmla="*/ 684928 h 684928"/>
              <a:gd name="connsiteX1" fmla="*/ 302921 w 923277"/>
              <a:gd name="connsiteY1" fmla="*/ 647799 h 684928"/>
              <a:gd name="connsiteX2" fmla="*/ 554711 w 923277"/>
              <a:gd name="connsiteY2" fmla="*/ 632841 h 684928"/>
              <a:gd name="connsiteX3" fmla="*/ 870449 w 923277"/>
              <a:gd name="connsiteY3" fmla="*/ 498881 h 684928"/>
              <a:gd name="connsiteX4" fmla="*/ 910627 w 923277"/>
              <a:gd name="connsiteY4" fmla="*/ 202977 h 684928"/>
              <a:gd name="connsiteX5" fmla="*/ 738044 w 923277"/>
              <a:gd name="connsiteY5" fmla="*/ 2683 h 684928"/>
              <a:gd name="connsiteX6" fmla="*/ 204071 w 923277"/>
              <a:gd name="connsiteY6" fmla="*/ 100075 h 684928"/>
              <a:gd name="connsiteX7" fmla="*/ 18379 w 923277"/>
              <a:gd name="connsiteY7" fmla="*/ 276567 h 684928"/>
              <a:gd name="connsiteX8" fmla="*/ 223754 w 923277"/>
              <a:gd name="connsiteY8" fmla="*/ 623568 h 684928"/>
              <a:gd name="connsiteX9" fmla="*/ 236660 w 923277"/>
              <a:gd name="connsiteY9" fmla="*/ 684928 h 684928"/>
              <a:gd name="connsiteX0" fmla="*/ 236660 w 923277"/>
              <a:gd name="connsiteY0" fmla="*/ 685385 h 685385"/>
              <a:gd name="connsiteX1" fmla="*/ 302921 w 923277"/>
              <a:gd name="connsiteY1" fmla="*/ 648256 h 685385"/>
              <a:gd name="connsiteX2" fmla="*/ 554711 w 923277"/>
              <a:gd name="connsiteY2" fmla="*/ 633298 h 685385"/>
              <a:gd name="connsiteX3" fmla="*/ 870449 w 923277"/>
              <a:gd name="connsiteY3" fmla="*/ 499338 h 685385"/>
              <a:gd name="connsiteX4" fmla="*/ 910627 w 923277"/>
              <a:gd name="connsiteY4" fmla="*/ 203434 h 685385"/>
              <a:gd name="connsiteX5" fmla="*/ 738044 w 923277"/>
              <a:gd name="connsiteY5" fmla="*/ 3140 h 685385"/>
              <a:gd name="connsiteX6" fmla="*/ 195293 w 923277"/>
              <a:gd name="connsiteY6" fmla="*/ 94802 h 685385"/>
              <a:gd name="connsiteX7" fmla="*/ 18379 w 923277"/>
              <a:gd name="connsiteY7" fmla="*/ 277024 h 685385"/>
              <a:gd name="connsiteX8" fmla="*/ 223754 w 923277"/>
              <a:gd name="connsiteY8" fmla="*/ 624025 h 685385"/>
              <a:gd name="connsiteX9" fmla="*/ 236660 w 923277"/>
              <a:gd name="connsiteY9" fmla="*/ 685385 h 685385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6807"/>
              <a:gd name="connsiteY0" fmla="*/ 647076 h 647076"/>
              <a:gd name="connsiteX1" fmla="*/ 305231 w 926807"/>
              <a:gd name="connsiteY1" fmla="*/ 609947 h 647076"/>
              <a:gd name="connsiteX2" fmla="*/ 557021 w 926807"/>
              <a:gd name="connsiteY2" fmla="*/ 594989 h 647076"/>
              <a:gd name="connsiteX3" fmla="*/ 872759 w 926807"/>
              <a:gd name="connsiteY3" fmla="*/ 461029 h 647076"/>
              <a:gd name="connsiteX4" fmla="*/ 912937 w 926807"/>
              <a:gd name="connsiteY4" fmla="*/ 165125 h 647076"/>
              <a:gd name="connsiteX5" fmla="*/ 723808 w 926807"/>
              <a:gd name="connsiteY5" fmla="*/ 5211 h 647076"/>
              <a:gd name="connsiteX6" fmla="*/ 197603 w 926807"/>
              <a:gd name="connsiteY6" fmla="*/ 56493 h 647076"/>
              <a:gd name="connsiteX7" fmla="*/ 17988 w 926807"/>
              <a:gd name="connsiteY7" fmla="*/ 229663 h 647076"/>
              <a:gd name="connsiteX8" fmla="*/ 226064 w 926807"/>
              <a:gd name="connsiteY8" fmla="*/ 585716 h 647076"/>
              <a:gd name="connsiteX9" fmla="*/ 238970 w 926807"/>
              <a:gd name="connsiteY9" fmla="*/ 647076 h 647076"/>
              <a:gd name="connsiteX0" fmla="*/ 238970 w 933356"/>
              <a:gd name="connsiteY0" fmla="*/ 650456 h 650456"/>
              <a:gd name="connsiteX1" fmla="*/ 305231 w 933356"/>
              <a:gd name="connsiteY1" fmla="*/ 613327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38970 w 933356"/>
              <a:gd name="connsiteY0" fmla="*/ 650456 h 650456"/>
              <a:gd name="connsiteX1" fmla="*/ 325366 w 933356"/>
              <a:gd name="connsiteY1" fmla="*/ 614273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40584 w 934970"/>
              <a:gd name="connsiteY0" fmla="*/ 650456 h 650456"/>
              <a:gd name="connsiteX1" fmla="*/ 326980 w 934970"/>
              <a:gd name="connsiteY1" fmla="*/ 614273 h 650456"/>
              <a:gd name="connsiteX2" fmla="*/ 558635 w 934970"/>
              <a:gd name="connsiteY2" fmla="*/ 598369 h 650456"/>
              <a:gd name="connsiteX3" fmla="*/ 874373 w 934970"/>
              <a:gd name="connsiteY3" fmla="*/ 464409 h 650456"/>
              <a:gd name="connsiteX4" fmla="*/ 923019 w 934970"/>
              <a:gd name="connsiteY4" fmla="*/ 219836 h 650456"/>
              <a:gd name="connsiteX5" fmla="*/ 725422 w 934970"/>
              <a:gd name="connsiteY5" fmla="*/ 8591 h 650456"/>
              <a:gd name="connsiteX6" fmla="*/ 199217 w 934970"/>
              <a:gd name="connsiteY6" fmla="*/ 59873 h 650456"/>
              <a:gd name="connsiteX7" fmla="*/ 19602 w 934970"/>
              <a:gd name="connsiteY7" fmla="*/ 233043 h 650456"/>
              <a:gd name="connsiteX8" fmla="*/ 217059 w 934970"/>
              <a:gd name="connsiteY8" fmla="*/ 589969 h 650456"/>
              <a:gd name="connsiteX9" fmla="*/ 240584 w 934970"/>
              <a:gd name="connsiteY9" fmla="*/ 650456 h 650456"/>
              <a:gd name="connsiteX0" fmla="*/ 240584 w 935083"/>
              <a:gd name="connsiteY0" fmla="*/ 652498 h 652498"/>
              <a:gd name="connsiteX1" fmla="*/ 326980 w 935083"/>
              <a:gd name="connsiteY1" fmla="*/ 616315 h 652498"/>
              <a:gd name="connsiteX2" fmla="*/ 558635 w 935083"/>
              <a:gd name="connsiteY2" fmla="*/ 600411 h 652498"/>
              <a:gd name="connsiteX3" fmla="*/ 874373 w 935083"/>
              <a:gd name="connsiteY3" fmla="*/ 466451 h 652498"/>
              <a:gd name="connsiteX4" fmla="*/ 923019 w 935083"/>
              <a:gd name="connsiteY4" fmla="*/ 221878 h 652498"/>
              <a:gd name="connsiteX5" fmla="*/ 723902 w 935083"/>
              <a:gd name="connsiteY5" fmla="*/ 8348 h 652498"/>
              <a:gd name="connsiteX6" fmla="*/ 199217 w 935083"/>
              <a:gd name="connsiteY6" fmla="*/ 61915 h 652498"/>
              <a:gd name="connsiteX7" fmla="*/ 19602 w 935083"/>
              <a:gd name="connsiteY7" fmla="*/ 235085 h 652498"/>
              <a:gd name="connsiteX8" fmla="*/ 217059 w 935083"/>
              <a:gd name="connsiteY8" fmla="*/ 592011 h 652498"/>
              <a:gd name="connsiteX9" fmla="*/ 240584 w 935083"/>
              <a:gd name="connsiteY9" fmla="*/ 652498 h 652498"/>
              <a:gd name="connsiteX0" fmla="*/ 240584 w 935083"/>
              <a:gd name="connsiteY0" fmla="*/ 690718 h 690718"/>
              <a:gd name="connsiteX1" fmla="*/ 326980 w 935083"/>
              <a:gd name="connsiteY1" fmla="*/ 654535 h 690718"/>
              <a:gd name="connsiteX2" fmla="*/ 558635 w 935083"/>
              <a:gd name="connsiteY2" fmla="*/ 638631 h 690718"/>
              <a:gd name="connsiteX3" fmla="*/ 874373 w 935083"/>
              <a:gd name="connsiteY3" fmla="*/ 504671 h 690718"/>
              <a:gd name="connsiteX4" fmla="*/ 923019 w 935083"/>
              <a:gd name="connsiteY4" fmla="*/ 260098 h 690718"/>
              <a:gd name="connsiteX5" fmla="*/ 723902 w 935083"/>
              <a:gd name="connsiteY5" fmla="*/ 46568 h 690718"/>
              <a:gd name="connsiteX6" fmla="*/ 199217 w 935083"/>
              <a:gd name="connsiteY6" fmla="*/ 100135 h 690718"/>
              <a:gd name="connsiteX7" fmla="*/ 19602 w 935083"/>
              <a:gd name="connsiteY7" fmla="*/ 273305 h 690718"/>
              <a:gd name="connsiteX8" fmla="*/ 217059 w 935083"/>
              <a:gd name="connsiteY8" fmla="*/ 630231 h 690718"/>
              <a:gd name="connsiteX9" fmla="*/ 240584 w 935083"/>
              <a:gd name="connsiteY9" fmla="*/ 690718 h 690718"/>
              <a:gd name="connsiteX0" fmla="*/ 240584 w 934424"/>
              <a:gd name="connsiteY0" fmla="*/ 718729 h 718729"/>
              <a:gd name="connsiteX1" fmla="*/ 326980 w 934424"/>
              <a:gd name="connsiteY1" fmla="*/ 682546 h 718729"/>
              <a:gd name="connsiteX2" fmla="*/ 558635 w 934424"/>
              <a:gd name="connsiteY2" fmla="*/ 666642 h 718729"/>
              <a:gd name="connsiteX3" fmla="*/ 874373 w 934424"/>
              <a:gd name="connsiteY3" fmla="*/ 532682 h 718729"/>
              <a:gd name="connsiteX4" fmla="*/ 923019 w 934424"/>
              <a:gd name="connsiteY4" fmla="*/ 288109 h 718729"/>
              <a:gd name="connsiteX5" fmla="*/ 732809 w 934424"/>
              <a:gd name="connsiteY5" fmla="*/ 41324 h 718729"/>
              <a:gd name="connsiteX6" fmla="*/ 199217 w 934424"/>
              <a:gd name="connsiteY6" fmla="*/ 128146 h 718729"/>
              <a:gd name="connsiteX7" fmla="*/ 19602 w 934424"/>
              <a:gd name="connsiteY7" fmla="*/ 301316 h 718729"/>
              <a:gd name="connsiteX8" fmla="*/ 217059 w 934424"/>
              <a:gd name="connsiteY8" fmla="*/ 658242 h 718729"/>
              <a:gd name="connsiteX9" fmla="*/ 240584 w 934424"/>
              <a:gd name="connsiteY9" fmla="*/ 718729 h 718729"/>
              <a:gd name="connsiteX0" fmla="*/ 240584 w 934424"/>
              <a:gd name="connsiteY0" fmla="*/ 722533 h 722533"/>
              <a:gd name="connsiteX1" fmla="*/ 326980 w 934424"/>
              <a:gd name="connsiteY1" fmla="*/ 686350 h 722533"/>
              <a:gd name="connsiteX2" fmla="*/ 558635 w 934424"/>
              <a:gd name="connsiteY2" fmla="*/ 670446 h 722533"/>
              <a:gd name="connsiteX3" fmla="*/ 874373 w 934424"/>
              <a:gd name="connsiteY3" fmla="*/ 536486 h 722533"/>
              <a:gd name="connsiteX4" fmla="*/ 923019 w 934424"/>
              <a:gd name="connsiteY4" fmla="*/ 291913 h 722533"/>
              <a:gd name="connsiteX5" fmla="*/ 732809 w 934424"/>
              <a:gd name="connsiteY5" fmla="*/ 45128 h 722533"/>
              <a:gd name="connsiteX6" fmla="*/ 199217 w 934424"/>
              <a:gd name="connsiteY6" fmla="*/ 131950 h 722533"/>
              <a:gd name="connsiteX7" fmla="*/ 19602 w 934424"/>
              <a:gd name="connsiteY7" fmla="*/ 305120 h 722533"/>
              <a:gd name="connsiteX8" fmla="*/ 217059 w 934424"/>
              <a:gd name="connsiteY8" fmla="*/ 662046 h 722533"/>
              <a:gd name="connsiteX9" fmla="*/ 240584 w 934424"/>
              <a:gd name="connsiteY9" fmla="*/ 722533 h 722533"/>
              <a:gd name="connsiteX0" fmla="*/ 240584 w 934424"/>
              <a:gd name="connsiteY0" fmla="*/ 720450 h 720450"/>
              <a:gd name="connsiteX1" fmla="*/ 326980 w 934424"/>
              <a:gd name="connsiteY1" fmla="*/ 684267 h 720450"/>
              <a:gd name="connsiteX2" fmla="*/ 558635 w 934424"/>
              <a:gd name="connsiteY2" fmla="*/ 668363 h 720450"/>
              <a:gd name="connsiteX3" fmla="*/ 874373 w 934424"/>
              <a:gd name="connsiteY3" fmla="*/ 534403 h 720450"/>
              <a:gd name="connsiteX4" fmla="*/ 923019 w 934424"/>
              <a:gd name="connsiteY4" fmla="*/ 289830 h 720450"/>
              <a:gd name="connsiteX5" fmla="*/ 732809 w 934424"/>
              <a:gd name="connsiteY5" fmla="*/ 43045 h 720450"/>
              <a:gd name="connsiteX6" fmla="*/ 199217 w 934424"/>
              <a:gd name="connsiteY6" fmla="*/ 129867 h 720450"/>
              <a:gd name="connsiteX7" fmla="*/ 19602 w 934424"/>
              <a:gd name="connsiteY7" fmla="*/ 303037 h 720450"/>
              <a:gd name="connsiteX8" fmla="*/ 217059 w 934424"/>
              <a:gd name="connsiteY8" fmla="*/ 659963 h 720450"/>
              <a:gd name="connsiteX9" fmla="*/ 240584 w 934424"/>
              <a:gd name="connsiteY9" fmla="*/ 720450 h 720450"/>
              <a:gd name="connsiteX0" fmla="*/ 240584 w 934424"/>
              <a:gd name="connsiteY0" fmla="*/ 685029 h 685029"/>
              <a:gd name="connsiteX1" fmla="*/ 326980 w 934424"/>
              <a:gd name="connsiteY1" fmla="*/ 648846 h 685029"/>
              <a:gd name="connsiteX2" fmla="*/ 558635 w 934424"/>
              <a:gd name="connsiteY2" fmla="*/ 632942 h 685029"/>
              <a:gd name="connsiteX3" fmla="*/ 874373 w 934424"/>
              <a:gd name="connsiteY3" fmla="*/ 498982 h 685029"/>
              <a:gd name="connsiteX4" fmla="*/ 923019 w 934424"/>
              <a:gd name="connsiteY4" fmla="*/ 254409 h 685029"/>
              <a:gd name="connsiteX5" fmla="*/ 732809 w 934424"/>
              <a:gd name="connsiteY5" fmla="*/ 7624 h 685029"/>
              <a:gd name="connsiteX6" fmla="*/ 194656 w 934424"/>
              <a:gd name="connsiteY6" fmla="*/ 87592 h 685029"/>
              <a:gd name="connsiteX7" fmla="*/ 19602 w 934424"/>
              <a:gd name="connsiteY7" fmla="*/ 267616 h 685029"/>
              <a:gd name="connsiteX8" fmla="*/ 217059 w 934424"/>
              <a:gd name="connsiteY8" fmla="*/ 624542 h 685029"/>
              <a:gd name="connsiteX9" fmla="*/ 240584 w 934424"/>
              <a:gd name="connsiteY9" fmla="*/ 685029 h 685029"/>
              <a:gd name="connsiteX0" fmla="*/ 240584 w 934424"/>
              <a:gd name="connsiteY0" fmla="*/ 687685 h 687685"/>
              <a:gd name="connsiteX1" fmla="*/ 326980 w 934424"/>
              <a:gd name="connsiteY1" fmla="*/ 651502 h 687685"/>
              <a:gd name="connsiteX2" fmla="*/ 558635 w 934424"/>
              <a:gd name="connsiteY2" fmla="*/ 635598 h 687685"/>
              <a:gd name="connsiteX3" fmla="*/ 874373 w 934424"/>
              <a:gd name="connsiteY3" fmla="*/ 501638 h 687685"/>
              <a:gd name="connsiteX4" fmla="*/ 923019 w 934424"/>
              <a:gd name="connsiteY4" fmla="*/ 257065 h 687685"/>
              <a:gd name="connsiteX5" fmla="*/ 732809 w 934424"/>
              <a:gd name="connsiteY5" fmla="*/ 10280 h 687685"/>
              <a:gd name="connsiteX6" fmla="*/ 228697 w 934424"/>
              <a:gd name="connsiteY6" fmla="*/ 75553 h 687685"/>
              <a:gd name="connsiteX7" fmla="*/ 19602 w 934424"/>
              <a:gd name="connsiteY7" fmla="*/ 270272 h 687685"/>
              <a:gd name="connsiteX8" fmla="*/ 217059 w 934424"/>
              <a:gd name="connsiteY8" fmla="*/ 627198 h 687685"/>
              <a:gd name="connsiteX9" fmla="*/ 240584 w 934424"/>
              <a:gd name="connsiteY9" fmla="*/ 687685 h 687685"/>
              <a:gd name="connsiteX0" fmla="*/ 240584 w 930983"/>
              <a:gd name="connsiteY0" fmla="*/ 687685 h 687685"/>
              <a:gd name="connsiteX1" fmla="*/ 326980 w 930983"/>
              <a:gd name="connsiteY1" fmla="*/ 651502 h 687685"/>
              <a:gd name="connsiteX2" fmla="*/ 558635 w 930983"/>
              <a:gd name="connsiteY2" fmla="*/ 635598 h 687685"/>
              <a:gd name="connsiteX3" fmla="*/ 861448 w 930983"/>
              <a:gd name="connsiteY3" fmla="*/ 482219 h 687685"/>
              <a:gd name="connsiteX4" fmla="*/ 923019 w 930983"/>
              <a:gd name="connsiteY4" fmla="*/ 257065 h 687685"/>
              <a:gd name="connsiteX5" fmla="*/ 732809 w 930983"/>
              <a:gd name="connsiteY5" fmla="*/ 10280 h 687685"/>
              <a:gd name="connsiteX6" fmla="*/ 228697 w 930983"/>
              <a:gd name="connsiteY6" fmla="*/ 75553 h 687685"/>
              <a:gd name="connsiteX7" fmla="*/ 19602 w 930983"/>
              <a:gd name="connsiteY7" fmla="*/ 270272 h 687685"/>
              <a:gd name="connsiteX8" fmla="*/ 217059 w 930983"/>
              <a:gd name="connsiteY8" fmla="*/ 627198 h 687685"/>
              <a:gd name="connsiteX9" fmla="*/ 240584 w 930983"/>
              <a:gd name="connsiteY9" fmla="*/ 687685 h 687685"/>
              <a:gd name="connsiteX0" fmla="*/ 240584 w 942621"/>
              <a:gd name="connsiteY0" fmla="*/ 687685 h 687685"/>
              <a:gd name="connsiteX1" fmla="*/ 326980 w 942621"/>
              <a:gd name="connsiteY1" fmla="*/ 651502 h 687685"/>
              <a:gd name="connsiteX2" fmla="*/ 558635 w 942621"/>
              <a:gd name="connsiteY2" fmla="*/ 635598 h 687685"/>
              <a:gd name="connsiteX3" fmla="*/ 895330 w 942621"/>
              <a:gd name="connsiteY3" fmla="*/ 442594 h 687685"/>
              <a:gd name="connsiteX4" fmla="*/ 923019 w 942621"/>
              <a:gd name="connsiteY4" fmla="*/ 257065 h 687685"/>
              <a:gd name="connsiteX5" fmla="*/ 732809 w 942621"/>
              <a:gd name="connsiteY5" fmla="*/ 10280 h 687685"/>
              <a:gd name="connsiteX6" fmla="*/ 228697 w 942621"/>
              <a:gd name="connsiteY6" fmla="*/ 75553 h 687685"/>
              <a:gd name="connsiteX7" fmla="*/ 19602 w 942621"/>
              <a:gd name="connsiteY7" fmla="*/ 270272 h 687685"/>
              <a:gd name="connsiteX8" fmla="*/ 217059 w 942621"/>
              <a:gd name="connsiteY8" fmla="*/ 627198 h 687685"/>
              <a:gd name="connsiteX9" fmla="*/ 240584 w 942621"/>
              <a:gd name="connsiteY9" fmla="*/ 687685 h 687685"/>
              <a:gd name="connsiteX0" fmla="*/ 240584 w 941338"/>
              <a:gd name="connsiteY0" fmla="*/ 687685 h 687685"/>
              <a:gd name="connsiteX1" fmla="*/ 326980 w 941338"/>
              <a:gd name="connsiteY1" fmla="*/ 651502 h 687685"/>
              <a:gd name="connsiteX2" fmla="*/ 583099 w 941338"/>
              <a:gd name="connsiteY2" fmla="*/ 614744 h 687685"/>
              <a:gd name="connsiteX3" fmla="*/ 895330 w 941338"/>
              <a:gd name="connsiteY3" fmla="*/ 442594 h 687685"/>
              <a:gd name="connsiteX4" fmla="*/ 923019 w 941338"/>
              <a:gd name="connsiteY4" fmla="*/ 257065 h 687685"/>
              <a:gd name="connsiteX5" fmla="*/ 732809 w 941338"/>
              <a:gd name="connsiteY5" fmla="*/ 10280 h 687685"/>
              <a:gd name="connsiteX6" fmla="*/ 228697 w 941338"/>
              <a:gd name="connsiteY6" fmla="*/ 75553 h 687685"/>
              <a:gd name="connsiteX7" fmla="*/ 19602 w 941338"/>
              <a:gd name="connsiteY7" fmla="*/ 270272 h 687685"/>
              <a:gd name="connsiteX8" fmla="*/ 217059 w 941338"/>
              <a:gd name="connsiteY8" fmla="*/ 627198 h 687685"/>
              <a:gd name="connsiteX9" fmla="*/ 240584 w 941338"/>
              <a:gd name="connsiteY9" fmla="*/ 687685 h 687685"/>
              <a:gd name="connsiteX0" fmla="*/ 243122 w 943876"/>
              <a:gd name="connsiteY0" fmla="*/ 687685 h 687685"/>
              <a:gd name="connsiteX1" fmla="*/ 329518 w 943876"/>
              <a:gd name="connsiteY1" fmla="*/ 651502 h 687685"/>
              <a:gd name="connsiteX2" fmla="*/ 585637 w 943876"/>
              <a:gd name="connsiteY2" fmla="*/ 614744 h 687685"/>
              <a:gd name="connsiteX3" fmla="*/ 897868 w 943876"/>
              <a:gd name="connsiteY3" fmla="*/ 442594 h 687685"/>
              <a:gd name="connsiteX4" fmla="*/ 925557 w 943876"/>
              <a:gd name="connsiteY4" fmla="*/ 257065 h 687685"/>
              <a:gd name="connsiteX5" fmla="*/ 735347 w 943876"/>
              <a:gd name="connsiteY5" fmla="*/ 10280 h 687685"/>
              <a:gd name="connsiteX6" fmla="*/ 231235 w 943876"/>
              <a:gd name="connsiteY6" fmla="*/ 75553 h 687685"/>
              <a:gd name="connsiteX7" fmla="*/ 22140 w 943876"/>
              <a:gd name="connsiteY7" fmla="*/ 270272 h 687685"/>
              <a:gd name="connsiteX8" fmla="*/ 219597 w 943876"/>
              <a:gd name="connsiteY8" fmla="*/ 627198 h 687685"/>
              <a:gd name="connsiteX9" fmla="*/ 243122 w 943876"/>
              <a:gd name="connsiteY9" fmla="*/ 687685 h 687685"/>
              <a:gd name="connsiteX0" fmla="*/ 270951 w 971705"/>
              <a:gd name="connsiteY0" fmla="*/ 687201 h 687201"/>
              <a:gd name="connsiteX1" fmla="*/ 357347 w 971705"/>
              <a:gd name="connsiteY1" fmla="*/ 651018 h 687201"/>
              <a:gd name="connsiteX2" fmla="*/ 613466 w 971705"/>
              <a:gd name="connsiteY2" fmla="*/ 614260 h 687201"/>
              <a:gd name="connsiteX3" fmla="*/ 925697 w 971705"/>
              <a:gd name="connsiteY3" fmla="*/ 442110 h 687201"/>
              <a:gd name="connsiteX4" fmla="*/ 953386 w 971705"/>
              <a:gd name="connsiteY4" fmla="*/ 256581 h 687201"/>
              <a:gd name="connsiteX5" fmla="*/ 763176 w 971705"/>
              <a:gd name="connsiteY5" fmla="*/ 9796 h 687201"/>
              <a:gd name="connsiteX6" fmla="*/ 259064 w 971705"/>
              <a:gd name="connsiteY6" fmla="*/ 75069 h 687201"/>
              <a:gd name="connsiteX7" fmla="*/ 16950 w 971705"/>
              <a:gd name="connsiteY7" fmla="*/ 313452 h 687201"/>
              <a:gd name="connsiteX8" fmla="*/ 247426 w 971705"/>
              <a:gd name="connsiteY8" fmla="*/ 626714 h 687201"/>
              <a:gd name="connsiteX9" fmla="*/ 270951 w 971705"/>
              <a:gd name="connsiteY9" fmla="*/ 687201 h 687201"/>
              <a:gd name="connsiteX0" fmla="*/ 238078 w 938832"/>
              <a:gd name="connsiteY0" fmla="*/ 686664 h 686664"/>
              <a:gd name="connsiteX1" fmla="*/ 324474 w 938832"/>
              <a:gd name="connsiteY1" fmla="*/ 650481 h 686664"/>
              <a:gd name="connsiteX2" fmla="*/ 580593 w 938832"/>
              <a:gd name="connsiteY2" fmla="*/ 613723 h 686664"/>
              <a:gd name="connsiteX3" fmla="*/ 892824 w 938832"/>
              <a:gd name="connsiteY3" fmla="*/ 441573 h 686664"/>
              <a:gd name="connsiteX4" fmla="*/ 920513 w 938832"/>
              <a:gd name="connsiteY4" fmla="*/ 256044 h 686664"/>
              <a:gd name="connsiteX5" fmla="*/ 730303 w 938832"/>
              <a:gd name="connsiteY5" fmla="*/ 9259 h 686664"/>
              <a:gd name="connsiteX6" fmla="*/ 226191 w 938832"/>
              <a:gd name="connsiteY6" fmla="*/ 74532 h 686664"/>
              <a:gd name="connsiteX7" fmla="*/ 23383 w 938832"/>
              <a:gd name="connsiteY7" fmla="*/ 284183 h 686664"/>
              <a:gd name="connsiteX8" fmla="*/ 214553 w 938832"/>
              <a:gd name="connsiteY8" fmla="*/ 626177 h 686664"/>
              <a:gd name="connsiteX9" fmla="*/ 238078 w 938832"/>
              <a:gd name="connsiteY9" fmla="*/ 686664 h 686664"/>
              <a:gd name="connsiteX0" fmla="*/ 238078 w 940200"/>
              <a:gd name="connsiteY0" fmla="*/ 721245 h 721245"/>
              <a:gd name="connsiteX1" fmla="*/ 324474 w 940200"/>
              <a:gd name="connsiteY1" fmla="*/ 685062 h 721245"/>
              <a:gd name="connsiteX2" fmla="*/ 580593 w 940200"/>
              <a:gd name="connsiteY2" fmla="*/ 648304 h 721245"/>
              <a:gd name="connsiteX3" fmla="*/ 892824 w 940200"/>
              <a:gd name="connsiteY3" fmla="*/ 476154 h 721245"/>
              <a:gd name="connsiteX4" fmla="*/ 920513 w 940200"/>
              <a:gd name="connsiteY4" fmla="*/ 290625 h 721245"/>
              <a:gd name="connsiteX5" fmla="*/ 710990 w 940200"/>
              <a:gd name="connsiteY5" fmla="*/ 6592 h 721245"/>
              <a:gd name="connsiteX6" fmla="*/ 226191 w 940200"/>
              <a:gd name="connsiteY6" fmla="*/ 109113 h 721245"/>
              <a:gd name="connsiteX7" fmla="*/ 23383 w 940200"/>
              <a:gd name="connsiteY7" fmla="*/ 318764 h 721245"/>
              <a:gd name="connsiteX8" fmla="*/ 214553 w 940200"/>
              <a:gd name="connsiteY8" fmla="*/ 660758 h 721245"/>
              <a:gd name="connsiteX9" fmla="*/ 238078 w 940200"/>
              <a:gd name="connsiteY9" fmla="*/ 721245 h 721245"/>
              <a:gd name="connsiteX0" fmla="*/ 238078 w 943536"/>
              <a:gd name="connsiteY0" fmla="*/ 720896 h 720896"/>
              <a:gd name="connsiteX1" fmla="*/ 324474 w 943536"/>
              <a:gd name="connsiteY1" fmla="*/ 684713 h 720896"/>
              <a:gd name="connsiteX2" fmla="*/ 580593 w 943536"/>
              <a:gd name="connsiteY2" fmla="*/ 647955 h 720896"/>
              <a:gd name="connsiteX3" fmla="*/ 892824 w 943536"/>
              <a:gd name="connsiteY3" fmla="*/ 475805 h 720896"/>
              <a:gd name="connsiteX4" fmla="*/ 925324 w 943536"/>
              <a:gd name="connsiteY4" fmla="*/ 283788 h 720896"/>
              <a:gd name="connsiteX5" fmla="*/ 710990 w 943536"/>
              <a:gd name="connsiteY5" fmla="*/ 6243 h 720896"/>
              <a:gd name="connsiteX6" fmla="*/ 226191 w 943536"/>
              <a:gd name="connsiteY6" fmla="*/ 108764 h 720896"/>
              <a:gd name="connsiteX7" fmla="*/ 23383 w 943536"/>
              <a:gd name="connsiteY7" fmla="*/ 318415 h 720896"/>
              <a:gd name="connsiteX8" fmla="*/ 214553 w 943536"/>
              <a:gd name="connsiteY8" fmla="*/ 660409 h 720896"/>
              <a:gd name="connsiteX9" fmla="*/ 238078 w 943536"/>
              <a:gd name="connsiteY9" fmla="*/ 720896 h 720896"/>
              <a:gd name="connsiteX0" fmla="*/ 238078 w 932042"/>
              <a:gd name="connsiteY0" fmla="*/ 720896 h 720896"/>
              <a:gd name="connsiteX1" fmla="*/ 324474 w 932042"/>
              <a:gd name="connsiteY1" fmla="*/ 684713 h 720896"/>
              <a:gd name="connsiteX2" fmla="*/ 580593 w 932042"/>
              <a:gd name="connsiteY2" fmla="*/ 647955 h 720896"/>
              <a:gd name="connsiteX3" fmla="*/ 850829 w 932042"/>
              <a:gd name="connsiteY3" fmla="*/ 489522 h 720896"/>
              <a:gd name="connsiteX4" fmla="*/ 925324 w 932042"/>
              <a:gd name="connsiteY4" fmla="*/ 283788 h 720896"/>
              <a:gd name="connsiteX5" fmla="*/ 710990 w 932042"/>
              <a:gd name="connsiteY5" fmla="*/ 6243 h 720896"/>
              <a:gd name="connsiteX6" fmla="*/ 226191 w 932042"/>
              <a:gd name="connsiteY6" fmla="*/ 108764 h 720896"/>
              <a:gd name="connsiteX7" fmla="*/ 23383 w 932042"/>
              <a:gd name="connsiteY7" fmla="*/ 318415 h 720896"/>
              <a:gd name="connsiteX8" fmla="*/ 214553 w 932042"/>
              <a:gd name="connsiteY8" fmla="*/ 660409 h 720896"/>
              <a:gd name="connsiteX9" fmla="*/ 238078 w 932042"/>
              <a:gd name="connsiteY9" fmla="*/ 720896 h 720896"/>
              <a:gd name="connsiteX0" fmla="*/ 294564 w 988528"/>
              <a:gd name="connsiteY0" fmla="*/ 721257 h 721257"/>
              <a:gd name="connsiteX1" fmla="*/ 380960 w 988528"/>
              <a:gd name="connsiteY1" fmla="*/ 685074 h 721257"/>
              <a:gd name="connsiteX2" fmla="*/ 637079 w 988528"/>
              <a:gd name="connsiteY2" fmla="*/ 648316 h 721257"/>
              <a:gd name="connsiteX3" fmla="*/ 907315 w 988528"/>
              <a:gd name="connsiteY3" fmla="*/ 489883 h 721257"/>
              <a:gd name="connsiteX4" fmla="*/ 981810 w 988528"/>
              <a:gd name="connsiteY4" fmla="*/ 284149 h 721257"/>
              <a:gd name="connsiteX5" fmla="*/ 767476 w 988528"/>
              <a:gd name="connsiteY5" fmla="*/ 6604 h 721257"/>
              <a:gd name="connsiteX6" fmla="*/ 282677 w 988528"/>
              <a:gd name="connsiteY6" fmla="*/ 109125 h 721257"/>
              <a:gd name="connsiteX7" fmla="*/ 14036 w 988528"/>
              <a:gd name="connsiteY7" fmla="*/ 355779 h 721257"/>
              <a:gd name="connsiteX8" fmla="*/ 271039 w 988528"/>
              <a:gd name="connsiteY8" fmla="*/ 660770 h 721257"/>
              <a:gd name="connsiteX9" fmla="*/ 294564 w 988528"/>
              <a:gd name="connsiteY9" fmla="*/ 721257 h 721257"/>
              <a:gd name="connsiteX0" fmla="*/ 308360 w 1002324"/>
              <a:gd name="connsiteY0" fmla="*/ 721378 h 721378"/>
              <a:gd name="connsiteX1" fmla="*/ 394756 w 1002324"/>
              <a:gd name="connsiteY1" fmla="*/ 685195 h 721378"/>
              <a:gd name="connsiteX2" fmla="*/ 650875 w 1002324"/>
              <a:gd name="connsiteY2" fmla="*/ 648437 h 721378"/>
              <a:gd name="connsiteX3" fmla="*/ 921111 w 1002324"/>
              <a:gd name="connsiteY3" fmla="*/ 490004 h 721378"/>
              <a:gd name="connsiteX4" fmla="*/ 995606 w 1002324"/>
              <a:gd name="connsiteY4" fmla="*/ 284270 h 721378"/>
              <a:gd name="connsiteX5" fmla="*/ 781272 w 1002324"/>
              <a:gd name="connsiteY5" fmla="*/ 6725 h 721378"/>
              <a:gd name="connsiteX6" fmla="*/ 296473 w 1002324"/>
              <a:gd name="connsiteY6" fmla="*/ 109246 h 721378"/>
              <a:gd name="connsiteX7" fmla="*/ 12734 w 1002324"/>
              <a:gd name="connsiteY7" fmla="*/ 367519 h 721378"/>
              <a:gd name="connsiteX8" fmla="*/ 284835 w 1002324"/>
              <a:gd name="connsiteY8" fmla="*/ 660891 h 721378"/>
              <a:gd name="connsiteX9" fmla="*/ 308360 w 1002324"/>
              <a:gd name="connsiteY9" fmla="*/ 721378 h 721378"/>
              <a:gd name="connsiteX0" fmla="*/ 308360 w 1001714"/>
              <a:gd name="connsiteY0" fmla="*/ 721378 h 721378"/>
              <a:gd name="connsiteX1" fmla="*/ 394756 w 1001714"/>
              <a:gd name="connsiteY1" fmla="*/ 685195 h 721378"/>
              <a:gd name="connsiteX2" fmla="*/ 650875 w 1001714"/>
              <a:gd name="connsiteY2" fmla="*/ 648437 h 721378"/>
              <a:gd name="connsiteX3" fmla="*/ 917242 w 1001714"/>
              <a:gd name="connsiteY3" fmla="*/ 475683 h 721378"/>
              <a:gd name="connsiteX4" fmla="*/ 995606 w 1001714"/>
              <a:gd name="connsiteY4" fmla="*/ 284270 h 721378"/>
              <a:gd name="connsiteX5" fmla="*/ 781272 w 1001714"/>
              <a:gd name="connsiteY5" fmla="*/ 6725 h 721378"/>
              <a:gd name="connsiteX6" fmla="*/ 296473 w 1001714"/>
              <a:gd name="connsiteY6" fmla="*/ 109246 h 721378"/>
              <a:gd name="connsiteX7" fmla="*/ 12734 w 1001714"/>
              <a:gd name="connsiteY7" fmla="*/ 367519 h 721378"/>
              <a:gd name="connsiteX8" fmla="*/ 284835 w 1001714"/>
              <a:gd name="connsiteY8" fmla="*/ 660891 h 721378"/>
              <a:gd name="connsiteX9" fmla="*/ 308360 w 1001714"/>
              <a:gd name="connsiteY9" fmla="*/ 721378 h 721378"/>
              <a:gd name="connsiteX0" fmla="*/ 308360 w 1001852"/>
              <a:gd name="connsiteY0" fmla="*/ 721378 h 721378"/>
              <a:gd name="connsiteX1" fmla="*/ 394756 w 1001852"/>
              <a:gd name="connsiteY1" fmla="*/ 685195 h 721378"/>
              <a:gd name="connsiteX2" fmla="*/ 641147 w 1001852"/>
              <a:gd name="connsiteY2" fmla="*/ 639079 h 721378"/>
              <a:gd name="connsiteX3" fmla="*/ 917242 w 1001852"/>
              <a:gd name="connsiteY3" fmla="*/ 475683 h 721378"/>
              <a:gd name="connsiteX4" fmla="*/ 995606 w 1001852"/>
              <a:gd name="connsiteY4" fmla="*/ 284270 h 721378"/>
              <a:gd name="connsiteX5" fmla="*/ 781272 w 1001852"/>
              <a:gd name="connsiteY5" fmla="*/ 6725 h 721378"/>
              <a:gd name="connsiteX6" fmla="*/ 296473 w 1001852"/>
              <a:gd name="connsiteY6" fmla="*/ 109246 h 721378"/>
              <a:gd name="connsiteX7" fmla="*/ 12734 w 1001852"/>
              <a:gd name="connsiteY7" fmla="*/ 367519 h 721378"/>
              <a:gd name="connsiteX8" fmla="*/ 284835 w 1001852"/>
              <a:gd name="connsiteY8" fmla="*/ 660891 h 721378"/>
              <a:gd name="connsiteX9" fmla="*/ 308360 w 1001852"/>
              <a:gd name="connsiteY9" fmla="*/ 721378 h 721378"/>
              <a:gd name="connsiteX0" fmla="*/ 308360 w 1001852"/>
              <a:gd name="connsiteY0" fmla="*/ 719754 h 719754"/>
              <a:gd name="connsiteX1" fmla="*/ 394756 w 1001852"/>
              <a:gd name="connsiteY1" fmla="*/ 683571 h 719754"/>
              <a:gd name="connsiteX2" fmla="*/ 641147 w 1001852"/>
              <a:gd name="connsiteY2" fmla="*/ 637455 h 719754"/>
              <a:gd name="connsiteX3" fmla="*/ 917242 w 1001852"/>
              <a:gd name="connsiteY3" fmla="*/ 474059 h 719754"/>
              <a:gd name="connsiteX4" fmla="*/ 995606 w 1001852"/>
              <a:gd name="connsiteY4" fmla="*/ 282646 h 719754"/>
              <a:gd name="connsiteX5" fmla="*/ 781272 w 1001852"/>
              <a:gd name="connsiteY5" fmla="*/ 5101 h 719754"/>
              <a:gd name="connsiteX6" fmla="*/ 311517 w 1001852"/>
              <a:gd name="connsiteY6" fmla="*/ 122448 h 719754"/>
              <a:gd name="connsiteX7" fmla="*/ 12734 w 1001852"/>
              <a:gd name="connsiteY7" fmla="*/ 365895 h 719754"/>
              <a:gd name="connsiteX8" fmla="*/ 284835 w 1001852"/>
              <a:gd name="connsiteY8" fmla="*/ 659267 h 719754"/>
              <a:gd name="connsiteX9" fmla="*/ 308360 w 1001852"/>
              <a:gd name="connsiteY9" fmla="*/ 719754 h 719754"/>
              <a:gd name="connsiteX0" fmla="*/ 304337 w 997829"/>
              <a:gd name="connsiteY0" fmla="*/ 719754 h 719754"/>
              <a:gd name="connsiteX1" fmla="*/ 390733 w 997829"/>
              <a:gd name="connsiteY1" fmla="*/ 683571 h 719754"/>
              <a:gd name="connsiteX2" fmla="*/ 637124 w 997829"/>
              <a:gd name="connsiteY2" fmla="*/ 637455 h 719754"/>
              <a:gd name="connsiteX3" fmla="*/ 913219 w 997829"/>
              <a:gd name="connsiteY3" fmla="*/ 474059 h 719754"/>
              <a:gd name="connsiteX4" fmla="*/ 991583 w 997829"/>
              <a:gd name="connsiteY4" fmla="*/ 282646 h 719754"/>
              <a:gd name="connsiteX5" fmla="*/ 777249 w 997829"/>
              <a:gd name="connsiteY5" fmla="*/ 5101 h 719754"/>
              <a:gd name="connsiteX6" fmla="*/ 307494 w 997829"/>
              <a:gd name="connsiteY6" fmla="*/ 122448 h 719754"/>
              <a:gd name="connsiteX7" fmla="*/ 8711 w 997829"/>
              <a:gd name="connsiteY7" fmla="*/ 365895 h 719754"/>
              <a:gd name="connsiteX8" fmla="*/ 280812 w 997829"/>
              <a:gd name="connsiteY8" fmla="*/ 659267 h 719754"/>
              <a:gd name="connsiteX9" fmla="*/ 304337 w 997829"/>
              <a:gd name="connsiteY9" fmla="*/ 719754 h 719754"/>
              <a:gd name="connsiteX0" fmla="*/ 304337 w 1000140"/>
              <a:gd name="connsiteY0" fmla="*/ 719754 h 719754"/>
              <a:gd name="connsiteX1" fmla="*/ 390733 w 1000140"/>
              <a:gd name="connsiteY1" fmla="*/ 683571 h 719754"/>
              <a:gd name="connsiteX2" fmla="*/ 637124 w 1000140"/>
              <a:gd name="connsiteY2" fmla="*/ 637455 h 719754"/>
              <a:gd name="connsiteX3" fmla="*/ 926023 w 1000140"/>
              <a:gd name="connsiteY3" fmla="*/ 465382 h 719754"/>
              <a:gd name="connsiteX4" fmla="*/ 991583 w 1000140"/>
              <a:gd name="connsiteY4" fmla="*/ 282646 h 719754"/>
              <a:gd name="connsiteX5" fmla="*/ 777249 w 1000140"/>
              <a:gd name="connsiteY5" fmla="*/ 5101 h 719754"/>
              <a:gd name="connsiteX6" fmla="*/ 307494 w 1000140"/>
              <a:gd name="connsiteY6" fmla="*/ 122448 h 719754"/>
              <a:gd name="connsiteX7" fmla="*/ 8711 w 1000140"/>
              <a:gd name="connsiteY7" fmla="*/ 365895 h 719754"/>
              <a:gd name="connsiteX8" fmla="*/ 280812 w 1000140"/>
              <a:gd name="connsiteY8" fmla="*/ 659267 h 719754"/>
              <a:gd name="connsiteX9" fmla="*/ 304337 w 1000140"/>
              <a:gd name="connsiteY9" fmla="*/ 719754 h 719754"/>
              <a:gd name="connsiteX0" fmla="*/ 304337 w 1000232"/>
              <a:gd name="connsiteY0" fmla="*/ 719754 h 719754"/>
              <a:gd name="connsiteX1" fmla="*/ 390733 w 1000232"/>
              <a:gd name="connsiteY1" fmla="*/ 683571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1000232"/>
              <a:gd name="connsiteY0" fmla="*/ 719754 h 719754"/>
              <a:gd name="connsiteX1" fmla="*/ 399952 w 1000232"/>
              <a:gd name="connsiteY1" fmla="*/ 666587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991570"/>
              <a:gd name="connsiteY0" fmla="*/ 718638 h 718638"/>
              <a:gd name="connsiteX1" fmla="*/ 399952 w 991570"/>
              <a:gd name="connsiteY1" fmla="*/ 665471 h 718638"/>
              <a:gd name="connsiteX2" fmla="*/ 632822 w 991570"/>
              <a:gd name="connsiteY2" fmla="*/ 626371 h 718638"/>
              <a:gd name="connsiteX3" fmla="*/ 926023 w 991570"/>
              <a:gd name="connsiteY3" fmla="*/ 464266 h 718638"/>
              <a:gd name="connsiteX4" fmla="*/ 981545 w 991570"/>
              <a:gd name="connsiteY4" fmla="*/ 258272 h 718638"/>
              <a:gd name="connsiteX5" fmla="*/ 777249 w 991570"/>
              <a:gd name="connsiteY5" fmla="*/ 3985 h 718638"/>
              <a:gd name="connsiteX6" fmla="*/ 307494 w 991570"/>
              <a:gd name="connsiteY6" fmla="*/ 121332 h 718638"/>
              <a:gd name="connsiteX7" fmla="*/ 8711 w 991570"/>
              <a:gd name="connsiteY7" fmla="*/ 364779 h 718638"/>
              <a:gd name="connsiteX8" fmla="*/ 280812 w 991570"/>
              <a:gd name="connsiteY8" fmla="*/ 658151 h 718638"/>
              <a:gd name="connsiteX9" fmla="*/ 304337 w 991570"/>
              <a:gd name="connsiteY9" fmla="*/ 718638 h 718638"/>
              <a:gd name="connsiteX0" fmla="*/ 304337 w 992211"/>
              <a:gd name="connsiteY0" fmla="*/ 718638 h 718638"/>
              <a:gd name="connsiteX1" fmla="*/ 399952 w 992211"/>
              <a:gd name="connsiteY1" fmla="*/ 665471 h 718638"/>
              <a:gd name="connsiteX2" fmla="*/ 632822 w 992211"/>
              <a:gd name="connsiteY2" fmla="*/ 626371 h 718638"/>
              <a:gd name="connsiteX3" fmla="*/ 928468 w 992211"/>
              <a:gd name="connsiteY3" fmla="*/ 445968 h 718638"/>
              <a:gd name="connsiteX4" fmla="*/ 981545 w 992211"/>
              <a:gd name="connsiteY4" fmla="*/ 258272 h 718638"/>
              <a:gd name="connsiteX5" fmla="*/ 777249 w 992211"/>
              <a:gd name="connsiteY5" fmla="*/ 3985 h 718638"/>
              <a:gd name="connsiteX6" fmla="*/ 307494 w 992211"/>
              <a:gd name="connsiteY6" fmla="*/ 121332 h 718638"/>
              <a:gd name="connsiteX7" fmla="*/ 8711 w 992211"/>
              <a:gd name="connsiteY7" fmla="*/ 364779 h 718638"/>
              <a:gd name="connsiteX8" fmla="*/ 280812 w 992211"/>
              <a:gd name="connsiteY8" fmla="*/ 658151 h 718638"/>
              <a:gd name="connsiteX9" fmla="*/ 304337 w 992211"/>
              <a:gd name="connsiteY9" fmla="*/ 718638 h 718638"/>
              <a:gd name="connsiteX0" fmla="*/ 304337 w 993655"/>
              <a:gd name="connsiteY0" fmla="*/ 717746 h 717746"/>
              <a:gd name="connsiteX1" fmla="*/ 399952 w 993655"/>
              <a:gd name="connsiteY1" fmla="*/ 664579 h 717746"/>
              <a:gd name="connsiteX2" fmla="*/ 632822 w 993655"/>
              <a:gd name="connsiteY2" fmla="*/ 625479 h 717746"/>
              <a:gd name="connsiteX3" fmla="*/ 928468 w 993655"/>
              <a:gd name="connsiteY3" fmla="*/ 445076 h 717746"/>
              <a:gd name="connsiteX4" fmla="*/ 983273 w 993655"/>
              <a:gd name="connsiteY4" fmla="*/ 237421 h 717746"/>
              <a:gd name="connsiteX5" fmla="*/ 777249 w 993655"/>
              <a:gd name="connsiteY5" fmla="*/ 3093 h 717746"/>
              <a:gd name="connsiteX6" fmla="*/ 307494 w 993655"/>
              <a:gd name="connsiteY6" fmla="*/ 120440 h 717746"/>
              <a:gd name="connsiteX7" fmla="*/ 8711 w 993655"/>
              <a:gd name="connsiteY7" fmla="*/ 363887 h 717746"/>
              <a:gd name="connsiteX8" fmla="*/ 280812 w 993655"/>
              <a:gd name="connsiteY8" fmla="*/ 657259 h 717746"/>
              <a:gd name="connsiteX9" fmla="*/ 304337 w 993655"/>
              <a:gd name="connsiteY9" fmla="*/ 717746 h 717746"/>
              <a:gd name="connsiteX0" fmla="*/ 304337 w 991662"/>
              <a:gd name="connsiteY0" fmla="*/ 717746 h 717746"/>
              <a:gd name="connsiteX1" fmla="*/ 399952 w 991662"/>
              <a:gd name="connsiteY1" fmla="*/ 664579 h 717746"/>
              <a:gd name="connsiteX2" fmla="*/ 632822 w 991662"/>
              <a:gd name="connsiteY2" fmla="*/ 625479 h 717746"/>
              <a:gd name="connsiteX3" fmla="*/ 928468 w 991662"/>
              <a:gd name="connsiteY3" fmla="*/ 445076 h 717746"/>
              <a:gd name="connsiteX4" fmla="*/ 983273 w 991662"/>
              <a:gd name="connsiteY4" fmla="*/ 237421 h 717746"/>
              <a:gd name="connsiteX5" fmla="*/ 777249 w 991662"/>
              <a:gd name="connsiteY5" fmla="*/ 3093 h 717746"/>
              <a:gd name="connsiteX6" fmla="*/ 307494 w 991662"/>
              <a:gd name="connsiteY6" fmla="*/ 120440 h 717746"/>
              <a:gd name="connsiteX7" fmla="*/ 8711 w 991662"/>
              <a:gd name="connsiteY7" fmla="*/ 363887 h 717746"/>
              <a:gd name="connsiteX8" fmla="*/ 280812 w 991662"/>
              <a:gd name="connsiteY8" fmla="*/ 657259 h 717746"/>
              <a:gd name="connsiteX9" fmla="*/ 304337 w 991662"/>
              <a:gd name="connsiteY9" fmla="*/ 717746 h 717746"/>
              <a:gd name="connsiteX0" fmla="*/ 304337 w 989471"/>
              <a:gd name="connsiteY0" fmla="*/ 717746 h 717746"/>
              <a:gd name="connsiteX1" fmla="*/ 399952 w 989471"/>
              <a:gd name="connsiteY1" fmla="*/ 664579 h 717746"/>
              <a:gd name="connsiteX2" fmla="*/ 632822 w 989471"/>
              <a:gd name="connsiteY2" fmla="*/ 625479 h 717746"/>
              <a:gd name="connsiteX3" fmla="*/ 916010 w 989471"/>
              <a:gd name="connsiteY3" fmla="*/ 449761 h 717746"/>
              <a:gd name="connsiteX4" fmla="*/ 983273 w 989471"/>
              <a:gd name="connsiteY4" fmla="*/ 237421 h 717746"/>
              <a:gd name="connsiteX5" fmla="*/ 777249 w 989471"/>
              <a:gd name="connsiteY5" fmla="*/ 3093 h 717746"/>
              <a:gd name="connsiteX6" fmla="*/ 307494 w 989471"/>
              <a:gd name="connsiteY6" fmla="*/ 120440 h 717746"/>
              <a:gd name="connsiteX7" fmla="*/ 8711 w 989471"/>
              <a:gd name="connsiteY7" fmla="*/ 363887 h 717746"/>
              <a:gd name="connsiteX8" fmla="*/ 280812 w 989471"/>
              <a:gd name="connsiteY8" fmla="*/ 657259 h 717746"/>
              <a:gd name="connsiteX9" fmla="*/ 304337 w 989471"/>
              <a:gd name="connsiteY9" fmla="*/ 717746 h 717746"/>
              <a:gd name="connsiteX0" fmla="*/ 304337 w 989471"/>
              <a:gd name="connsiteY0" fmla="*/ 716680 h 716680"/>
              <a:gd name="connsiteX1" fmla="*/ 399952 w 989471"/>
              <a:gd name="connsiteY1" fmla="*/ 663513 h 716680"/>
              <a:gd name="connsiteX2" fmla="*/ 632822 w 989471"/>
              <a:gd name="connsiteY2" fmla="*/ 624413 h 716680"/>
              <a:gd name="connsiteX3" fmla="*/ 916010 w 989471"/>
              <a:gd name="connsiteY3" fmla="*/ 448695 h 716680"/>
              <a:gd name="connsiteX4" fmla="*/ 983273 w 989471"/>
              <a:gd name="connsiteY4" fmla="*/ 236355 h 716680"/>
              <a:gd name="connsiteX5" fmla="*/ 777249 w 989471"/>
              <a:gd name="connsiteY5" fmla="*/ 2027 h 716680"/>
              <a:gd name="connsiteX6" fmla="*/ 314664 w 989471"/>
              <a:gd name="connsiteY6" fmla="*/ 135987 h 716680"/>
              <a:gd name="connsiteX7" fmla="*/ 8711 w 989471"/>
              <a:gd name="connsiteY7" fmla="*/ 362821 h 716680"/>
              <a:gd name="connsiteX8" fmla="*/ 280812 w 989471"/>
              <a:gd name="connsiteY8" fmla="*/ 656193 h 716680"/>
              <a:gd name="connsiteX9" fmla="*/ 304337 w 989471"/>
              <a:gd name="connsiteY9" fmla="*/ 716680 h 716680"/>
              <a:gd name="connsiteX0" fmla="*/ 292743 w 977877"/>
              <a:gd name="connsiteY0" fmla="*/ 716666 h 716666"/>
              <a:gd name="connsiteX1" fmla="*/ 388358 w 977877"/>
              <a:gd name="connsiteY1" fmla="*/ 663499 h 716666"/>
              <a:gd name="connsiteX2" fmla="*/ 621228 w 977877"/>
              <a:gd name="connsiteY2" fmla="*/ 624399 h 716666"/>
              <a:gd name="connsiteX3" fmla="*/ 904416 w 977877"/>
              <a:gd name="connsiteY3" fmla="*/ 448681 h 716666"/>
              <a:gd name="connsiteX4" fmla="*/ 971679 w 977877"/>
              <a:gd name="connsiteY4" fmla="*/ 236341 h 716666"/>
              <a:gd name="connsiteX5" fmla="*/ 765655 w 977877"/>
              <a:gd name="connsiteY5" fmla="*/ 2013 h 716666"/>
              <a:gd name="connsiteX6" fmla="*/ 303070 w 977877"/>
              <a:gd name="connsiteY6" fmla="*/ 135973 h 716666"/>
              <a:gd name="connsiteX7" fmla="*/ 9575 w 977877"/>
              <a:gd name="connsiteY7" fmla="*/ 358122 h 716666"/>
              <a:gd name="connsiteX8" fmla="*/ 269218 w 977877"/>
              <a:gd name="connsiteY8" fmla="*/ 656179 h 716666"/>
              <a:gd name="connsiteX9" fmla="*/ 292743 w 977877"/>
              <a:gd name="connsiteY9" fmla="*/ 716666 h 716666"/>
              <a:gd name="connsiteX0" fmla="*/ 292743 w 977482"/>
              <a:gd name="connsiteY0" fmla="*/ 701983 h 701983"/>
              <a:gd name="connsiteX1" fmla="*/ 388358 w 977482"/>
              <a:gd name="connsiteY1" fmla="*/ 648816 h 701983"/>
              <a:gd name="connsiteX2" fmla="*/ 621228 w 977482"/>
              <a:gd name="connsiteY2" fmla="*/ 609716 h 701983"/>
              <a:gd name="connsiteX3" fmla="*/ 904416 w 977482"/>
              <a:gd name="connsiteY3" fmla="*/ 433998 h 701983"/>
              <a:gd name="connsiteX4" fmla="*/ 971679 w 977482"/>
              <a:gd name="connsiteY4" fmla="*/ 221658 h 701983"/>
              <a:gd name="connsiteX5" fmla="*/ 772108 w 977482"/>
              <a:gd name="connsiteY5" fmla="*/ 2282 h 701983"/>
              <a:gd name="connsiteX6" fmla="*/ 303070 w 977482"/>
              <a:gd name="connsiteY6" fmla="*/ 121290 h 701983"/>
              <a:gd name="connsiteX7" fmla="*/ 9575 w 977482"/>
              <a:gd name="connsiteY7" fmla="*/ 343439 h 701983"/>
              <a:gd name="connsiteX8" fmla="*/ 269218 w 977482"/>
              <a:gd name="connsiteY8" fmla="*/ 641496 h 701983"/>
              <a:gd name="connsiteX9" fmla="*/ 292743 w 977482"/>
              <a:gd name="connsiteY9" fmla="*/ 701983 h 701983"/>
              <a:gd name="connsiteX0" fmla="*/ 292743 w 973570"/>
              <a:gd name="connsiteY0" fmla="*/ 701983 h 701983"/>
              <a:gd name="connsiteX1" fmla="*/ 388358 w 973570"/>
              <a:gd name="connsiteY1" fmla="*/ 648816 h 701983"/>
              <a:gd name="connsiteX2" fmla="*/ 621228 w 973570"/>
              <a:gd name="connsiteY2" fmla="*/ 609716 h 701983"/>
              <a:gd name="connsiteX3" fmla="*/ 862937 w 973570"/>
              <a:gd name="connsiteY3" fmla="*/ 454570 h 701983"/>
              <a:gd name="connsiteX4" fmla="*/ 971679 w 973570"/>
              <a:gd name="connsiteY4" fmla="*/ 221658 h 701983"/>
              <a:gd name="connsiteX5" fmla="*/ 772108 w 973570"/>
              <a:gd name="connsiteY5" fmla="*/ 2282 h 701983"/>
              <a:gd name="connsiteX6" fmla="*/ 303070 w 973570"/>
              <a:gd name="connsiteY6" fmla="*/ 121290 h 701983"/>
              <a:gd name="connsiteX7" fmla="*/ 9575 w 973570"/>
              <a:gd name="connsiteY7" fmla="*/ 343439 h 701983"/>
              <a:gd name="connsiteX8" fmla="*/ 269218 w 973570"/>
              <a:gd name="connsiteY8" fmla="*/ 641496 h 701983"/>
              <a:gd name="connsiteX9" fmla="*/ 292743 w 973570"/>
              <a:gd name="connsiteY9" fmla="*/ 701983 h 701983"/>
              <a:gd name="connsiteX0" fmla="*/ 292743 w 952057"/>
              <a:gd name="connsiteY0" fmla="*/ 702570 h 702570"/>
              <a:gd name="connsiteX1" fmla="*/ 388358 w 952057"/>
              <a:gd name="connsiteY1" fmla="*/ 649403 h 702570"/>
              <a:gd name="connsiteX2" fmla="*/ 621228 w 952057"/>
              <a:gd name="connsiteY2" fmla="*/ 610303 h 702570"/>
              <a:gd name="connsiteX3" fmla="*/ 862937 w 952057"/>
              <a:gd name="connsiteY3" fmla="*/ 455157 h 702570"/>
              <a:gd name="connsiteX4" fmla="*/ 949171 w 952057"/>
              <a:gd name="connsiteY4" fmla="*/ 237080 h 702570"/>
              <a:gd name="connsiteX5" fmla="*/ 772108 w 952057"/>
              <a:gd name="connsiteY5" fmla="*/ 2869 h 702570"/>
              <a:gd name="connsiteX6" fmla="*/ 303070 w 952057"/>
              <a:gd name="connsiteY6" fmla="*/ 121877 h 702570"/>
              <a:gd name="connsiteX7" fmla="*/ 9575 w 952057"/>
              <a:gd name="connsiteY7" fmla="*/ 344026 h 702570"/>
              <a:gd name="connsiteX8" fmla="*/ 269218 w 952057"/>
              <a:gd name="connsiteY8" fmla="*/ 642083 h 702570"/>
              <a:gd name="connsiteX9" fmla="*/ 292743 w 952057"/>
              <a:gd name="connsiteY9" fmla="*/ 702570 h 702570"/>
              <a:gd name="connsiteX0" fmla="*/ 292743 w 952870"/>
              <a:gd name="connsiteY0" fmla="*/ 681136 h 681136"/>
              <a:gd name="connsiteX1" fmla="*/ 388358 w 952870"/>
              <a:gd name="connsiteY1" fmla="*/ 627969 h 681136"/>
              <a:gd name="connsiteX2" fmla="*/ 621228 w 952870"/>
              <a:gd name="connsiteY2" fmla="*/ 588869 h 681136"/>
              <a:gd name="connsiteX3" fmla="*/ 862937 w 952870"/>
              <a:gd name="connsiteY3" fmla="*/ 433723 h 681136"/>
              <a:gd name="connsiteX4" fmla="*/ 949171 w 952870"/>
              <a:gd name="connsiteY4" fmla="*/ 215646 h 681136"/>
              <a:gd name="connsiteX5" fmla="*/ 756078 w 952870"/>
              <a:gd name="connsiteY5" fmla="*/ 3530 h 681136"/>
              <a:gd name="connsiteX6" fmla="*/ 303070 w 952870"/>
              <a:gd name="connsiteY6" fmla="*/ 100443 h 681136"/>
              <a:gd name="connsiteX7" fmla="*/ 9575 w 952870"/>
              <a:gd name="connsiteY7" fmla="*/ 322592 h 681136"/>
              <a:gd name="connsiteX8" fmla="*/ 269218 w 952870"/>
              <a:gd name="connsiteY8" fmla="*/ 620649 h 681136"/>
              <a:gd name="connsiteX9" fmla="*/ 292743 w 952870"/>
              <a:gd name="connsiteY9" fmla="*/ 681136 h 68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52870" h="681136">
                <a:moveTo>
                  <a:pt x="292743" y="681136"/>
                </a:moveTo>
                <a:cubicBezTo>
                  <a:pt x="301279" y="680371"/>
                  <a:pt x="333611" y="643347"/>
                  <a:pt x="388358" y="627969"/>
                </a:cubicBezTo>
                <a:cubicBezTo>
                  <a:pt x="443105" y="612591"/>
                  <a:pt x="542132" y="621243"/>
                  <a:pt x="621228" y="588869"/>
                </a:cubicBezTo>
                <a:cubicBezTo>
                  <a:pt x="700325" y="556495"/>
                  <a:pt x="808280" y="495927"/>
                  <a:pt x="862937" y="433723"/>
                </a:cubicBezTo>
                <a:cubicBezTo>
                  <a:pt x="917594" y="371519"/>
                  <a:pt x="966981" y="287345"/>
                  <a:pt x="949171" y="215646"/>
                </a:cubicBezTo>
                <a:cubicBezTo>
                  <a:pt x="931361" y="143947"/>
                  <a:pt x="863762" y="22731"/>
                  <a:pt x="756078" y="3530"/>
                </a:cubicBezTo>
                <a:cubicBezTo>
                  <a:pt x="648395" y="-15671"/>
                  <a:pt x="427487" y="47266"/>
                  <a:pt x="303070" y="100443"/>
                </a:cubicBezTo>
                <a:cubicBezTo>
                  <a:pt x="178653" y="153620"/>
                  <a:pt x="40905" y="225818"/>
                  <a:pt x="9575" y="322592"/>
                </a:cubicBezTo>
                <a:cubicBezTo>
                  <a:pt x="-27955" y="449595"/>
                  <a:pt x="42058" y="578651"/>
                  <a:pt x="269218" y="620649"/>
                </a:cubicBezTo>
                <a:cubicBezTo>
                  <a:pt x="296989" y="634107"/>
                  <a:pt x="292743" y="681136"/>
                  <a:pt x="292743" y="681136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1145CFE-ACDE-4688-D7BE-B6C3B0FBB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09" y="1480894"/>
            <a:ext cx="4604438" cy="244693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dirty="0"/>
              <a:t>Avec ton </a:t>
            </a:r>
            <a:r>
              <a:rPr lang="en-US" dirty="0" err="1"/>
              <a:t>voisin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avez</a:t>
            </a:r>
            <a:r>
              <a:rPr lang="en-US" dirty="0"/>
              <a:t> 1mn pour </a:t>
            </a:r>
            <a:r>
              <a:rPr lang="en-US" dirty="0" err="1"/>
              <a:t>trouver</a:t>
            </a:r>
            <a:r>
              <a:rPr lang="en-US" dirty="0"/>
              <a:t> le plus de mots avec [b] et [v]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D242FBE-2452-4D50-BD27-1EB4712B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19754">
            <a:off x="6020561" y="400218"/>
            <a:ext cx="5572597" cy="4608290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59010"/>
              <a:gd name="connsiteY0" fmla="*/ 725435 h 725435"/>
              <a:gd name="connsiteX1" fmla="*/ 408106 w 959010"/>
              <a:gd name="connsiteY1" fmla="*/ 662779 h 725435"/>
              <a:gd name="connsiteX2" fmla="*/ 805685 w 959010"/>
              <a:gd name="connsiteY2" fmla="*/ 523410 h 725435"/>
              <a:gd name="connsiteX3" fmla="*/ 954560 w 959010"/>
              <a:gd name="connsiteY3" fmla="*/ 257282 h 725435"/>
              <a:gd name="connsiteX4" fmla="*/ 674525 w 959010"/>
              <a:gd name="connsiteY4" fmla="*/ 5631 h 725435"/>
              <a:gd name="connsiteX5" fmla="*/ 15300 w 959010"/>
              <a:gd name="connsiteY5" fmla="*/ 246614 h 725435"/>
              <a:gd name="connsiteX6" fmla="*/ 217325 w 959010"/>
              <a:gd name="connsiteY6" fmla="*/ 650664 h 725435"/>
              <a:gd name="connsiteX7" fmla="*/ 284667 w 959010"/>
              <a:gd name="connsiteY7" fmla="*/ 725435 h 725435"/>
              <a:gd name="connsiteX0" fmla="*/ 284667 w 967667"/>
              <a:gd name="connsiteY0" fmla="*/ 725435 h 725435"/>
              <a:gd name="connsiteX1" fmla="*/ 408106 w 967667"/>
              <a:gd name="connsiteY1" fmla="*/ 662779 h 725435"/>
              <a:gd name="connsiteX2" fmla="*/ 868683 w 967667"/>
              <a:gd name="connsiteY2" fmla="*/ 556279 h 725435"/>
              <a:gd name="connsiteX3" fmla="*/ 954560 w 967667"/>
              <a:gd name="connsiteY3" fmla="*/ 257282 h 725435"/>
              <a:gd name="connsiteX4" fmla="*/ 674525 w 967667"/>
              <a:gd name="connsiteY4" fmla="*/ 5631 h 725435"/>
              <a:gd name="connsiteX5" fmla="*/ 15300 w 967667"/>
              <a:gd name="connsiteY5" fmla="*/ 246614 h 725435"/>
              <a:gd name="connsiteX6" fmla="*/ 217325 w 967667"/>
              <a:gd name="connsiteY6" fmla="*/ 650664 h 725435"/>
              <a:gd name="connsiteX7" fmla="*/ 284667 w 967667"/>
              <a:gd name="connsiteY7" fmla="*/ 725435 h 725435"/>
              <a:gd name="connsiteX0" fmla="*/ 284667 w 966979"/>
              <a:gd name="connsiteY0" fmla="*/ 685615 h 685615"/>
              <a:gd name="connsiteX1" fmla="*/ 408106 w 966979"/>
              <a:gd name="connsiteY1" fmla="*/ 622959 h 685615"/>
              <a:gd name="connsiteX2" fmla="*/ 868683 w 966979"/>
              <a:gd name="connsiteY2" fmla="*/ 516459 h 685615"/>
              <a:gd name="connsiteX3" fmla="*/ 954560 w 966979"/>
              <a:gd name="connsiteY3" fmla="*/ 217462 h 685615"/>
              <a:gd name="connsiteX4" fmla="*/ 684112 w 966979"/>
              <a:gd name="connsiteY4" fmla="*/ 9636 h 685615"/>
              <a:gd name="connsiteX5" fmla="*/ 15300 w 966979"/>
              <a:gd name="connsiteY5" fmla="*/ 206794 h 685615"/>
              <a:gd name="connsiteX6" fmla="*/ 217325 w 966979"/>
              <a:gd name="connsiteY6" fmla="*/ 610844 h 685615"/>
              <a:gd name="connsiteX7" fmla="*/ 284667 w 966979"/>
              <a:gd name="connsiteY7" fmla="*/ 685615 h 685615"/>
              <a:gd name="connsiteX0" fmla="*/ 283787 w 966099"/>
              <a:gd name="connsiteY0" fmla="*/ 685615 h 685615"/>
              <a:gd name="connsiteX1" fmla="*/ 407226 w 966099"/>
              <a:gd name="connsiteY1" fmla="*/ 622959 h 685615"/>
              <a:gd name="connsiteX2" fmla="*/ 867803 w 966099"/>
              <a:gd name="connsiteY2" fmla="*/ 516459 h 685615"/>
              <a:gd name="connsiteX3" fmla="*/ 953680 w 966099"/>
              <a:gd name="connsiteY3" fmla="*/ 217462 h 685615"/>
              <a:gd name="connsiteX4" fmla="*/ 683232 w 966099"/>
              <a:gd name="connsiteY4" fmla="*/ 9636 h 685615"/>
              <a:gd name="connsiteX5" fmla="*/ 14420 w 966099"/>
              <a:gd name="connsiteY5" fmla="*/ 206794 h 685615"/>
              <a:gd name="connsiteX6" fmla="*/ 221923 w 966099"/>
              <a:gd name="connsiteY6" fmla="*/ 610844 h 685615"/>
              <a:gd name="connsiteX7" fmla="*/ 283787 w 966099"/>
              <a:gd name="connsiteY7" fmla="*/ 685615 h 685615"/>
              <a:gd name="connsiteX0" fmla="*/ 282418 w 966099"/>
              <a:gd name="connsiteY0" fmla="*/ 671920 h 671920"/>
              <a:gd name="connsiteX1" fmla="*/ 407226 w 966099"/>
              <a:gd name="connsiteY1" fmla="*/ 622959 h 671920"/>
              <a:gd name="connsiteX2" fmla="*/ 867803 w 966099"/>
              <a:gd name="connsiteY2" fmla="*/ 516459 h 671920"/>
              <a:gd name="connsiteX3" fmla="*/ 953680 w 966099"/>
              <a:gd name="connsiteY3" fmla="*/ 217462 h 671920"/>
              <a:gd name="connsiteX4" fmla="*/ 683232 w 966099"/>
              <a:gd name="connsiteY4" fmla="*/ 9636 h 671920"/>
              <a:gd name="connsiteX5" fmla="*/ 14420 w 966099"/>
              <a:gd name="connsiteY5" fmla="*/ 206794 h 671920"/>
              <a:gd name="connsiteX6" fmla="*/ 221923 w 966099"/>
              <a:gd name="connsiteY6" fmla="*/ 610844 h 671920"/>
              <a:gd name="connsiteX7" fmla="*/ 282418 w 966099"/>
              <a:gd name="connsiteY7" fmla="*/ 671920 h 671920"/>
              <a:gd name="connsiteX0" fmla="*/ 282418 w 966099"/>
              <a:gd name="connsiteY0" fmla="*/ 671920 h 672429"/>
              <a:gd name="connsiteX1" fmla="*/ 338878 w 966099"/>
              <a:gd name="connsiteY1" fmla="*/ 639121 h 672429"/>
              <a:gd name="connsiteX2" fmla="*/ 407226 w 966099"/>
              <a:gd name="connsiteY2" fmla="*/ 622959 h 672429"/>
              <a:gd name="connsiteX3" fmla="*/ 867803 w 966099"/>
              <a:gd name="connsiteY3" fmla="*/ 516459 h 672429"/>
              <a:gd name="connsiteX4" fmla="*/ 953680 w 966099"/>
              <a:gd name="connsiteY4" fmla="*/ 217462 h 672429"/>
              <a:gd name="connsiteX5" fmla="*/ 683232 w 966099"/>
              <a:gd name="connsiteY5" fmla="*/ 9636 h 672429"/>
              <a:gd name="connsiteX6" fmla="*/ 14420 w 966099"/>
              <a:gd name="connsiteY6" fmla="*/ 206794 h 672429"/>
              <a:gd name="connsiteX7" fmla="*/ 221923 w 966099"/>
              <a:gd name="connsiteY7" fmla="*/ 610844 h 672429"/>
              <a:gd name="connsiteX8" fmla="*/ 282418 w 966099"/>
              <a:gd name="connsiteY8" fmla="*/ 671920 h 672429"/>
              <a:gd name="connsiteX0" fmla="*/ 282418 w 966099"/>
              <a:gd name="connsiteY0" fmla="*/ 671920 h 672356"/>
              <a:gd name="connsiteX1" fmla="*/ 337508 w 966099"/>
              <a:gd name="connsiteY1" fmla="*/ 633643 h 672356"/>
              <a:gd name="connsiteX2" fmla="*/ 407226 w 966099"/>
              <a:gd name="connsiteY2" fmla="*/ 622959 h 672356"/>
              <a:gd name="connsiteX3" fmla="*/ 867803 w 966099"/>
              <a:gd name="connsiteY3" fmla="*/ 516459 h 672356"/>
              <a:gd name="connsiteX4" fmla="*/ 953680 w 966099"/>
              <a:gd name="connsiteY4" fmla="*/ 217462 h 672356"/>
              <a:gd name="connsiteX5" fmla="*/ 683232 w 966099"/>
              <a:gd name="connsiteY5" fmla="*/ 9636 h 672356"/>
              <a:gd name="connsiteX6" fmla="*/ 14420 w 966099"/>
              <a:gd name="connsiteY6" fmla="*/ 206794 h 672356"/>
              <a:gd name="connsiteX7" fmla="*/ 221923 w 966099"/>
              <a:gd name="connsiteY7" fmla="*/ 610844 h 672356"/>
              <a:gd name="connsiteX8" fmla="*/ 282418 w 966099"/>
              <a:gd name="connsiteY8" fmla="*/ 671920 h 672356"/>
              <a:gd name="connsiteX0" fmla="*/ 282418 w 966099"/>
              <a:gd name="connsiteY0" fmla="*/ 671920 h 671920"/>
              <a:gd name="connsiteX1" fmla="*/ 337508 w 966099"/>
              <a:gd name="connsiteY1" fmla="*/ 633643 h 671920"/>
              <a:gd name="connsiteX2" fmla="*/ 407226 w 966099"/>
              <a:gd name="connsiteY2" fmla="*/ 622959 h 671920"/>
              <a:gd name="connsiteX3" fmla="*/ 867803 w 966099"/>
              <a:gd name="connsiteY3" fmla="*/ 516459 h 671920"/>
              <a:gd name="connsiteX4" fmla="*/ 953680 w 966099"/>
              <a:gd name="connsiteY4" fmla="*/ 217462 h 671920"/>
              <a:gd name="connsiteX5" fmla="*/ 683232 w 966099"/>
              <a:gd name="connsiteY5" fmla="*/ 9636 h 671920"/>
              <a:gd name="connsiteX6" fmla="*/ 14420 w 966099"/>
              <a:gd name="connsiteY6" fmla="*/ 206794 h 671920"/>
              <a:gd name="connsiteX7" fmla="*/ 221923 w 966099"/>
              <a:gd name="connsiteY7" fmla="*/ 610844 h 671920"/>
              <a:gd name="connsiteX8" fmla="*/ 282418 w 96609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409"/>
              <a:gd name="connsiteY0" fmla="*/ 671920 h 671920"/>
              <a:gd name="connsiteX1" fmla="*/ 337508 w 965409"/>
              <a:gd name="connsiteY1" fmla="*/ 633643 h 671920"/>
              <a:gd name="connsiteX2" fmla="*/ 434616 w 965409"/>
              <a:gd name="connsiteY2" fmla="*/ 627068 h 671920"/>
              <a:gd name="connsiteX3" fmla="*/ 867803 w 965409"/>
              <a:gd name="connsiteY3" fmla="*/ 516459 h 671920"/>
              <a:gd name="connsiteX4" fmla="*/ 953680 w 965409"/>
              <a:gd name="connsiteY4" fmla="*/ 217462 h 671920"/>
              <a:gd name="connsiteX5" fmla="*/ 683232 w 965409"/>
              <a:gd name="connsiteY5" fmla="*/ 9636 h 671920"/>
              <a:gd name="connsiteX6" fmla="*/ 14420 w 965409"/>
              <a:gd name="connsiteY6" fmla="*/ 206794 h 671920"/>
              <a:gd name="connsiteX7" fmla="*/ 221923 w 965409"/>
              <a:gd name="connsiteY7" fmla="*/ 610844 h 671920"/>
              <a:gd name="connsiteX8" fmla="*/ 282418 w 965409"/>
              <a:gd name="connsiteY8" fmla="*/ 671920 h 671920"/>
              <a:gd name="connsiteX0" fmla="*/ 282418 w 965343"/>
              <a:gd name="connsiteY0" fmla="*/ 671920 h 671920"/>
              <a:gd name="connsiteX1" fmla="*/ 337508 w 965343"/>
              <a:gd name="connsiteY1" fmla="*/ 633643 h 671920"/>
              <a:gd name="connsiteX2" fmla="*/ 437355 w 965343"/>
              <a:gd name="connsiteY2" fmla="*/ 631177 h 671920"/>
              <a:gd name="connsiteX3" fmla="*/ 867803 w 965343"/>
              <a:gd name="connsiteY3" fmla="*/ 516459 h 671920"/>
              <a:gd name="connsiteX4" fmla="*/ 953680 w 965343"/>
              <a:gd name="connsiteY4" fmla="*/ 217462 h 671920"/>
              <a:gd name="connsiteX5" fmla="*/ 683232 w 965343"/>
              <a:gd name="connsiteY5" fmla="*/ 9636 h 671920"/>
              <a:gd name="connsiteX6" fmla="*/ 14420 w 965343"/>
              <a:gd name="connsiteY6" fmla="*/ 206794 h 671920"/>
              <a:gd name="connsiteX7" fmla="*/ 221923 w 965343"/>
              <a:gd name="connsiteY7" fmla="*/ 610844 h 671920"/>
              <a:gd name="connsiteX8" fmla="*/ 282418 w 965343"/>
              <a:gd name="connsiteY8" fmla="*/ 671920 h 671920"/>
              <a:gd name="connsiteX0" fmla="*/ 282418 w 964893"/>
              <a:gd name="connsiteY0" fmla="*/ 664870 h 664870"/>
              <a:gd name="connsiteX1" fmla="*/ 337508 w 964893"/>
              <a:gd name="connsiteY1" fmla="*/ 626593 h 664870"/>
              <a:gd name="connsiteX2" fmla="*/ 437355 w 964893"/>
              <a:gd name="connsiteY2" fmla="*/ 624127 h 664870"/>
              <a:gd name="connsiteX3" fmla="*/ 867803 w 964893"/>
              <a:gd name="connsiteY3" fmla="*/ 509409 h 664870"/>
              <a:gd name="connsiteX4" fmla="*/ 953680 w 964893"/>
              <a:gd name="connsiteY4" fmla="*/ 210412 h 664870"/>
              <a:gd name="connsiteX5" fmla="*/ 689605 w 964893"/>
              <a:gd name="connsiteY5" fmla="*/ 10843 h 664870"/>
              <a:gd name="connsiteX6" fmla="*/ 14420 w 964893"/>
              <a:gd name="connsiteY6" fmla="*/ 199744 h 664870"/>
              <a:gd name="connsiteX7" fmla="*/ 221923 w 964893"/>
              <a:gd name="connsiteY7" fmla="*/ 603794 h 664870"/>
              <a:gd name="connsiteX8" fmla="*/ 282418 w 964893"/>
              <a:gd name="connsiteY8" fmla="*/ 664870 h 664870"/>
              <a:gd name="connsiteX0" fmla="*/ 288372 w 970847"/>
              <a:gd name="connsiteY0" fmla="*/ 654213 h 654213"/>
              <a:gd name="connsiteX1" fmla="*/ 343462 w 970847"/>
              <a:gd name="connsiteY1" fmla="*/ 615936 h 654213"/>
              <a:gd name="connsiteX2" fmla="*/ 443309 w 970847"/>
              <a:gd name="connsiteY2" fmla="*/ 613470 h 654213"/>
              <a:gd name="connsiteX3" fmla="*/ 873757 w 970847"/>
              <a:gd name="connsiteY3" fmla="*/ 498752 h 654213"/>
              <a:gd name="connsiteX4" fmla="*/ 959634 w 970847"/>
              <a:gd name="connsiteY4" fmla="*/ 199755 h 654213"/>
              <a:gd name="connsiteX5" fmla="*/ 695559 w 970847"/>
              <a:gd name="connsiteY5" fmla="*/ 186 h 654213"/>
              <a:gd name="connsiteX6" fmla="*/ 13395 w 970847"/>
              <a:gd name="connsiteY6" fmla="*/ 233317 h 654213"/>
              <a:gd name="connsiteX7" fmla="*/ 227877 w 970847"/>
              <a:gd name="connsiteY7" fmla="*/ 593137 h 654213"/>
              <a:gd name="connsiteX8" fmla="*/ 288372 w 970847"/>
              <a:gd name="connsiteY8" fmla="*/ 654213 h 654213"/>
              <a:gd name="connsiteX0" fmla="*/ 291425 w 973900"/>
              <a:gd name="connsiteY0" fmla="*/ 654213 h 654213"/>
              <a:gd name="connsiteX1" fmla="*/ 346515 w 973900"/>
              <a:gd name="connsiteY1" fmla="*/ 615936 h 654213"/>
              <a:gd name="connsiteX2" fmla="*/ 446362 w 973900"/>
              <a:gd name="connsiteY2" fmla="*/ 613470 h 654213"/>
              <a:gd name="connsiteX3" fmla="*/ 876810 w 973900"/>
              <a:gd name="connsiteY3" fmla="*/ 498752 h 654213"/>
              <a:gd name="connsiteX4" fmla="*/ 962687 w 973900"/>
              <a:gd name="connsiteY4" fmla="*/ 199755 h 654213"/>
              <a:gd name="connsiteX5" fmla="*/ 698612 w 973900"/>
              <a:gd name="connsiteY5" fmla="*/ 186 h 654213"/>
              <a:gd name="connsiteX6" fmla="*/ 16448 w 973900"/>
              <a:gd name="connsiteY6" fmla="*/ 233317 h 654213"/>
              <a:gd name="connsiteX7" fmla="*/ 230930 w 973900"/>
              <a:gd name="connsiteY7" fmla="*/ 593137 h 654213"/>
              <a:gd name="connsiteX8" fmla="*/ 291425 w 973900"/>
              <a:gd name="connsiteY8" fmla="*/ 654213 h 654213"/>
              <a:gd name="connsiteX0" fmla="*/ 291425 w 973900"/>
              <a:gd name="connsiteY0" fmla="*/ 655114 h 655114"/>
              <a:gd name="connsiteX1" fmla="*/ 346515 w 973900"/>
              <a:gd name="connsiteY1" fmla="*/ 616837 h 655114"/>
              <a:gd name="connsiteX2" fmla="*/ 446362 w 973900"/>
              <a:gd name="connsiteY2" fmla="*/ 614371 h 655114"/>
              <a:gd name="connsiteX3" fmla="*/ 876810 w 973900"/>
              <a:gd name="connsiteY3" fmla="*/ 499653 h 655114"/>
              <a:gd name="connsiteX4" fmla="*/ 962687 w 973900"/>
              <a:gd name="connsiteY4" fmla="*/ 200656 h 655114"/>
              <a:gd name="connsiteX5" fmla="*/ 698612 w 973900"/>
              <a:gd name="connsiteY5" fmla="*/ 1087 h 655114"/>
              <a:gd name="connsiteX6" fmla="*/ 16448 w 973900"/>
              <a:gd name="connsiteY6" fmla="*/ 234218 h 655114"/>
              <a:gd name="connsiteX7" fmla="*/ 230930 w 973900"/>
              <a:gd name="connsiteY7" fmla="*/ 594038 h 655114"/>
              <a:gd name="connsiteX8" fmla="*/ 291425 w 973900"/>
              <a:gd name="connsiteY8" fmla="*/ 655114 h 655114"/>
              <a:gd name="connsiteX0" fmla="*/ 291425 w 975164"/>
              <a:gd name="connsiteY0" fmla="*/ 647870 h 647870"/>
              <a:gd name="connsiteX1" fmla="*/ 346515 w 975164"/>
              <a:gd name="connsiteY1" fmla="*/ 609593 h 647870"/>
              <a:gd name="connsiteX2" fmla="*/ 446362 w 975164"/>
              <a:gd name="connsiteY2" fmla="*/ 607127 h 647870"/>
              <a:gd name="connsiteX3" fmla="*/ 876810 w 975164"/>
              <a:gd name="connsiteY3" fmla="*/ 492409 h 647870"/>
              <a:gd name="connsiteX4" fmla="*/ 962687 w 975164"/>
              <a:gd name="connsiteY4" fmla="*/ 193412 h 647870"/>
              <a:gd name="connsiteX5" fmla="*/ 680730 w 975164"/>
              <a:gd name="connsiteY5" fmla="*/ 1283 h 647870"/>
              <a:gd name="connsiteX6" fmla="*/ 16448 w 975164"/>
              <a:gd name="connsiteY6" fmla="*/ 226974 h 647870"/>
              <a:gd name="connsiteX7" fmla="*/ 230930 w 975164"/>
              <a:gd name="connsiteY7" fmla="*/ 586794 h 647870"/>
              <a:gd name="connsiteX8" fmla="*/ 291425 w 975164"/>
              <a:gd name="connsiteY8" fmla="*/ 647870 h 647870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964 h 651964"/>
              <a:gd name="connsiteX1" fmla="*/ 346515 w 975164"/>
              <a:gd name="connsiteY1" fmla="*/ 613687 h 651964"/>
              <a:gd name="connsiteX2" fmla="*/ 446362 w 975164"/>
              <a:gd name="connsiteY2" fmla="*/ 611221 h 651964"/>
              <a:gd name="connsiteX3" fmla="*/ 876810 w 975164"/>
              <a:gd name="connsiteY3" fmla="*/ 496503 h 651964"/>
              <a:gd name="connsiteX4" fmla="*/ 962687 w 975164"/>
              <a:gd name="connsiteY4" fmla="*/ 197506 h 651964"/>
              <a:gd name="connsiteX5" fmla="*/ 680730 w 975164"/>
              <a:gd name="connsiteY5" fmla="*/ 5377 h 651964"/>
              <a:gd name="connsiteX6" fmla="*/ 218522 w 975164"/>
              <a:gd name="connsiteY6" fmla="*/ 68738 h 651964"/>
              <a:gd name="connsiteX7" fmla="*/ 16448 w 975164"/>
              <a:gd name="connsiteY7" fmla="*/ 231068 h 651964"/>
              <a:gd name="connsiteX8" fmla="*/ 230930 w 975164"/>
              <a:gd name="connsiteY8" fmla="*/ 590888 h 651964"/>
              <a:gd name="connsiteX9" fmla="*/ 291425 w 975164"/>
              <a:gd name="connsiteY9" fmla="*/ 651964 h 651964"/>
              <a:gd name="connsiteX0" fmla="*/ 291425 w 975164"/>
              <a:gd name="connsiteY0" fmla="*/ 651767 h 651767"/>
              <a:gd name="connsiteX1" fmla="*/ 346515 w 975164"/>
              <a:gd name="connsiteY1" fmla="*/ 613490 h 651767"/>
              <a:gd name="connsiteX2" fmla="*/ 446362 w 975164"/>
              <a:gd name="connsiteY2" fmla="*/ 611024 h 651767"/>
              <a:gd name="connsiteX3" fmla="*/ 876810 w 975164"/>
              <a:gd name="connsiteY3" fmla="*/ 496306 h 651767"/>
              <a:gd name="connsiteX4" fmla="*/ 962687 w 975164"/>
              <a:gd name="connsiteY4" fmla="*/ 197309 h 651767"/>
              <a:gd name="connsiteX5" fmla="*/ 680730 w 975164"/>
              <a:gd name="connsiteY5" fmla="*/ 5180 h 651767"/>
              <a:gd name="connsiteX6" fmla="*/ 201924 w 975164"/>
              <a:gd name="connsiteY6" fmla="*/ 69993 h 651767"/>
              <a:gd name="connsiteX7" fmla="*/ 16448 w 975164"/>
              <a:gd name="connsiteY7" fmla="*/ 230871 h 651767"/>
              <a:gd name="connsiteX8" fmla="*/ 230930 w 975164"/>
              <a:gd name="connsiteY8" fmla="*/ 590691 h 651767"/>
              <a:gd name="connsiteX9" fmla="*/ 291425 w 975164"/>
              <a:gd name="connsiteY9" fmla="*/ 651767 h 651767"/>
              <a:gd name="connsiteX0" fmla="*/ 291319 w 975058"/>
              <a:gd name="connsiteY0" fmla="*/ 651767 h 651767"/>
              <a:gd name="connsiteX1" fmla="*/ 346409 w 975058"/>
              <a:gd name="connsiteY1" fmla="*/ 613490 h 651767"/>
              <a:gd name="connsiteX2" fmla="*/ 446256 w 975058"/>
              <a:gd name="connsiteY2" fmla="*/ 611024 h 651767"/>
              <a:gd name="connsiteX3" fmla="*/ 876704 w 975058"/>
              <a:gd name="connsiteY3" fmla="*/ 496306 h 651767"/>
              <a:gd name="connsiteX4" fmla="*/ 962581 w 975058"/>
              <a:gd name="connsiteY4" fmla="*/ 197309 h 651767"/>
              <a:gd name="connsiteX5" fmla="*/ 680624 w 975058"/>
              <a:gd name="connsiteY5" fmla="*/ 5180 h 651767"/>
              <a:gd name="connsiteX6" fmla="*/ 201818 w 975058"/>
              <a:gd name="connsiteY6" fmla="*/ 69993 h 651767"/>
              <a:gd name="connsiteX7" fmla="*/ 16468 w 975058"/>
              <a:gd name="connsiteY7" fmla="*/ 247811 h 651767"/>
              <a:gd name="connsiteX8" fmla="*/ 230824 w 975058"/>
              <a:gd name="connsiteY8" fmla="*/ 590691 h 651767"/>
              <a:gd name="connsiteX9" fmla="*/ 291319 w 975058"/>
              <a:gd name="connsiteY9" fmla="*/ 651767 h 651767"/>
              <a:gd name="connsiteX0" fmla="*/ 294026 w 977765"/>
              <a:gd name="connsiteY0" fmla="*/ 651767 h 651767"/>
              <a:gd name="connsiteX1" fmla="*/ 349116 w 977765"/>
              <a:gd name="connsiteY1" fmla="*/ 613490 h 651767"/>
              <a:gd name="connsiteX2" fmla="*/ 448963 w 977765"/>
              <a:gd name="connsiteY2" fmla="*/ 611024 h 651767"/>
              <a:gd name="connsiteX3" fmla="*/ 879411 w 977765"/>
              <a:gd name="connsiteY3" fmla="*/ 496306 h 651767"/>
              <a:gd name="connsiteX4" fmla="*/ 965288 w 977765"/>
              <a:gd name="connsiteY4" fmla="*/ 197309 h 651767"/>
              <a:gd name="connsiteX5" fmla="*/ 683331 w 977765"/>
              <a:gd name="connsiteY5" fmla="*/ 5180 h 651767"/>
              <a:gd name="connsiteX6" fmla="*/ 204525 w 977765"/>
              <a:gd name="connsiteY6" fmla="*/ 69993 h 651767"/>
              <a:gd name="connsiteX7" fmla="*/ 19175 w 977765"/>
              <a:gd name="connsiteY7" fmla="*/ 247811 h 651767"/>
              <a:gd name="connsiteX8" fmla="*/ 233531 w 977765"/>
              <a:gd name="connsiteY8" fmla="*/ 590691 h 651767"/>
              <a:gd name="connsiteX9" fmla="*/ 294026 w 977765"/>
              <a:gd name="connsiteY9" fmla="*/ 651767 h 651767"/>
              <a:gd name="connsiteX0" fmla="*/ 292584 w 976323"/>
              <a:gd name="connsiteY0" fmla="*/ 651767 h 651767"/>
              <a:gd name="connsiteX1" fmla="*/ 347674 w 976323"/>
              <a:gd name="connsiteY1" fmla="*/ 613490 h 651767"/>
              <a:gd name="connsiteX2" fmla="*/ 447521 w 976323"/>
              <a:gd name="connsiteY2" fmla="*/ 611024 h 651767"/>
              <a:gd name="connsiteX3" fmla="*/ 877969 w 976323"/>
              <a:gd name="connsiteY3" fmla="*/ 496306 h 651767"/>
              <a:gd name="connsiteX4" fmla="*/ 963846 w 976323"/>
              <a:gd name="connsiteY4" fmla="*/ 197309 h 651767"/>
              <a:gd name="connsiteX5" fmla="*/ 681889 w 976323"/>
              <a:gd name="connsiteY5" fmla="*/ 5180 h 651767"/>
              <a:gd name="connsiteX6" fmla="*/ 203083 w 976323"/>
              <a:gd name="connsiteY6" fmla="*/ 69993 h 651767"/>
              <a:gd name="connsiteX7" fmla="*/ 19443 w 976323"/>
              <a:gd name="connsiteY7" fmla="*/ 254442 h 651767"/>
              <a:gd name="connsiteX8" fmla="*/ 232089 w 976323"/>
              <a:gd name="connsiteY8" fmla="*/ 590691 h 651767"/>
              <a:gd name="connsiteX9" fmla="*/ 292584 w 976323"/>
              <a:gd name="connsiteY9" fmla="*/ 651767 h 651767"/>
              <a:gd name="connsiteX0" fmla="*/ 292584 w 974891"/>
              <a:gd name="connsiteY0" fmla="*/ 651767 h 651767"/>
              <a:gd name="connsiteX1" fmla="*/ 347674 w 974891"/>
              <a:gd name="connsiteY1" fmla="*/ 613490 h 651767"/>
              <a:gd name="connsiteX2" fmla="*/ 447521 w 974891"/>
              <a:gd name="connsiteY2" fmla="*/ 611024 h 651767"/>
              <a:gd name="connsiteX3" fmla="*/ 871513 w 974891"/>
              <a:gd name="connsiteY3" fmla="*/ 476756 h 651767"/>
              <a:gd name="connsiteX4" fmla="*/ 963846 w 974891"/>
              <a:gd name="connsiteY4" fmla="*/ 197309 h 651767"/>
              <a:gd name="connsiteX5" fmla="*/ 681889 w 974891"/>
              <a:gd name="connsiteY5" fmla="*/ 5180 h 651767"/>
              <a:gd name="connsiteX6" fmla="*/ 203083 w 974891"/>
              <a:gd name="connsiteY6" fmla="*/ 69993 h 651767"/>
              <a:gd name="connsiteX7" fmla="*/ 19443 w 974891"/>
              <a:gd name="connsiteY7" fmla="*/ 254442 h 651767"/>
              <a:gd name="connsiteX8" fmla="*/ 232089 w 974891"/>
              <a:gd name="connsiteY8" fmla="*/ 590691 h 651767"/>
              <a:gd name="connsiteX9" fmla="*/ 292584 w 9748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73991"/>
              <a:gd name="connsiteY0" fmla="*/ 651767 h 651767"/>
              <a:gd name="connsiteX1" fmla="*/ 347674 w 973991"/>
              <a:gd name="connsiteY1" fmla="*/ 613490 h 651767"/>
              <a:gd name="connsiteX2" fmla="*/ 492610 w 973991"/>
              <a:gd name="connsiteY2" fmla="*/ 599395 h 651767"/>
              <a:gd name="connsiteX3" fmla="*/ 871513 w 973991"/>
              <a:gd name="connsiteY3" fmla="*/ 476756 h 651767"/>
              <a:gd name="connsiteX4" fmla="*/ 963846 w 973991"/>
              <a:gd name="connsiteY4" fmla="*/ 197309 h 651767"/>
              <a:gd name="connsiteX5" fmla="*/ 681889 w 973991"/>
              <a:gd name="connsiteY5" fmla="*/ 5180 h 651767"/>
              <a:gd name="connsiteX6" fmla="*/ 203083 w 973991"/>
              <a:gd name="connsiteY6" fmla="*/ 69993 h 651767"/>
              <a:gd name="connsiteX7" fmla="*/ 19443 w 973991"/>
              <a:gd name="connsiteY7" fmla="*/ 254442 h 651767"/>
              <a:gd name="connsiteX8" fmla="*/ 232089 w 973991"/>
              <a:gd name="connsiteY8" fmla="*/ 590691 h 651767"/>
              <a:gd name="connsiteX9" fmla="*/ 292584 w 973991"/>
              <a:gd name="connsiteY9" fmla="*/ 651767 h 651767"/>
              <a:gd name="connsiteX0" fmla="*/ 292584 w 947259"/>
              <a:gd name="connsiteY0" fmla="*/ 652072 h 652072"/>
              <a:gd name="connsiteX1" fmla="*/ 347674 w 947259"/>
              <a:gd name="connsiteY1" fmla="*/ 613795 h 652072"/>
              <a:gd name="connsiteX2" fmla="*/ 492610 w 947259"/>
              <a:gd name="connsiteY2" fmla="*/ 599700 h 652072"/>
              <a:gd name="connsiteX3" fmla="*/ 871513 w 947259"/>
              <a:gd name="connsiteY3" fmla="*/ 477061 h 652072"/>
              <a:gd name="connsiteX4" fmla="*/ 932661 w 947259"/>
              <a:gd name="connsiteY4" fmla="*/ 202828 h 652072"/>
              <a:gd name="connsiteX5" fmla="*/ 681889 w 947259"/>
              <a:gd name="connsiteY5" fmla="*/ 5485 h 652072"/>
              <a:gd name="connsiteX6" fmla="*/ 203083 w 947259"/>
              <a:gd name="connsiteY6" fmla="*/ 70298 h 652072"/>
              <a:gd name="connsiteX7" fmla="*/ 19443 w 947259"/>
              <a:gd name="connsiteY7" fmla="*/ 254747 h 652072"/>
              <a:gd name="connsiteX8" fmla="*/ 232089 w 947259"/>
              <a:gd name="connsiteY8" fmla="*/ 590996 h 652072"/>
              <a:gd name="connsiteX9" fmla="*/ 292584 w 947259"/>
              <a:gd name="connsiteY9" fmla="*/ 652072 h 652072"/>
              <a:gd name="connsiteX0" fmla="*/ 292584 w 935943"/>
              <a:gd name="connsiteY0" fmla="*/ 652294 h 652294"/>
              <a:gd name="connsiteX1" fmla="*/ 347674 w 935943"/>
              <a:gd name="connsiteY1" fmla="*/ 614017 h 652294"/>
              <a:gd name="connsiteX2" fmla="*/ 492610 w 935943"/>
              <a:gd name="connsiteY2" fmla="*/ 599922 h 652294"/>
              <a:gd name="connsiteX3" fmla="*/ 871513 w 935943"/>
              <a:gd name="connsiteY3" fmla="*/ 477283 h 652294"/>
              <a:gd name="connsiteX4" fmla="*/ 918074 w 935943"/>
              <a:gd name="connsiteY4" fmla="*/ 206812 h 652294"/>
              <a:gd name="connsiteX5" fmla="*/ 681889 w 935943"/>
              <a:gd name="connsiteY5" fmla="*/ 5707 h 652294"/>
              <a:gd name="connsiteX6" fmla="*/ 203083 w 935943"/>
              <a:gd name="connsiteY6" fmla="*/ 70520 h 652294"/>
              <a:gd name="connsiteX7" fmla="*/ 19443 w 935943"/>
              <a:gd name="connsiteY7" fmla="*/ 254969 h 652294"/>
              <a:gd name="connsiteX8" fmla="*/ 232089 w 935943"/>
              <a:gd name="connsiteY8" fmla="*/ 591218 h 652294"/>
              <a:gd name="connsiteX9" fmla="*/ 292584 w 935943"/>
              <a:gd name="connsiteY9" fmla="*/ 652294 h 652294"/>
              <a:gd name="connsiteX0" fmla="*/ 292584 w 935943"/>
              <a:gd name="connsiteY0" fmla="*/ 651279 h 651279"/>
              <a:gd name="connsiteX1" fmla="*/ 347674 w 935943"/>
              <a:gd name="connsiteY1" fmla="*/ 613002 h 651279"/>
              <a:gd name="connsiteX2" fmla="*/ 492610 w 935943"/>
              <a:gd name="connsiteY2" fmla="*/ 598907 h 651279"/>
              <a:gd name="connsiteX3" fmla="*/ 871513 w 935943"/>
              <a:gd name="connsiteY3" fmla="*/ 476268 h 651279"/>
              <a:gd name="connsiteX4" fmla="*/ 918074 w 935943"/>
              <a:gd name="connsiteY4" fmla="*/ 205797 h 651279"/>
              <a:gd name="connsiteX5" fmla="*/ 681889 w 935943"/>
              <a:gd name="connsiteY5" fmla="*/ 4692 h 651279"/>
              <a:gd name="connsiteX6" fmla="*/ 205135 w 935943"/>
              <a:gd name="connsiteY6" fmla="*/ 77462 h 651279"/>
              <a:gd name="connsiteX7" fmla="*/ 19443 w 935943"/>
              <a:gd name="connsiteY7" fmla="*/ 253954 h 651279"/>
              <a:gd name="connsiteX8" fmla="*/ 232089 w 935943"/>
              <a:gd name="connsiteY8" fmla="*/ 590203 h 651279"/>
              <a:gd name="connsiteX9" fmla="*/ 292584 w 935943"/>
              <a:gd name="connsiteY9" fmla="*/ 651279 h 651279"/>
              <a:gd name="connsiteX0" fmla="*/ 292584 w 935229"/>
              <a:gd name="connsiteY0" fmla="*/ 641781 h 641781"/>
              <a:gd name="connsiteX1" fmla="*/ 347674 w 935229"/>
              <a:gd name="connsiteY1" fmla="*/ 603504 h 641781"/>
              <a:gd name="connsiteX2" fmla="*/ 492610 w 935229"/>
              <a:gd name="connsiteY2" fmla="*/ 589409 h 641781"/>
              <a:gd name="connsiteX3" fmla="*/ 871513 w 935229"/>
              <a:gd name="connsiteY3" fmla="*/ 466770 h 641781"/>
              <a:gd name="connsiteX4" fmla="*/ 918074 w 935229"/>
              <a:gd name="connsiteY4" fmla="*/ 196299 h 641781"/>
              <a:gd name="connsiteX5" fmla="*/ 691598 w 935229"/>
              <a:gd name="connsiteY5" fmla="*/ 5419 h 641781"/>
              <a:gd name="connsiteX6" fmla="*/ 205135 w 935229"/>
              <a:gd name="connsiteY6" fmla="*/ 67964 h 641781"/>
              <a:gd name="connsiteX7" fmla="*/ 19443 w 935229"/>
              <a:gd name="connsiteY7" fmla="*/ 244456 h 641781"/>
              <a:gd name="connsiteX8" fmla="*/ 232089 w 935229"/>
              <a:gd name="connsiteY8" fmla="*/ 580705 h 641781"/>
              <a:gd name="connsiteX9" fmla="*/ 292584 w 935229"/>
              <a:gd name="connsiteY9" fmla="*/ 641781 h 641781"/>
              <a:gd name="connsiteX0" fmla="*/ 292584 w 944778"/>
              <a:gd name="connsiteY0" fmla="*/ 641781 h 641781"/>
              <a:gd name="connsiteX1" fmla="*/ 347674 w 944778"/>
              <a:gd name="connsiteY1" fmla="*/ 603504 h 641781"/>
              <a:gd name="connsiteX2" fmla="*/ 492610 w 944778"/>
              <a:gd name="connsiteY2" fmla="*/ 589409 h 641781"/>
              <a:gd name="connsiteX3" fmla="*/ 871513 w 944778"/>
              <a:gd name="connsiteY3" fmla="*/ 466770 h 641781"/>
              <a:gd name="connsiteX4" fmla="*/ 918074 w 944778"/>
              <a:gd name="connsiteY4" fmla="*/ 196299 h 641781"/>
              <a:gd name="connsiteX5" fmla="*/ 691598 w 944778"/>
              <a:gd name="connsiteY5" fmla="*/ 5419 h 641781"/>
              <a:gd name="connsiteX6" fmla="*/ 205135 w 944778"/>
              <a:gd name="connsiteY6" fmla="*/ 67964 h 641781"/>
              <a:gd name="connsiteX7" fmla="*/ 19443 w 944778"/>
              <a:gd name="connsiteY7" fmla="*/ 244456 h 641781"/>
              <a:gd name="connsiteX8" fmla="*/ 232089 w 944778"/>
              <a:gd name="connsiteY8" fmla="*/ 580705 h 641781"/>
              <a:gd name="connsiteX9" fmla="*/ 292584 w 944778"/>
              <a:gd name="connsiteY9" fmla="*/ 641781 h 641781"/>
              <a:gd name="connsiteX0" fmla="*/ 292584 w 940808"/>
              <a:gd name="connsiteY0" fmla="*/ 641781 h 641781"/>
              <a:gd name="connsiteX1" fmla="*/ 347674 w 940808"/>
              <a:gd name="connsiteY1" fmla="*/ 603504 h 641781"/>
              <a:gd name="connsiteX2" fmla="*/ 492610 w 940808"/>
              <a:gd name="connsiteY2" fmla="*/ 589409 h 641781"/>
              <a:gd name="connsiteX3" fmla="*/ 871513 w 940808"/>
              <a:gd name="connsiteY3" fmla="*/ 466770 h 641781"/>
              <a:gd name="connsiteX4" fmla="*/ 918074 w 940808"/>
              <a:gd name="connsiteY4" fmla="*/ 196299 h 641781"/>
              <a:gd name="connsiteX5" fmla="*/ 691598 w 940808"/>
              <a:gd name="connsiteY5" fmla="*/ 5419 h 641781"/>
              <a:gd name="connsiteX6" fmla="*/ 205135 w 940808"/>
              <a:gd name="connsiteY6" fmla="*/ 67964 h 641781"/>
              <a:gd name="connsiteX7" fmla="*/ 19443 w 940808"/>
              <a:gd name="connsiteY7" fmla="*/ 244456 h 641781"/>
              <a:gd name="connsiteX8" fmla="*/ 232089 w 940808"/>
              <a:gd name="connsiteY8" fmla="*/ 580705 h 641781"/>
              <a:gd name="connsiteX9" fmla="*/ 292584 w 940808"/>
              <a:gd name="connsiteY9" fmla="*/ 641781 h 641781"/>
              <a:gd name="connsiteX0" fmla="*/ 292584 w 936876"/>
              <a:gd name="connsiteY0" fmla="*/ 640201 h 640201"/>
              <a:gd name="connsiteX1" fmla="*/ 347674 w 936876"/>
              <a:gd name="connsiteY1" fmla="*/ 601924 h 640201"/>
              <a:gd name="connsiteX2" fmla="*/ 492610 w 936876"/>
              <a:gd name="connsiteY2" fmla="*/ 587829 h 640201"/>
              <a:gd name="connsiteX3" fmla="*/ 871513 w 936876"/>
              <a:gd name="connsiteY3" fmla="*/ 465190 h 640201"/>
              <a:gd name="connsiteX4" fmla="*/ 907259 w 936876"/>
              <a:gd name="connsiteY4" fmla="*/ 167385 h 640201"/>
              <a:gd name="connsiteX5" fmla="*/ 691598 w 936876"/>
              <a:gd name="connsiteY5" fmla="*/ 3839 h 640201"/>
              <a:gd name="connsiteX6" fmla="*/ 205135 w 936876"/>
              <a:gd name="connsiteY6" fmla="*/ 66384 h 640201"/>
              <a:gd name="connsiteX7" fmla="*/ 19443 w 936876"/>
              <a:gd name="connsiteY7" fmla="*/ 242876 h 640201"/>
              <a:gd name="connsiteX8" fmla="*/ 232089 w 936876"/>
              <a:gd name="connsiteY8" fmla="*/ 579125 h 640201"/>
              <a:gd name="connsiteX9" fmla="*/ 292584 w 936876"/>
              <a:gd name="connsiteY9" fmla="*/ 640201 h 640201"/>
              <a:gd name="connsiteX0" fmla="*/ 292584 w 927257"/>
              <a:gd name="connsiteY0" fmla="*/ 654530 h 654530"/>
              <a:gd name="connsiteX1" fmla="*/ 347674 w 927257"/>
              <a:gd name="connsiteY1" fmla="*/ 616253 h 654530"/>
              <a:gd name="connsiteX2" fmla="*/ 492610 w 927257"/>
              <a:gd name="connsiteY2" fmla="*/ 602158 h 654530"/>
              <a:gd name="connsiteX3" fmla="*/ 871513 w 927257"/>
              <a:gd name="connsiteY3" fmla="*/ 479519 h 654530"/>
              <a:gd name="connsiteX4" fmla="*/ 907259 w 927257"/>
              <a:gd name="connsiteY4" fmla="*/ 181714 h 654530"/>
              <a:gd name="connsiteX5" fmla="*/ 695909 w 927257"/>
              <a:gd name="connsiteY5" fmla="*/ 3250 h 654530"/>
              <a:gd name="connsiteX6" fmla="*/ 205135 w 927257"/>
              <a:gd name="connsiteY6" fmla="*/ 80713 h 654530"/>
              <a:gd name="connsiteX7" fmla="*/ 19443 w 927257"/>
              <a:gd name="connsiteY7" fmla="*/ 257205 h 654530"/>
              <a:gd name="connsiteX8" fmla="*/ 232089 w 927257"/>
              <a:gd name="connsiteY8" fmla="*/ 593454 h 654530"/>
              <a:gd name="connsiteX9" fmla="*/ 292584 w 927257"/>
              <a:gd name="connsiteY9" fmla="*/ 654530 h 654530"/>
              <a:gd name="connsiteX0" fmla="*/ 292584 w 927257"/>
              <a:gd name="connsiteY0" fmla="*/ 656183 h 656183"/>
              <a:gd name="connsiteX1" fmla="*/ 347674 w 927257"/>
              <a:gd name="connsiteY1" fmla="*/ 617906 h 656183"/>
              <a:gd name="connsiteX2" fmla="*/ 492610 w 927257"/>
              <a:gd name="connsiteY2" fmla="*/ 603811 h 656183"/>
              <a:gd name="connsiteX3" fmla="*/ 871513 w 927257"/>
              <a:gd name="connsiteY3" fmla="*/ 481172 h 656183"/>
              <a:gd name="connsiteX4" fmla="*/ 907259 w 927257"/>
              <a:gd name="connsiteY4" fmla="*/ 183367 h 656183"/>
              <a:gd name="connsiteX5" fmla="*/ 695909 w 927257"/>
              <a:gd name="connsiteY5" fmla="*/ 4903 h 656183"/>
              <a:gd name="connsiteX6" fmla="*/ 205135 w 927257"/>
              <a:gd name="connsiteY6" fmla="*/ 82366 h 656183"/>
              <a:gd name="connsiteX7" fmla="*/ 19443 w 927257"/>
              <a:gd name="connsiteY7" fmla="*/ 258858 h 656183"/>
              <a:gd name="connsiteX8" fmla="*/ 232089 w 927257"/>
              <a:gd name="connsiteY8" fmla="*/ 595107 h 656183"/>
              <a:gd name="connsiteX9" fmla="*/ 292584 w 927257"/>
              <a:gd name="connsiteY9" fmla="*/ 656183 h 656183"/>
              <a:gd name="connsiteX0" fmla="*/ 292584 w 925838"/>
              <a:gd name="connsiteY0" fmla="*/ 651595 h 651595"/>
              <a:gd name="connsiteX1" fmla="*/ 347674 w 925838"/>
              <a:gd name="connsiteY1" fmla="*/ 613318 h 651595"/>
              <a:gd name="connsiteX2" fmla="*/ 492610 w 925838"/>
              <a:gd name="connsiteY2" fmla="*/ 599223 h 651595"/>
              <a:gd name="connsiteX3" fmla="*/ 871513 w 925838"/>
              <a:gd name="connsiteY3" fmla="*/ 476584 h 651595"/>
              <a:gd name="connsiteX4" fmla="*/ 907259 w 925838"/>
              <a:gd name="connsiteY4" fmla="*/ 178779 h 651595"/>
              <a:gd name="connsiteX5" fmla="*/ 715990 w 925838"/>
              <a:gd name="connsiteY5" fmla="*/ 5177 h 651595"/>
              <a:gd name="connsiteX6" fmla="*/ 205135 w 925838"/>
              <a:gd name="connsiteY6" fmla="*/ 77778 h 651595"/>
              <a:gd name="connsiteX7" fmla="*/ 19443 w 925838"/>
              <a:gd name="connsiteY7" fmla="*/ 254270 h 651595"/>
              <a:gd name="connsiteX8" fmla="*/ 232089 w 925838"/>
              <a:gd name="connsiteY8" fmla="*/ 590519 h 651595"/>
              <a:gd name="connsiteX9" fmla="*/ 292584 w 925838"/>
              <a:gd name="connsiteY9" fmla="*/ 651595 h 651595"/>
              <a:gd name="connsiteX0" fmla="*/ 262897 w 925838"/>
              <a:gd name="connsiteY0" fmla="*/ 663017 h 663017"/>
              <a:gd name="connsiteX1" fmla="*/ 347674 w 925838"/>
              <a:gd name="connsiteY1" fmla="*/ 613318 h 663017"/>
              <a:gd name="connsiteX2" fmla="*/ 492610 w 925838"/>
              <a:gd name="connsiteY2" fmla="*/ 599223 h 663017"/>
              <a:gd name="connsiteX3" fmla="*/ 871513 w 925838"/>
              <a:gd name="connsiteY3" fmla="*/ 476584 h 663017"/>
              <a:gd name="connsiteX4" fmla="*/ 907259 w 925838"/>
              <a:gd name="connsiteY4" fmla="*/ 178779 h 663017"/>
              <a:gd name="connsiteX5" fmla="*/ 715990 w 925838"/>
              <a:gd name="connsiteY5" fmla="*/ 5177 h 663017"/>
              <a:gd name="connsiteX6" fmla="*/ 205135 w 925838"/>
              <a:gd name="connsiteY6" fmla="*/ 77778 h 663017"/>
              <a:gd name="connsiteX7" fmla="*/ 19443 w 925838"/>
              <a:gd name="connsiteY7" fmla="*/ 254270 h 663017"/>
              <a:gd name="connsiteX8" fmla="*/ 232089 w 925838"/>
              <a:gd name="connsiteY8" fmla="*/ 590519 h 663017"/>
              <a:gd name="connsiteX9" fmla="*/ 262897 w 925838"/>
              <a:gd name="connsiteY9" fmla="*/ 663017 h 663017"/>
              <a:gd name="connsiteX0" fmla="*/ 238982 w 925838"/>
              <a:gd name="connsiteY0" fmla="*/ 657889 h 657889"/>
              <a:gd name="connsiteX1" fmla="*/ 347674 w 925838"/>
              <a:gd name="connsiteY1" fmla="*/ 61331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5838"/>
              <a:gd name="connsiteY0" fmla="*/ 657889 h 657889"/>
              <a:gd name="connsiteX1" fmla="*/ 354772 w 925838"/>
              <a:gd name="connsiteY1" fmla="*/ 616508 h 657889"/>
              <a:gd name="connsiteX2" fmla="*/ 492610 w 925838"/>
              <a:gd name="connsiteY2" fmla="*/ 599223 h 657889"/>
              <a:gd name="connsiteX3" fmla="*/ 871513 w 925838"/>
              <a:gd name="connsiteY3" fmla="*/ 476584 h 657889"/>
              <a:gd name="connsiteX4" fmla="*/ 907259 w 925838"/>
              <a:gd name="connsiteY4" fmla="*/ 178779 h 657889"/>
              <a:gd name="connsiteX5" fmla="*/ 715990 w 925838"/>
              <a:gd name="connsiteY5" fmla="*/ 5177 h 657889"/>
              <a:gd name="connsiteX6" fmla="*/ 205135 w 925838"/>
              <a:gd name="connsiteY6" fmla="*/ 77778 h 657889"/>
              <a:gd name="connsiteX7" fmla="*/ 19443 w 925838"/>
              <a:gd name="connsiteY7" fmla="*/ 254270 h 657889"/>
              <a:gd name="connsiteX8" fmla="*/ 232089 w 925838"/>
              <a:gd name="connsiteY8" fmla="*/ 590519 h 657889"/>
              <a:gd name="connsiteX9" fmla="*/ 238982 w 925838"/>
              <a:gd name="connsiteY9" fmla="*/ 657889 h 657889"/>
              <a:gd name="connsiteX0" fmla="*/ 238982 w 924637"/>
              <a:gd name="connsiteY0" fmla="*/ 657889 h 657889"/>
              <a:gd name="connsiteX1" fmla="*/ 354772 w 924637"/>
              <a:gd name="connsiteY1" fmla="*/ 616508 h 657889"/>
              <a:gd name="connsiteX2" fmla="*/ 516487 w 924637"/>
              <a:gd name="connsiteY2" fmla="*/ 599340 h 657889"/>
              <a:gd name="connsiteX3" fmla="*/ 871513 w 924637"/>
              <a:gd name="connsiteY3" fmla="*/ 476584 h 657889"/>
              <a:gd name="connsiteX4" fmla="*/ 907259 w 924637"/>
              <a:gd name="connsiteY4" fmla="*/ 178779 h 657889"/>
              <a:gd name="connsiteX5" fmla="*/ 715990 w 924637"/>
              <a:gd name="connsiteY5" fmla="*/ 5177 h 657889"/>
              <a:gd name="connsiteX6" fmla="*/ 205135 w 924637"/>
              <a:gd name="connsiteY6" fmla="*/ 77778 h 657889"/>
              <a:gd name="connsiteX7" fmla="*/ 19443 w 924637"/>
              <a:gd name="connsiteY7" fmla="*/ 254270 h 657889"/>
              <a:gd name="connsiteX8" fmla="*/ 232089 w 924637"/>
              <a:gd name="connsiteY8" fmla="*/ 590519 h 657889"/>
              <a:gd name="connsiteX9" fmla="*/ 238982 w 924637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4262"/>
              <a:gd name="connsiteY0" fmla="*/ 657889 h 657889"/>
              <a:gd name="connsiteX1" fmla="*/ 354772 w 924262"/>
              <a:gd name="connsiteY1" fmla="*/ 616508 h 657889"/>
              <a:gd name="connsiteX2" fmla="*/ 524192 w 924262"/>
              <a:gd name="connsiteY2" fmla="*/ 604883 h 657889"/>
              <a:gd name="connsiteX3" fmla="*/ 871513 w 924262"/>
              <a:gd name="connsiteY3" fmla="*/ 476584 h 657889"/>
              <a:gd name="connsiteX4" fmla="*/ 907259 w 924262"/>
              <a:gd name="connsiteY4" fmla="*/ 178779 h 657889"/>
              <a:gd name="connsiteX5" fmla="*/ 715990 w 924262"/>
              <a:gd name="connsiteY5" fmla="*/ 5177 h 657889"/>
              <a:gd name="connsiteX6" fmla="*/ 205135 w 924262"/>
              <a:gd name="connsiteY6" fmla="*/ 77778 h 657889"/>
              <a:gd name="connsiteX7" fmla="*/ 19443 w 924262"/>
              <a:gd name="connsiteY7" fmla="*/ 254270 h 657889"/>
              <a:gd name="connsiteX8" fmla="*/ 232089 w 924262"/>
              <a:gd name="connsiteY8" fmla="*/ 590519 h 657889"/>
              <a:gd name="connsiteX9" fmla="*/ 238982 w 924262"/>
              <a:gd name="connsiteY9" fmla="*/ 657889 h 657889"/>
              <a:gd name="connsiteX0" fmla="*/ 238982 w 923327"/>
              <a:gd name="connsiteY0" fmla="*/ 657889 h 657889"/>
              <a:gd name="connsiteX1" fmla="*/ 354772 w 923327"/>
              <a:gd name="connsiteY1" fmla="*/ 616508 h 657889"/>
              <a:gd name="connsiteX2" fmla="*/ 543969 w 923327"/>
              <a:gd name="connsiteY2" fmla="*/ 608568 h 657889"/>
              <a:gd name="connsiteX3" fmla="*/ 871513 w 923327"/>
              <a:gd name="connsiteY3" fmla="*/ 476584 h 657889"/>
              <a:gd name="connsiteX4" fmla="*/ 907259 w 923327"/>
              <a:gd name="connsiteY4" fmla="*/ 178779 h 657889"/>
              <a:gd name="connsiteX5" fmla="*/ 715990 w 923327"/>
              <a:gd name="connsiteY5" fmla="*/ 5177 h 657889"/>
              <a:gd name="connsiteX6" fmla="*/ 205135 w 923327"/>
              <a:gd name="connsiteY6" fmla="*/ 77778 h 657889"/>
              <a:gd name="connsiteX7" fmla="*/ 19443 w 923327"/>
              <a:gd name="connsiteY7" fmla="*/ 254270 h 657889"/>
              <a:gd name="connsiteX8" fmla="*/ 232089 w 923327"/>
              <a:gd name="connsiteY8" fmla="*/ 590519 h 657889"/>
              <a:gd name="connsiteX9" fmla="*/ 238982 w 923327"/>
              <a:gd name="connsiteY9" fmla="*/ 657889 h 657889"/>
              <a:gd name="connsiteX0" fmla="*/ 238982 w 922789"/>
              <a:gd name="connsiteY0" fmla="*/ 657889 h 657889"/>
              <a:gd name="connsiteX1" fmla="*/ 354772 w 922789"/>
              <a:gd name="connsiteY1" fmla="*/ 616508 h 657889"/>
              <a:gd name="connsiteX2" fmla="*/ 555775 w 922789"/>
              <a:gd name="connsiteY2" fmla="*/ 610544 h 657889"/>
              <a:gd name="connsiteX3" fmla="*/ 871513 w 922789"/>
              <a:gd name="connsiteY3" fmla="*/ 476584 h 657889"/>
              <a:gd name="connsiteX4" fmla="*/ 907259 w 922789"/>
              <a:gd name="connsiteY4" fmla="*/ 178779 h 657889"/>
              <a:gd name="connsiteX5" fmla="*/ 715990 w 922789"/>
              <a:gd name="connsiteY5" fmla="*/ 5177 h 657889"/>
              <a:gd name="connsiteX6" fmla="*/ 205135 w 922789"/>
              <a:gd name="connsiteY6" fmla="*/ 77778 h 657889"/>
              <a:gd name="connsiteX7" fmla="*/ 19443 w 922789"/>
              <a:gd name="connsiteY7" fmla="*/ 254270 h 657889"/>
              <a:gd name="connsiteX8" fmla="*/ 232089 w 922789"/>
              <a:gd name="connsiteY8" fmla="*/ 590519 h 657889"/>
              <a:gd name="connsiteX9" fmla="*/ 238982 w 922789"/>
              <a:gd name="connsiteY9" fmla="*/ 657889 h 657889"/>
              <a:gd name="connsiteX0" fmla="*/ 237724 w 922789"/>
              <a:gd name="connsiteY0" fmla="*/ 662631 h 662631"/>
              <a:gd name="connsiteX1" fmla="*/ 354772 w 922789"/>
              <a:gd name="connsiteY1" fmla="*/ 616508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789"/>
              <a:gd name="connsiteY0" fmla="*/ 662631 h 662631"/>
              <a:gd name="connsiteX1" fmla="*/ 316417 w 922789"/>
              <a:gd name="connsiteY1" fmla="*/ 623300 h 662631"/>
              <a:gd name="connsiteX2" fmla="*/ 555775 w 922789"/>
              <a:gd name="connsiteY2" fmla="*/ 610544 h 662631"/>
              <a:gd name="connsiteX3" fmla="*/ 871513 w 922789"/>
              <a:gd name="connsiteY3" fmla="*/ 476584 h 662631"/>
              <a:gd name="connsiteX4" fmla="*/ 907259 w 922789"/>
              <a:gd name="connsiteY4" fmla="*/ 178779 h 662631"/>
              <a:gd name="connsiteX5" fmla="*/ 715990 w 922789"/>
              <a:gd name="connsiteY5" fmla="*/ 5177 h 662631"/>
              <a:gd name="connsiteX6" fmla="*/ 205135 w 922789"/>
              <a:gd name="connsiteY6" fmla="*/ 77778 h 662631"/>
              <a:gd name="connsiteX7" fmla="*/ 19443 w 922789"/>
              <a:gd name="connsiteY7" fmla="*/ 254270 h 662631"/>
              <a:gd name="connsiteX8" fmla="*/ 232089 w 922789"/>
              <a:gd name="connsiteY8" fmla="*/ 590519 h 662631"/>
              <a:gd name="connsiteX9" fmla="*/ 237724 w 922789"/>
              <a:gd name="connsiteY9" fmla="*/ 662631 h 662631"/>
              <a:gd name="connsiteX0" fmla="*/ 237724 w 922895"/>
              <a:gd name="connsiteY0" fmla="*/ 675244 h 675244"/>
              <a:gd name="connsiteX1" fmla="*/ 316417 w 922895"/>
              <a:gd name="connsiteY1" fmla="*/ 635913 h 675244"/>
              <a:gd name="connsiteX2" fmla="*/ 555775 w 922895"/>
              <a:gd name="connsiteY2" fmla="*/ 623157 h 675244"/>
              <a:gd name="connsiteX3" fmla="*/ 871513 w 922895"/>
              <a:gd name="connsiteY3" fmla="*/ 489197 h 675244"/>
              <a:gd name="connsiteX4" fmla="*/ 907259 w 922895"/>
              <a:gd name="connsiteY4" fmla="*/ 191392 h 675244"/>
              <a:gd name="connsiteX5" fmla="*/ 714533 w 922895"/>
              <a:gd name="connsiteY5" fmla="*/ 4490 h 675244"/>
              <a:gd name="connsiteX6" fmla="*/ 205135 w 922895"/>
              <a:gd name="connsiteY6" fmla="*/ 90391 h 675244"/>
              <a:gd name="connsiteX7" fmla="*/ 19443 w 922895"/>
              <a:gd name="connsiteY7" fmla="*/ 266883 h 675244"/>
              <a:gd name="connsiteX8" fmla="*/ 232089 w 922895"/>
              <a:gd name="connsiteY8" fmla="*/ 603132 h 675244"/>
              <a:gd name="connsiteX9" fmla="*/ 237724 w 922895"/>
              <a:gd name="connsiteY9" fmla="*/ 675244 h 675244"/>
              <a:gd name="connsiteX0" fmla="*/ 237724 w 921860"/>
              <a:gd name="connsiteY0" fmla="*/ 675486 h 675486"/>
              <a:gd name="connsiteX1" fmla="*/ 316417 w 921860"/>
              <a:gd name="connsiteY1" fmla="*/ 636155 h 675486"/>
              <a:gd name="connsiteX2" fmla="*/ 555775 w 921860"/>
              <a:gd name="connsiteY2" fmla="*/ 623399 h 675486"/>
              <a:gd name="connsiteX3" fmla="*/ 871513 w 921860"/>
              <a:gd name="connsiteY3" fmla="*/ 489439 h 675486"/>
              <a:gd name="connsiteX4" fmla="*/ 907259 w 921860"/>
              <a:gd name="connsiteY4" fmla="*/ 191634 h 675486"/>
              <a:gd name="connsiteX5" fmla="*/ 728723 w 921860"/>
              <a:gd name="connsiteY5" fmla="*/ 4479 h 675486"/>
              <a:gd name="connsiteX6" fmla="*/ 205135 w 921860"/>
              <a:gd name="connsiteY6" fmla="*/ 90633 h 675486"/>
              <a:gd name="connsiteX7" fmla="*/ 19443 w 921860"/>
              <a:gd name="connsiteY7" fmla="*/ 267125 h 675486"/>
              <a:gd name="connsiteX8" fmla="*/ 232089 w 921860"/>
              <a:gd name="connsiteY8" fmla="*/ 603374 h 675486"/>
              <a:gd name="connsiteX9" fmla="*/ 237724 w 921860"/>
              <a:gd name="connsiteY9" fmla="*/ 675486 h 675486"/>
              <a:gd name="connsiteX0" fmla="*/ 237610 w 921746"/>
              <a:gd name="connsiteY0" fmla="*/ 675486 h 675486"/>
              <a:gd name="connsiteX1" fmla="*/ 316303 w 921746"/>
              <a:gd name="connsiteY1" fmla="*/ 636155 h 675486"/>
              <a:gd name="connsiteX2" fmla="*/ 555661 w 921746"/>
              <a:gd name="connsiteY2" fmla="*/ 623399 h 675486"/>
              <a:gd name="connsiteX3" fmla="*/ 871399 w 921746"/>
              <a:gd name="connsiteY3" fmla="*/ 489439 h 675486"/>
              <a:gd name="connsiteX4" fmla="*/ 907145 w 921746"/>
              <a:gd name="connsiteY4" fmla="*/ 191634 h 675486"/>
              <a:gd name="connsiteX5" fmla="*/ 728609 w 921746"/>
              <a:gd name="connsiteY5" fmla="*/ 4479 h 675486"/>
              <a:gd name="connsiteX6" fmla="*/ 205021 w 921746"/>
              <a:gd name="connsiteY6" fmla="*/ 90633 h 675486"/>
              <a:gd name="connsiteX7" fmla="*/ 19329 w 921746"/>
              <a:gd name="connsiteY7" fmla="*/ 267125 h 675486"/>
              <a:gd name="connsiteX8" fmla="*/ 232703 w 921746"/>
              <a:gd name="connsiteY8" fmla="*/ 610024 h 675486"/>
              <a:gd name="connsiteX9" fmla="*/ 237610 w 921746"/>
              <a:gd name="connsiteY9" fmla="*/ 675486 h 675486"/>
              <a:gd name="connsiteX0" fmla="*/ 234474 w 918610"/>
              <a:gd name="connsiteY0" fmla="*/ 675486 h 675486"/>
              <a:gd name="connsiteX1" fmla="*/ 313167 w 918610"/>
              <a:gd name="connsiteY1" fmla="*/ 636155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4474 w 918610"/>
              <a:gd name="connsiteY0" fmla="*/ 675486 h 675486"/>
              <a:gd name="connsiteX1" fmla="*/ 306951 w 918610"/>
              <a:gd name="connsiteY1" fmla="*/ 637256 h 675486"/>
              <a:gd name="connsiteX2" fmla="*/ 552525 w 918610"/>
              <a:gd name="connsiteY2" fmla="*/ 623399 h 675486"/>
              <a:gd name="connsiteX3" fmla="*/ 868263 w 918610"/>
              <a:gd name="connsiteY3" fmla="*/ 489439 h 675486"/>
              <a:gd name="connsiteX4" fmla="*/ 904009 w 918610"/>
              <a:gd name="connsiteY4" fmla="*/ 191634 h 675486"/>
              <a:gd name="connsiteX5" fmla="*/ 725473 w 918610"/>
              <a:gd name="connsiteY5" fmla="*/ 4479 h 675486"/>
              <a:gd name="connsiteX6" fmla="*/ 201885 w 918610"/>
              <a:gd name="connsiteY6" fmla="*/ 90633 h 675486"/>
              <a:gd name="connsiteX7" fmla="*/ 16193 w 918610"/>
              <a:gd name="connsiteY7" fmla="*/ 267125 h 675486"/>
              <a:gd name="connsiteX8" fmla="*/ 229567 w 918610"/>
              <a:gd name="connsiteY8" fmla="*/ 610024 h 675486"/>
              <a:gd name="connsiteX9" fmla="*/ 234474 w 918610"/>
              <a:gd name="connsiteY9" fmla="*/ 675486 h 675486"/>
              <a:gd name="connsiteX0" fmla="*/ 235490 w 919626"/>
              <a:gd name="connsiteY0" fmla="*/ 675486 h 675486"/>
              <a:gd name="connsiteX1" fmla="*/ 307967 w 919626"/>
              <a:gd name="connsiteY1" fmla="*/ 637256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5490 w 919626"/>
              <a:gd name="connsiteY0" fmla="*/ 675486 h 675486"/>
              <a:gd name="connsiteX1" fmla="*/ 301751 w 919626"/>
              <a:gd name="connsiteY1" fmla="*/ 638357 h 675486"/>
              <a:gd name="connsiteX2" fmla="*/ 553541 w 919626"/>
              <a:gd name="connsiteY2" fmla="*/ 623399 h 675486"/>
              <a:gd name="connsiteX3" fmla="*/ 869279 w 919626"/>
              <a:gd name="connsiteY3" fmla="*/ 489439 h 675486"/>
              <a:gd name="connsiteX4" fmla="*/ 905025 w 919626"/>
              <a:gd name="connsiteY4" fmla="*/ 191634 h 675486"/>
              <a:gd name="connsiteX5" fmla="*/ 726489 w 919626"/>
              <a:gd name="connsiteY5" fmla="*/ 4479 h 675486"/>
              <a:gd name="connsiteX6" fmla="*/ 202901 w 919626"/>
              <a:gd name="connsiteY6" fmla="*/ 90633 h 675486"/>
              <a:gd name="connsiteX7" fmla="*/ 17209 w 919626"/>
              <a:gd name="connsiteY7" fmla="*/ 267125 h 675486"/>
              <a:gd name="connsiteX8" fmla="*/ 222584 w 919626"/>
              <a:gd name="connsiteY8" fmla="*/ 614126 h 675486"/>
              <a:gd name="connsiteX9" fmla="*/ 235490 w 919626"/>
              <a:gd name="connsiteY9" fmla="*/ 675486 h 675486"/>
              <a:gd name="connsiteX0" fmla="*/ 236660 w 920796"/>
              <a:gd name="connsiteY0" fmla="*/ 675486 h 675486"/>
              <a:gd name="connsiteX1" fmla="*/ 302921 w 920796"/>
              <a:gd name="connsiteY1" fmla="*/ 638357 h 675486"/>
              <a:gd name="connsiteX2" fmla="*/ 554711 w 920796"/>
              <a:gd name="connsiteY2" fmla="*/ 623399 h 675486"/>
              <a:gd name="connsiteX3" fmla="*/ 870449 w 920796"/>
              <a:gd name="connsiteY3" fmla="*/ 489439 h 675486"/>
              <a:gd name="connsiteX4" fmla="*/ 906195 w 920796"/>
              <a:gd name="connsiteY4" fmla="*/ 191634 h 675486"/>
              <a:gd name="connsiteX5" fmla="*/ 727659 w 920796"/>
              <a:gd name="connsiteY5" fmla="*/ 4479 h 675486"/>
              <a:gd name="connsiteX6" fmla="*/ 204071 w 920796"/>
              <a:gd name="connsiteY6" fmla="*/ 90633 h 675486"/>
              <a:gd name="connsiteX7" fmla="*/ 18379 w 920796"/>
              <a:gd name="connsiteY7" fmla="*/ 267125 h 675486"/>
              <a:gd name="connsiteX8" fmla="*/ 223754 w 920796"/>
              <a:gd name="connsiteY8" fmla="*/ 614126 h 675486"/>
              <a:gd name="connsiteX9" fmla="*/ 236660 w 920796"/>
              <a:gd name="connsiteY9" fmla="*/ 675486 h 675486"/>
              <a:gd name="connsiteX0" fmla="*/ 236660 w 924042"/>
              <a:gd name="connsiteY0" fmla="*/ 674029 h 674029"/>
              <a:gd name="connsiteX1" fmla="*/ 302921 w 924042"/>
              <a:gd name="connsiteY1" fmla="*/ 636900 h 674029"/>
              <a:gd name="connsiteX2" fmla="*/ 554711 w 924042"/>
              <a:gd name="connsiteY2" fmla="*/ 621942 h 674029"/>
              <a:gd name="connsiteX3" fmla="*/ 870449 w 924042"/>
              <a:gd name="connsiteY3" fmla="*/ 487982 h 674029"/>
              <a:gd name="connsiteX4" fmla="*/ 910627 w 924042"/>
              <a:gd name="connsiteY4" fmla="*/ 192078 h 674029"/>
              <a:gd name="connsiteX5" fmla="*/ 727659 w 924042"/>
              <a:gd name="connsiteY5" fmla="*/ 3022 h 674029"/>
              <a:gd name="connsiteX6" fmla="*/ 204071 w 924042"/>
              <a:gd name="connsiteY6" fmla="*/ 89176 h 674029"/>
              <a:gd name="connsiteX7" fmla="*/ 18379 w 924042"/>
              <a:gd name="connsiteY7" fmla="*/ 265668 h 674029"/>
              <a:gd name="connsiteX8" fmla="*/ 223754 w 924042"/>
              <a:gd name="connsiteY8" fmla="*/ 612669 h 674029"/>
              <a:gd name="connsiteX9" fmla="*/ 236660 w 924042"/>
              <a:gd name="connsiteY9" fmla="*/ 674029 h 674029"/>
              <a:gd name="connsiteX0" fmla="*/ 236660 w 923289"/>
              <a:gd name="connsiteY0" fmla="*/ 677077 h 677077"/>
              <a:gd name="connsiteX1" fmla="*/ 302921 w 923289"/>
              <a:gd name="connsiteY1" fmla="*/ 639948 h 677077"/>
              <a:gd name="connsiteX2" fmla="*/ 554711 w 923289"/>
              <a:gd name="connsiteY2" fmla="*/ 624990 h 677077"/>
              <a:gd name="connsiteX3" fmla="*/ 870449 w 923289"/>
              <a:gd name="connsiteY3" fmla="*/ 491030 h 677077"/>
              <a:gd name="connsiteX4" fmla="*/ 910627 w 923289"/>
              <a:gd name="connsiteY4" fmla="*/ 195126 h 677077"/>
              <a:gd name="connsiteX5" fmla="*/ 737874 w 923289"/>
              <a:gd name="connsiteY5" fmla="*/ 2918 h 677077"/>
              <a:gd name="connsiteX6" fmla="*/ 204071 w 923289"/>
              <a:gd name="connsiteY6" fmla="*/ 92224 h 677077"/>
              <a:gd name="connsiteX7" fmla="*/ 18379 w 923289"/>
              <a:gd name="connsiteY7" fmla="*/ 268716 h 677077"/>
              <a:gd name="connsiteX8" fmla="*/ 223754 w 923289"/>
              <a:gd name="connsiteY8" fmla="*/ 615717 h 677077"/>
              <a:gd name="connsiteX9" fmla="*/ 236660 w 923289"/>
              <a:gd name="connsiteY9" fmla="*/ 677077 h 677077"/>
              <a:gd name="connsiteX0" fmla="*/ 236660 w 923277"/>
              <a:gd name="connsiteY0" fmla="*/ 684928 h 684928"/>
              <a:gd name="connsiteX1" fmla="*/ 302921 w 923277"/>
              <a:gd name="connsiteY1" fmla="*/ 647799 h 684928"/>
              <a:gd name="connsiteX2" fmla="*/ 554711 w 923277"/>
              <a:gd name="connsiteY2" fmla="*/ 632841 h 684928"/>
              <a:gd name="connsiteX3" fmla="*/ 870449 w 923277"/>
              <a:gd name="connsiteY3" fmla="*/ 498881 h 684928"/>
              <a:gd name="connsiteX4" fmla="*/ 910627 w 923277"/>
              <a:gd name="connsiteY4" fmla="*/ 202977 h 684928"/>
              <a:gd name="connsiteX5" fmla="*/ 738044 w 923277"/>
              <a:gd name="connsiteY5" fmla="*/ 2683 h 684928"/>
              <a:gd name="connsiteX6" fmla="*/ 204071 w 923277"/>
              <a:gd name="connsiteY6" fmla="*/ 100075 h 684928"/>
              <a:gd name="connsiteX7" fmla="*/ 18379 w 923277"/>
              <a:gd name="connsiteY7" fmla="*/ 276567 h 684928"/>
              <a:gd name="connsiteX8" fmla="*/ 223754 w 923277"/>
              <a:gd name="connsiteY8" fmla="*/ 623568 h 684928"/>
              <a:gd name="connsiteX9" fmla="*/ 236660 w 923277"/>
              <a:gd name="connsiteY9" fmla="*/ 684928 h 684928"/>
              <a:gd name="connsiteX0" fmla="*/ 236660 w 923277"/>
              <a:gd name="connsiteY0" fmla="*/ 685385 h 685385"/>
              <a:gd name="connsiteX1" fmla="*/ 302921 w 923277"/>
              <a:gd name="connsiteY1" fmla="*/ 648256 h 685385"/>
              <a:gd name="connsiteX2" fmla="*/ 554711 w 923277"/>
              <a:gd name="connsiteY2" fmla="*/ 633298 h 685385"/>
              <a:gd name="connsiteX3" fmla="*/ 870449 w 923277"/>
              <a:gd name="connsiteY3" fmla="*/ 499338 h 685385"/>
              <a:gd name="connsiteX4" fmla="*/ 910627 w 923277"/>
              <a:gd name="connsiteY4" fmla="*/ 203434 h 685385"/>
              <a:gd name="connsiteX5" fmla="*/ 738044 w 923277"/>
              <a:gd name="connsiteY5" fmla="*/ 3140 h 685385"/>
              <a:gd name="connsiteX6" fmla="*/ 195293 w 923277"/>
              <a:gd name="connsiteY6" fmla="*/ 94802 h 685385"/>
              <a:gd name="connsiteX7" fmla="*/ 18379 w 923277"/>
              <a:gd name="connsiteY7" fmla="*/ 277024 h 685385"/>
              <a:gd name="connsiteX8" fmla="*/ 223754 w 923277"/>
              <a:gd name="connsiteY8" fmla="*/ 624025 h 685385"/>
              <a:gd name="connsiteX9" fmla="*/ 236660 w 923277"/>
              <a:gd name="connsiteY9" fmla="*/ 685385 h 685385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5587"/>
              <a:gd name="connsiteY0" fmla="*/ 685330 h 685330"/>
              <a:gd name="connsiteX1" fmla="*/ 305231 w 925587"/>
              <a:gd name="connsiteY1" fmla="*/ 648201 h 685330"/>
              <a:gd name="connsiteX2" fmla="*/ 557021 w 925587"/>
              <a:gd name="connsiteY2" fmla="*/ 633243 h 685330"/>
              <a:gd name="connsiteX3" fmla="*/ 872759 w 925587"/>
              <a:gd name="connsiteY3" fmla="*/ 499283 h 685330"/>
              <a:gd name="connsiteX4" fmla="*/ 912937 w 925587"/>
              <a:gd name="connsiteY4" fmla="*/ 203379 h 685330"/>
              <a:gd name="connsiteX5" fmla="*/ 740354 w 925587"/>
              <a:gd name="connsiteY5" fmla="*/ 3085 h 685330"/>
              <a:gd name="connsiteX6" fmla="*/ 197603 w 925587"/>
              <a:gd name="connsiteY6" fmla="*/ 94747 h 685330"/>
              <a:gd name="connsiteX7" fmla="*/ 17988 w 925587"/>
              <a:gd name="connsiteY7" fmla="*/ 267917 h 685330"/>
              <a:gd name="connsiteX8" fmla="*/ 226064 w 925587"/>
              <a:gd name="connsiteY8" fmla="*/ 623970 h 685330"/>
              <a:gd name="connsiteX9" fmla="*/ 238970 w 925587"/>
              <a:gd name="connsiteY9" fmla="*/ 685330 h 685330"/>
              <a:gd name="connsiteX0" fmla="*/ 238970 w 926807"/>
              <a:gd name="connsiteY0" fmla="*/ 647076 h 647076"/>
              <a:gd name="connsiteX1" fmla="*/ 305231 w 926807"/>
              <a:gd name="connsiteY1" fmla="*/ 609947 h 647076"/>
              <a:gd name="connsiteX2" fmla="*/ 557021 w 926807"/>
              <a:gd name="connsiteY2" fmla="*/ 594989 h 647076"/>
              <a:gd name="connsiteX3" fmla="*/ 872759 w 926807"/>
              <a:gd name="connsiteY3" fmla="*/ 461029 h 647076"/>
              <a:gd name="connsiteX4" fmla="*/ 912937 w 926807"/>
              <a:gd name="connsiteY4" fmla="*/ 165125 h 647076"/>
              <a:gd name="connsiteX5" fmla="*/ 723808 w 926807"/>
              <a:gd name="connsiteY5" fmla="*/ 5211 h 647076"/>
              <a:gd name="connsiteX6" fmla="*/ 197603 w 926807"/>
              <a:gd name="connsiteY6" fmla="*/ 56493 h 647076"/>
              <a:gd name="connsiteX7" fmla="*/ 17988 w 926807"/>
              <a:gd name="connsiteY7" fmla="*/ 229663 h 647076"/>
              <a:gd name="connsiteX8" fmla="*/ 226064 w 926807"/>
              <a:gd name="connsiteY8" fmla="*/ 585716 h 647076"/>
              <a:gd name="connsiteX9" fmla="*/ 238970 w 926807"/>
              <a:gd name="connsiteY9" fmla="*/ 647076 h 647076"/>
              <a:gd name="connsiteX0" fmla="*/ 238970 w 933356"/>
              <a:gd name="connsiteY0" fmla="*/ 650456 h 650456"/>
              <a:gd name="connsiteX1" fmla="*/ 305231 w 933356"/>
              <a:gd name="connsiteY1" fmla="*/ 613327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38970 w 933356"/>
              <a:gd name="connsiteY0" fmla="*/ 650456 h 650456"/>
              <a:gd name="connsiteX1" fmla="*/ 325366 w 933356"/>
              <a:gd name="connsiteY1" fmla="*/ 614273 h 650456"/>
              <a:gd name="connsiteX2" fmla="*/ 557021 w 933356"/>
              <a:gd name="connsiteY2" fmla="*/ 598369 h 650456"/>
              <a:gd name="connsiteX3" fmla="*/ 872759 w 933356"/>
              <a:gd name="connsiteY3" fmla="*/ 464409 h 650456"/>
              <a:gd name="connsiteX4" fmla="*/ 921405 w 933356"/>
              <a:gd name="connsiteY4" fmla="*/ 219836 h 650456"/>
              <a:gd name="connsiteX5" fmla="*/ 723808 w 933356"/>
              <a:gd name="connsiteY5" fmla="*/ 8591 h 650456"/>
              <a:gd name="connsiteX6" fmla="*/ 197603 w 933356"/>
              <a:gd name="connsiteY6" fmla="*/ 59873 h 650456"/>
              <a:gd name="connsiteX7" fmla="*/ 17988 w 933356"/>
              <a:gd name="connsiteY7" fmla="*/ 233043 h 650456"/>
              <a:gd name="connsiteX8" fmla="*/ 226064 w 933356"/>
              <a:gd name="connsiteY8" fmla="*/ 589096 h 650456"/>
              <a:gd name="connsiteX9" fmla="*/ 238970 w 933356"/>
              <a:gd name="connsiteY9" fmla="*/ 650456 h 650456"/>
              <a:gd name="connsiteX0" fmla="*/ 240584 w 934970"/>
              <a:gd name="connsiteY0" fmla="*/ 650456 h 650456"/>
              <a:gd name="connsiteX1" fmla="*/ 326980 w 934970"/>
              <a:gd name="connsiteY1" fmla="*/ 614273 h 650456"/>
              <a:gd name="connsiteX2" fmla="*/ 558635 w 934970"/>
              <a:gd name="connsiteY2" fmla="*/ 598369 h 650456"/>
              <a:gd name="connsiteX3" fmla="*/ 874373 w 934970"/>
              <a:gd name="connsiteY3" fmla="*/ 464409 h 650456"/>
              <a:gd name="connsiteX4" fmla="*/ 923019 w 934970"/>
              <a:gd name="connsiteY4" fmla="*/ 219836 h 650456"/>
              <a:gd name="connsiteX5" fmla="*/ 725422 w 934970"/>
              <a:gd name="connsiteY5" fmla="*/ 8591 h 650456"/>
              <a:gd name="connsiteX6" fmla="*/ 199217 w 934970"/>
              <a:gd name="connsiteY6" fmla="*/ 59873 h 650456"/>
              <a:gd name="connsiteX7" fmla="*/ 19602 w 934970"/>
              <a:gd name="connsiteY7" fmla="*/ 233043 h 650456"/>
              <a:gd name="connsiteX8" fmla="*/ 217059 w 934970"/>
              <a:gd name="connsiteY8" fmla="*/ 589969 h 650456"/>
              <a:gd name="connsiteX9" fmla="*/ 240584 w 934970"/>
              <a:gd name="connsiteY9" fmla="*/ 650456 h 650456"/>
              <a:gd name="connsiteX0" fmla="*/ 240584 w 935083"/>
              <a:gd name="connsiteY0" fmla="*/ 652498 h 652498"/>
              <a:gd name="connsiteX1" fmla="*/ 326980 w 935083"/>
              <a:gd name="connsiteY1" fmla="*/ 616315 h 652498"/>
              <a:gd name="connsiteX2" fmla="*/ 558635 w 935083"/>
              <a:gd name="connsiteY2" fmla="*/ 600411 h 652498"/>
              <a:gd name="connsiteX3" fmla="*/ 874373 w 935083"/>
              <a:gd name="connsiteY3" fmla="*/ 466451 h 652498"/>
              <a:gd name="connsiteX4" fmla="*/ 923019 w 935083"/>
              <a:gd name="connsiteY4" fmla="*/ 221878 h 652498"/>
              <a:gd name="connsiteX5" fmla="*/ 723902 w 935083"/>
              <a:gd name="connsiteY5" fmla="*/ 8348 h 652498"/>
              <a:gd name="connsiteX6" fmla="*/ 199217 w 935083"/>
              <a:gd name="connsiteY6" fmla="*/ 61915 h 652498"/>
              <a:gd name="connsiteX7" fmla="*/ 19602 w 935083"/>
              <a:gd name="connsiteY7" fmla="*/ 235085 h 652498"/>
              <a:gd name="connsiteX8" fmla="*/ 217059 w 935083"/>
              <a:gd name="connsiteY8" fmla="*/ 592011 h 652498"/>
              <a:gd name="connsiteX9" fmla="*/ 240584 w 935083"/>
              <a:gd name="connsiteY9" fmla="*/ 652498 h 652498"/>
              <a:gd name="connsiteX0" fmla="*/ 240584 w 935083"/>
              <a:gd name="connsiteY0" fmla="*/ 690718 h 690718"/>
              <a:gd name="connsiteX1" fmla="*/ 326980 w 935083"/>
              <a:gd name="connsiteY1" fmla="*/ 654535 h 690718"/>
              <a:gd name="connsiteX2" fmla="*/ 558635 w 935083"/>
              <a:gd name="connsiteY2" fmla="*/ 638631 h 690718"/>
              <a:gd name="connsiteX3" fmla="*/ 874373 w 935083"/>
              <a:gd name="connsiteY3" fmla="*/ 504671 h 690718"/>
              <a:gd name="connsiteX4" fmla="*/ 923019 w 935083"/>
              <a:gd name="connsiteY4" fmla="*/ 260098 h 690718"/>
              <a:gd name="connsiteX5" fmla="*/ 723902 w 935083"/>
              <a:gd name="connsiteY5" fmla="*/ 46568 h 690718"/>
              <a:gd name="connsiteX6" fmla="*/ 199217 w 935083"/>
              <a:gd name="connsiteY6" fmla="*/ 100135 h 690718"/>
              <a:gd name="connsiteX7" fmla="*/ 19602 w 935083"/>
              <a:gd name="connsiteY7" fmla="*/ 273305 h 690718"/>
              <a:gd name="connsiteX8" fmla="*/ 217059 w 935083"/>
              <a:gd name="connsiteY8" fmla="*/ 630231 h 690718"/>
              <a:gd name="connsiteX9" fmla="*/ 240584 w 935083"/>
              <a:gd name="connsiteY9" fmla="*/ 690718 h 690718"/>
              <a:gd name="connsiteX0" fmla="*/ 240584 w 934424"/>
              <a:gd name="connsiteY0" fmla="*/ 718729 h 718729"/>
              <a:gd name="connsiteX1" fmla="*/ 326980 w 934424"/>
              <a:gd name="connsiteY1" fmla="*/ 682546 h 718729"/>
              <a:gd name="connsiteX2" fmla="*/ 558635 w 934424"/>
              <a:gd name="connsiteY2" fmla="*/ 666642 h 718729"/>
              <a:gd name="connsiteX3" fmla="*/ 874373 w 934424"/>
              <a:gd name="connsiteY3" fmla="*/ 532682 h 718729"/>
              <a:gd name="connsiteX4" fmla="*/ 923019 w 934424"/>
              <a:gd name="connsiteY4" fmla="*/ 288109 h 718729"/>
              <a:gd name="connsiteX5" fmla="*/ 732809 w 934424"/>
              <a:gd name="connsiteY5" fmla="*/ 41324 h 718729"/>
              <a:gd name="connsiteX6" fmla="*/ 199217 w 934424"/>
              <a:gd name="connsiteY6" fmla="*/ 128146 h 718729"/>
              <a:gd name="connsiteX7" fmla="*/ 19602 w 934424"/>
              <a:gd name="connsiteY7" fmla="*/ 301316 h 718729"/>
              <a:gd name="connsiteX8" fmla="*/ 217059 w 934424"/>
              <a:gd name="connsiteY8" fmla="*/ 658242 h 718729"/>
              <a:gd name="connsiteX9" fmla="*/ 240584 w 934424"/>
              <a:gd name="connsiteY9" fmla="*/ 718729 h 718729"/>
              <a:gd name="connsiteX0" fmla="*/ 240584 w 934424"/>
              <a:gd name="connsiteY0" fmla="*/ 722533 h 722533"/>
              <a:gd name="connsiteX1" fmla="*/ 326980 w 934424"/>
              <a:gd name="connsiteY1" fmla="*/ 686350 h 722533"/>
              <a:gd name="connsiteX2" fmla="*/ 558635 w 934424"/>
              <a:gd name="connsiteY2" fmla="*/ 670446 h 722533"/>
              <a:gd name="connsiteX3" fmla="*/ 874373 w 934424"/>
              <a:gd name="connsiteY3" fmla="*/ 536486 h 722533"/>
              <a:gd name="connsiteX4" fmla="*/ 923019 w 934424"/>
              <a:gd name="connsiteY4" fmla="*/ 291913 h 722533"/>
              <a:gd name="connsiteX5" fmla="*/ 732809 w 934424"/>
              <a:gd name="connsiteY5" fmla="*/ 45128 h 722533"/>
              <a:gd name="connsiteX6" fmla="*/ 199217 w 934424"/>
              <a:gd name="connsiteY6" fmla="*/ 131950 h 722533"/>
              <a:gd name="connsiteX7" fmla="*/ 19602 w 934424"/>
              <a:gd name="connsiteY7" fmla="*/ 305120 h 722533"/>
              <a:gd name="connsiteX8" fmla="*/ 217059 w 934424"/>
              <a:gd name="connsiteY8" fmla="*/ 662046 h 722533"/>
              <a:gd name="connsiteX9" fmla="*/ 240584 w 934424"/>
              <a:gd name="connsiteY9" fmla="*/ 722533 h 722533"/>
              <a:gd name="connsiteX0" fmla="*/ 240584 w 934424"/>
              <a:gd name="connsiteY0" fmla="*/ 720450 h 720450"/>
              <a:gd name="connsiteX1" fmla="*/ 326980 w 934424"/>
              <a:gd name="connsiteY1" fmla="*/ 684267 h 720450"/>
              <a:gd name="connsiteX2" fmla="*/ 558635 w 934424"/>
              <a:gd name="connsiteY2" fmla="*/ 668363 h 720450"/>
              <a:gd name="connsiteX3" fmla="*/ 874373 w 934424"/>
              <a:gd name="connsiteY3" fmla="*/ 534403 h 720450"/>
              <a:gd name="connsiteX4" fmla="*/ 923019 w 934424"/>
              <a:gd name="connsiteY4" fmla="*/ 289830 h 720450"/>
              <a:gd name="connsiteX5" fmla="*/ 732809 w 934424"/>
              <a:gd name="connsiteY5" fmla="*/ 43045 h 720450"/>
              <a:gd name="connsiteX6" fmla="*/ 199217 w 934424"/>
              <a:gd name="connsiteY6" fmla="*/ 129867 h 720450"/>
              <a:gd name="connsiteX7" fmla="*/ 19602 w 934424"/>
              <a:gd name="connsiteY7" fmla="*/ 303037 h 720450"/>
              <a:gd name="connsiteX8" fmla="*/ 217059 w 934424"/>
              <a:gd name="connsiteY8" fmla="*/ 659963 h 720450"/>
              <a:gd name="connsiteX9" fmla="*/ 240584 w 934424"/>
              <a:gd name="connsiteY9" fmla="*/ 720450 h 720450"/>
              <a:gd name="connsiteX0" fmla="*/ 240584 w 934424"/>
              <a:gd name="connsiteY0" fmla="*/ 685029 h 685029"/>
              <a:gd name="connsiteX1" fmla="*/ 326980 w 934424"/>
              <a:gd name="connsiteY1" fmla="*/ 648846 h 685029"/>
              <a:gd name="connsiteX2" fmla="*/ 558635 w 934424"/>
              <a:gd name="connsiteY2" fmla="*/ 632942 h 685029"/>
              <a:gd name="connsiteX3" fmla="*/ 874373 w 934424"/>
              <a:gd name="connsiteY3" fmla="*/ 498982 h 685029"/>
              <a:gd name="connsiteX4" fmla="*/ 923019 w 934424"/>
              <a:gd name="connsiteY4" fmla="*/ 254409 h 685029"/>
              <a:gd name="connsiteX5" fmla="*/ 732809 w 934424"/>
              <a:gd name="connsiteY5" fmla="*/ 7624 h 685029"/>
              <a:gd name="connsiteX6" fmla="*/ 194656 w 934424"/>
              <a:gd name="connsiteY6" fmla="*/ 87592 h 685029"/>
              <a:gd name="connsiteX7" fmla="*/ 19602 w 934424"/>
              <a:gd name="connsiteY7" fmla="*/ 267616 h 685029"/>
              <a:gd name="connsiteX8" fmla="*/ 217059 w 934424"/>
              <a:gd name="connsiteY8" fmla="*/ 624542 h 685029"/>
              <a:gd name="connsiteX9" fmla="*/ 240584 w 934424"/>
              <a:gd name="connsiteY9" fmla="*/ 685029 h 685029"/>
              <a:gd name="connsiteX0" fmla="*/ 240584 w 934424"/>
              <a:gd name="connsiteY0" fmla="*/ 687685 h 687685"/>
              <a:gd name="connsiteX1" fmla="*/ 326980 w 934424"/>
              <a:gd name="connsiteY1" fmla="*/ 651502 h 687685"/>
              <a:gd name="connsiteX2" fmla="*/ 558635 w 934424"/>
              <a:gd name="connsiteY2" fmla="*/ 635598 h 687685"/>
              <a:gd name="connsiteX3" fmla="*/ 874373 w 934424"/>
              <a:gd name="connsiteY3" fmla="*/ 501638 h 687685"/>
              <a:gd name="connsiteX4" fmla="*/ 923019 w 934424"/>
              <a:gd name="connsiteY4" fmla="*/ 257065 h 687685"/>
              <a:gd name="connsiteX5" fmla="*/ 732809 w 934424"/>
              <a:gd name="connsiteY5" fmla="*/ 10280 h 687685"/>
              <a:gd name="connsiteX6" fmla="*/ 228697 w 934424"/>
              <a:gd name="connsiteY6" fmla="*/ 75553 h 687685"/>
              <a:gd name="connsiteX7" fmla="*/ 19602 w 934424"/>
              <a:gd name="connsiteY7" fmla="*/ 270272 h 687685"/>
              <a:gd name="connsiteX8" fmla="*/ 217059 w 934424"/>
              <a:gd name="connsiteY8" fmla="*/ 627198 h 687685"/>
              <a:gd name="connsiteX9" fmla="*/ 240584 w 934424"/>
              <a:gd name="connsiteY9" fmla="*/ 687685 h 687685"/>
              <a:gd name="connsiteX0" fmla="*/ 240584 w 930983"/>
              <a:gd name="connsiteY0" fmla="*/ 687685 h 687685"/>
              <a:gd name="connsiteX1" fmla="*/ 326980 w 930983"/>
              <a:gd name="connsiteY1" fmla="*/ 651502 h 687685"/>
              <a:gd name="connsiteX2" fmla="*/ 558635 w 930983"/>
              <a:gd name="connsiteY2" fmla="*/ 635598 h 687685"/>
              <a:gd name="connsiteX3" fmla="*/ 861448 w 930983"/>
              <a:gd name="connsiteY3" fmla="*/ 482219 h 687685"/>
              <a:gd name="connsiteX4" fmla="*/ 923019 w 930983"/>
              <a:gd name="connsiteY4" fmla="*/ 257065 h 687685"/>
              <a:gd name="connsiteX5" fmla="*/ 732809 w 930983"/>
              <a:gd name="connsiteY5" fmla="*/ 10280 h 687685"/>
              <a:gd name="connsiteX6" fmla="*/ 228697 w 930983"/>
              <a:gd name="connsiteY6" fmla="*/ 75553 h 687685"/>
              <a:gd name="connsiteX7" fmla="*/ 19602 w 930983"/>
              <a:gd name="connsiteY7" fmla="*/ 270272 h 687685"/>
              <a:gd name="connsiteX8" fmla="*/ 217059 w 930983"/>
              <a:gd name="connsiteY8" fmla="*/ 627198 h 687685"/>
              <a:gd name="connsiteX9" fmla="*/ 240584 w 930983"/>
              <a:gd name="connsiteY9" fmla="*/ 687685 h 687685"/>
              <a:gd name="connsiteX0" fmla="*/ 240584 w 942621"/>
              <a:gd name="connsiteY0" fmla="*/ 687685 h 687685"/>
              <a:gd name="connsiteX1" fmla="*/ 326980 w 942621"/>
              <a:gd name="connsiteY1" fmla="*/ 651502 h 687685"/>
              <a:gd name="connsiteX2" fmla="*/ 558635 w 942621"/>
              <a:gd name="connsiteY2" fmla="*/ 635598 h 687685"/>
              <a:gd name="connsiteX3" fmla="*/ 895330 w 942621"/>
              <a:gd name="connsiteY3" fmla="*/ 442594 h 687685"/>
              <a:gd name="connsiteX4" fmla="*/ 923019 w 942621"/>
              <a:gd name="connsiteY4" fmla="*/ 257065 h 687685"/>
              <a:gd name="connsiteX5" fmla="*/ 732809 w 942621"/>
              <a:gd name="connsiteY5" fmla="*/ 10280 h 687685"/>
              <a:gd name="connsiteX6" fmla="*/ 228697 w 942621"/>
              <a:gd name="connsiteY6" fmla="*/ 75553 h 687685"/>
              <a:gd name="connsiteX7" fmla="*/ 19602 w 942621"/>
              <a:gd name="connsiteY7" fmla="*/ 270272 h 687685"/>
              <a:gd name="connsiteX8" fmla="*/ 217059 w 942621"/>
              <a:gd name="connsiteY8" fmla="*/ 627198 h 687685"/>
              <a:gd name="connsiteX9" fmla="*/ 240584 w 942621"/>
              <a:gd name="connsiteY9" fmla="*/ 687685 h 687685"/>
              <a:gd name="connsiteX0" fmla="*/ 240584 w 941338"/>
              <a:gd name="connsiteY0" fmla="*/ 687685 h 687685"/>
              <a:gd name="connsiteX1" fmla="*/ 326980 w 941338"/>
              <a:gd name="connsiteY1" fmla="*/ 651502 h 687685"/>
              <a:gd name="connsiteX2" fmla="*/ 583099 w 941338"/>
              <a:gd name="connsiteY2" fmla="*/ 614744 h 687685"/>
              <a:gd name="connsiteX3" fmla="*/ 895330 w 941338"/>
              <a:gd name="connsiteY3" fmla="*/ 442594 h 687685"/>
              <a:gd name="connsiteX4" fmla="*/ 923019 w 941338"/>
              <a:gd name="connsiteY4" fmla="*/ 257065 h 687685"/>
              <a:gd name="connsiteX5" fmla="*/ 732809 w 941338"/>
              <a:gd name="connsiteY5" fmla="*/ 10280 h 687685"/>
              <a:gd name="connsiteX6" fmla="*/ 228697 w 941338"/>
              <a:gd name="connsiteY6" fmla="*/ 75553 h 687685"/>
              <a:gd name="connsiteX7" fmla="*/ 19602 w 941338"/>
              <a:gd name="connsiteY7" fmla="*/ 270272 h 687685"/>
              <a:gd name="connsiteX8" fmla="*/ 217059 w 941338"/>
              <a:gd name="connsiteY8" fmla="*/ 627198 h 687685"/>
              <a:gd name="connsiteX9" fmla="*/ 240584 w 941338"/>
              <a:gd name="connsiteY9" fmla="*/ 687685 h 687685"/>
              <a:gd name="connsiteX0" fmla="*/ 243122 w 943876"/>
              <a:gd name="connsiteY0" fmla="*/ 687685 h 687685"/>
              <a:gd name="connsiteX1" fmla="*/ 329518 w 943876"/>
              <a:gd name="connsiteY1" fmla="*/ 651502 h 687685"/>
              <a:gd name="connsiteX2" fmla="*/ 585637 w 943876"/>
              <a:gd name="connsiteY2" fmla="*/ 614744 h 687685"/>
              <a:gd name="connsiteX3" fmla="*/ 897868 w 943876"/>
              <a:gd name="connsiteY3" fmla="*/ 442594 h 687685"/>
              <a:gd name="connsiteX4" fmla="*/ 925557 w 943876"/>
              <a:gd name="connsiteY4" fmla="*/ 257065 h 687685"/>
              <a:gd name="connsiteX5" fmla="*/ 735347 w 943876"/>
              <a:gd name="connsiteY5" fmla="*/ 10280 h 687685"/>
              <a:gd name="connsiteX6" fmla="*/ 231235 w 943876"/>
              <a:gd name="connsiteY6" fmla="*/ 75553 h 687685"/>
              <a:gd name="connsiteX7" fmla="*/ 22140 w 943876"/>
              <a:gd name="connsiteY7" fmla="*/ 270272 h 687685"/>
              <a:gd name="connsiteX8" fmla="*/ 219597 w 943876"/>
              <a:gd name="connsiteY8" fmla="*/ 627198 h 687685"/>
              <a:gd name="connsiteX9" fmla="*/ 243122 w 943876"/>
              <a:gd name="connsiteY9" fmla="*/ 687685 h 687685"/>
              <a:gd name="connsiteX0" fmla="*/ 270951 w 971705"/>
              <a:gd name="connsiteY0" fmla="*/ 687201 h 687201"/>
              <a:gd name="connsiteX1" fmla="*/ 357347 w 971705"/>
              <a:gd name="connsiteY1" fmla="*/ 651018 h 687201"/>
              <a:gd name="connsiteX2" fmla="*/ 613466 w 971705"/>
              <a:gd name="connsiteY2" fmla="*/ 614260 h 687201"/>
              <a:gd name="connsiteX3" fmla="*/ 925697 w 971705"/>
              <a:gd name="connsiteY3" fmla="*/ 442110 h 687201"/>
              <a:gd name="connsiteX4" fmla="*/ 953386 w 971705"/>
              <a:gd name="connsiteY4" fmla="*/ 256581 h 687201"/>
              <a:gd name="connsiteX5" fmla="*/ 763176 w 971705"/>
              <a:gd name="connsiteY5" fmla="*/ 9796 h 687201"/>
              <a:gd name="connsiteX6" fmla="*/ 259064 w 971705"/>
              <a:gd name="connsiteY6" fmla="*/ 75069 h 687201"/>
              <a:gd name="connsiteX7" fmla="*/ 16950 w 971705"/>
              <a:gd name="connsiteY7" fmla="*/ 313452 h 687201"/>
              <a:gd name="connsiteX8" fmla="*/ 247426 w 971705"/>
              <a:gd name="connsiteY8" fmla="*/ 626714 h 687201"/>
              <a:gd name="connsiteX9" fmla="*/ 270951 w 971705"/>
              <a:gd name="connsiteY9" fmla="*/ 687201 h 687201"/>
              <a:gd name="connsiteX0" fmla="*/ 238078 w 938832"/>
              <a:gd name="connsiteY0" fmla="*/ 686664 h 686664"/>
              <a:gd name="connsiteX1" fmla="*/ 324474 w 938832"/>
              <a:gd name="connsiteY1" fmla="*/ 650481 h 686664"/>
              <a:gd name="connsiteX2" fmla="*/ 580593 w 938832"/>
              <a:gd name="connsiteY2" fmla="*/ 613723 h 686664"/>
              <a:gd name="connsiteX3" fmla="*/ 892824 w 938832"/>
              <a:gd name="connsiteY3" fmla="*/ 441573 h 686664"/>
              <a:gd name="connsiteX4" fmla="*/ 920513 w 938832"/>
              <a:gd name="connsiteY4" fmla="*/ 256044 h 686664"/>
              <a:gd name="connsiteX5" fmla="*/ 730303 w 938832"/>
              <a:gd name="connsiteY5" fmla="*/ 9259 h 686664"/>
              <a:gd name="connsiteX6" fmla="*/ 226191 w 938832"/>
              <a:gd name="connsiteY6" fmla="*/ 74532 h 686664"/>
              <a:gd name="connsiteX7" fmla="*/ 23383 w 938832"/>
              <a:gd name="connsiteY7" fmla="*/ 284183 h 686664"/>
              <a:gd name="connsiteX8" fmla="*/ 214553 w 938832"/>
              <a:gd name="connsiteY8" fmla="*/ 626177 h 686664"/>
              <a:gd name="connsiteX9" fmla="*/ 238078 w 938832"/>
              <a:gd name="connsiteY9" fmla="*/ 686664 h 686664"/>
              <a:gd name="connsiteX0" fmla="*/ 238078 w 940200"/>
              <a:gd name="connsiteY0" fmla="*/ 721245 h 721245"/>
              <a:gd name="connsiteX1" fmla="*/ 324474 w 940200"/>
              <a:gd name="connsiteY1" fmla="*/ 685062 h 721245"/>
              <a:gd name="connsiteX2" fmla="*/ 580593 w 940200"/>
              <a:gd name="connsiteY2" fmla="*/ 648304 h 721245"/>
              <a:gd name="connsiteX3" fmla="*/ 892824 w 940200"/>
              <a:gd name="connsiteY3" fmla="*/ 476154 h 721245"/>
              <a:gd name="connsiteX4" fmla="*/ 920513 w 940200"/>
              <a:gd name="connsiteY4" fmla="*/ 290625 h 721245"/>
              <a:gd name="connsiteX5" fmla="*/ 710990 w 940200"/>
              <a:gd name="connsiteY5" fmla="*/ 6592 h 721245"/>
              <a:gd name="connsiteX6" fmla="*/ 226191 w 940200"/>
              <a:gd name="connsiteY6" fmla="*/ 109113 h 721245"/>
              <a:gd name="connsiteX7" fmla="*/ 23383 w 940200"/>
              <a:gd name="connsiteY7" fmla="*/ 318764 h 721245"/>
              <a:gd name="connsiteX8" fmla="*/ 214553 w 940200"/>
              <a:gd name="connsiteY8" fmla="*/ 660758 h 721245"/>
              <a:gd name="connsiteX9" fmla="*/ 238078 w 940200"/>
              <a:gd name="connsiteY9" fmla="*/ 721245 h 721245"/>
              <a:gd name="connsiteX0" fmla="*/ 238078 w 943536"/>
              <a:gd name="connsiteY0" fmla="*/ 720896 h 720896"/>
              <a:gd name="connsiteX1" fmla="*/ 324474 w 943536"/>
              <a:gd name="connsiteY1" fmla="*/ 684713 h 720896"/>
              <a:gd name="connsiteX2" fmla="*/ 580593 w 943536"/>
              <a:gd name="connsiteY2" fmla="*/ 647955 h 720896"/>
              <a:gd name="connsiteX3" fmla="*/ 892824 w 943536"/>
              <a:gd name="connsiteY3" fmla="*/ 475805 h 720896"/>
              <a:gd name="connsiteX4" fmla="*/ 925324 w 943536"/>
              <a:gd name="connsiteY4" fmla="*/ 283788 h 720896"/>
              <a:gd name="connsiteX5" fmla="*/ 710990 w 943536"/>
              <a:gd name="connsiteY5" fmla="*/ 6243 h 720896"/>
              <a:gd name="connsiteX6" fmla="*/ 226191 w 943536"/>
              <a:gd name="connsiteY6" fmla="*/ 108764 h 720896"/>
              <a:gd name="connsiteX7" fmla="*/ 23383 w 943536"/>
              <a:gd name="connsiteY7" fmla="*/ 318415 h 720896"/>
              <a:gd name="connsiteX8" fmla="*/ 214553 w 943536"/>
              <a:gd name="connsiteY8" fmla="*/ 660409 h 720896"/>
              <a:gd name="connsiteX9" fmla="*/ 238078 w 943536"/>
              <a:gd name="connsiteY9" fmla="*/ 720896 h 720896"/>
              <a:gd name="connsiteX0" fmla="*/ 238078 w 932042"/>
              <a:gd name="connsiteY0" fmla="*/ 720896 h 720896"/>
              <a:gd name="connsiteX1" fmla="*/ 324474 w 932042"/>
              <a:gd name="connsiteY1" fmla="*/ 684713 h 720896"/>
              <a:gd name="connsiteX2" fmla="*/ 580593 w 932042"/>
              <a:gd name="connsiteY2" fmla="*/ 647955 h 720896"/>
              <a:gd name="connsiteX3" fmla="*/ 850829 w 932042"/>
              <a:gd name="connsiteY3" fmla="*/ 489522 h 720896"/>
              <a:gd name="connsiteX4" fmla="*/ 925324 w 932042"/>
              <a:gd name="connsiteY4" fmla="*/ 283788 h 720896"/>
              <a:gd name="connsiteX5" fmla="*/ 710990 w 932042"/>
              <a:gd name="connsiteY5" fmla="*/ 6243 h 720896"/>
              <a:gd name="connsiteX6" fmla="*/ 226191 w 932042"/>
              <a:gd name="connsiteY6" fmla="*/ 108764 h 720896"/>
              <a:gd name="connsiteX7" fmla="*/ 23383 w 932042"/>
              <a:gd name="connsiteY7" fmla="*/ 318415 h 720896"/>
              <a:gd name="connsiteX8" fmla="*/ 214553 w 932042"/>
              <a:gd name="connsiteY8" fmla="*/ 660409 h 720896"/>
              <a:gd name="connsiteX9" fmla="*/ 238078 w 932042"/>
              <a:gd name="connsiteY9" fmla="*/ 720896 h 720896"/>
              <a:gd name="connsiteX0" fmla="*/ 294564 w 988528"/>
              <a:gd name="connsiteY0" fmla="*/ 721257 h 721257"/>
              <a:gd name="connsiteX1" fmla="*/ 380960 w 988528"/>
              <a:gd name="connsiteY1" fmla="*/ 685074 h 721257"/>
              <a:gd name="connsiteX2" fmla="*/ 637079 w 988528"/>
              <a:gd name="connsiteY2" fmla="*/ 648316 h 721257"/>
              <a:gd name="connsiteX3" fmla="*/ 907315 w 988528"/>
              <a:gd name="connsiteY3" fmla="*/ 489883 h 721257"/>
              <a:gd name="connsiteX4" fmla="*/ 981810 w 988528"/>
              <a:gd name="connsiteY4" fmla="*/ 284149 h 721257"/>
              <a:gd name="connsiteX5" fmla="*/ 767476 w 988528"/>
              <a:gd name="connsiteY5" fmla="*/ 6604 h 721257"/>
              <a:gd name="connsiteX6" fmla="*/ 282677 w 988528"/>
              <a:gd name="connsiteY6" fmla="*/ 109125 h 721257"/>
              <a:gd name="connsiteX7" fmla="*/ 14036 w 988528"/>
              <a:gd name="connsiteY7" fmla="*/ 355779 h 721257"/>
              <a:gd name="connsiteX8" fmla="*/ 271039 w 988528"/>
              <a:gd name="connsiteY8" fmla="*/ 660770 h 721257"/>
              <a:gd name="connsiteX9" fmla="*/ 294564 w 988528"/>
              <a:gd name="connsiteY9" fmla="*/ 721257 h 721257"/>
              <a:gd name="connsiteX0" fmla="*/ 308360 w 1002324"/>
              <a:gd name="connsiteY0" fmla="*/ 721378 h 721378"/>
              <a:gd name="connsiteX1" fmla="*/ 394756 w 1002324"/>
              <a:gd name="connsiteY1" fmla="*/ 685195 h 721378"/>
              <a:gd name="connsiteX2" fmla="*/ 650875 w 1002324"/>
              <a:gd name="connsiteY2" fmla="*/ 648437 h 721378"/>
              <a:gd name="connsiteX3" fmla="*/ 921111 w 1002324"/>
              <a:gd name="connsiteY3" fmla="*/ 490004 h 721378"/>
              <a:gd name="connsiteX4" fmla="*/ 995606 w 1002324"/>
              <a:gd name="connsiteY4" fmla="*/ 284270 h 721378"/>
              <a:gd name="connsiteX5" fmla="*/ 781272 w 1002324"/>
              <a:gd name="connsiteY5" fmla="*/ 6725 h 721378"/>
              <a:gd name="connsiteX6" fmla="*/ 296473 w 1002324"/>
              <a:gd name="connsiteY6" fmla="*/ 109246 h 721378"/>
              <a:gd name="connsiteX7" fmla="*/ 12734 w 1002324"/>
              <a:gd name="connsiteY7" fmla="*/ 367519 h 721378"/>
              <a:gd name="connsiteX8" fmla="*/ 284835 w 1002324"/>
              <a:gd name="connsiteY8" fmla="*/ 660891 h 721378"/>
              <a:gd name="connsiteX9" fmla="*/ 308360 w 1002324"/>
              <a:gd name="connsiteY9" fmla="*/ 721378 h 721378"/>
              <a:gd name="connsiteX0" fmla="*/ 308360 w 1001714"/>
              <a:gd name="connsiteY0" fmla="*/ 721378 h 721378"/>
              <a:gd name="connsiteX1" fmla="*/ 394756 w 1001714"/>
              <a:gd name="connsiteY1" fmla="*/ 685195 h 721378"/>
              <a:gd name="connsiteX2" fmla="*/ 650875 w 1001714"/>
              <a:gd name="connsiteY2" fmla="*/ 648437 h 721378"/>
              <a:gd name="connsiteX3" fmla="*/ 917242 w 1001714"/>
              <a:gd name="connsiteY3" fmla="*/ 475683 h 721378"/>
              <a:gd name="connsiteX4" fmla="*/ 995606 w 1001714"/>
              <a:gd name="connsiteY4" fmla="*/ 284270 h 721378"/>
              <a:gd name="connsiteX5" fmla="*/ 781272 w 1001714"/>
              <a:gd name="connsiteY5" fmla="*/ 6725 h 721378"/>
              <a:gd name="connsiteX6" fmla="*/ 296473 w 1001714"/>
              <a:gd name="connsiteY6" fmla="*/ 109246 h 721378"/>
              <a:gd name="connsiteX7" fmla="*/ 12734 w 1001714"/>
              <a:gd name="connsiteY7" fmla="*/ 367519 h 721378"/>
              <a:gd name="connsiteX8" fmla="*/ 284835 w 1001714"/>
              <a:gd name="connsiteY8" fmla="*/ 660891 h 721378"/>
              <a:gd name="connsiteX9" fmla="*/ 308360 w 1001714"/>
              <a:gd name="connsiteY9" fmla="*/ 721378 h 721378"/>
              <a:gd name="connsiteX0" fmla="*/ 308360 w 1001852"/>
              <a:gd name="connsiteY0" fmla="*/ 721378 h 721378"/>
              <a:gd name="connsiteX1" fmla="*/ 394756 w 1001852"/>
              <a:gd name="connsiteY1" fmla="*/ 685195 h 721378"/>
              <a:gd name="connsiteX2" fmla="*/ 641147 w 1001852"/>
              <a:gd name="connsiteY2" fmla="*/ 639079 h 721378"/>
              <a:gd name="connsiteX3" fmla="*/ 917242 w 1001852"/>
              <a:gd name="connsiteY3" fmla="*/ 475683 h 721378"/>
              <a:gd name="connsiteX4" fmla="*/ 995606 w 1001852"/>
              <a:gd name="connsiteY4" fmla="*/ 284270 h 721378"/>
              <a:gd name="connsiteX5" fmla="*/ 781272 w 1001852"/>
              <a:gd name="connsiteY5" fmla="*/ 6725 h 721378"/>
              <a:gd name="connsiteX6" fmla="*/ 296473 w 1001852"/>
              <a:gd name="connsiteY6" fmla="*/ 109246 h 721378"/>
              <a:gd name="connsiteX7" fmla="*/ 12734 w 1001852"/>
              <a:gd name="connsiteY7" fmla="*/ 367519 h 721378"/>
              <a:gd name="connsiteX8" fmla="*/ 284835 w 1001852"/>
              <a:gd name="connsiteY8" fmla="*/ 660891 h 721378"/>
              <a:gd name="connsiteX9" fmla="*/ 308360 w 1001852"/>
              <a:gd name="connsiteY9" fmla="*/ 721378 h 721378"/>
              <a:gd name="connsiteX0" fmla="*/ 308360 w 1001852"/>
              <a:gd name="connsiteY0" fmla="*/ 719754 h 719754"/>
              <a:gd name="connsiteX1" fmla="*/ 394756 w 1001852"/>
              <a:gd name="connsiteY1" fmla="*/ 683571 h 719754"/>
              <a:gd name="connsiteX2" fmla="*/ 641147 w 1001852"/>
              <a:gd name="connsiteY2" fmla="*/ 637455 h 719754"/>
              <a:gd name="connsiteX3" fmla="*/ 917242 w 1001852"/>
              <a:gd name="connsiteY3" fmla="*/ 474059 h 719754"/>
              <a:gd name="connsiteX4" fmla="*/ 995606 w 1001852"/>
              <a:gd name="connsiteY4" fmla="*/ 282646 h 719754"/>
              <a:gd name="connsiteX5" fmla="*/ 781272 w 1001852"/>
              <a:gd name="connsiteY5" fmla="*/ 5101 h 719754"/>
              <a:gd name="connsiteX6" fmla="*/ 311517 w 1001852"/>
              <a:gd name="connsiteY6" fmla="*/ 122448 h 719754"/>
              <a:gd name="connsiteX7" fmla="*/ 12734 w 1001852"/>
              <a:gd name="connsiteY7" fmla="*/ 365895 h 719754"/>
              <a:gd name="connsiteX8" fmla="*/ 284835 w 1001852"/>
              <a:gd name="connsiteY8" fmla="*/ 659267 h 719754"/>
              <a:gd name="connsiteX9" fmla="*/ 308360 w 1001852"/>
              <a:gd name="connsiteY9" fmla="*/ 719754 h 719754"/>
              <a:gd name="connsiteX0" fmla="*/ 304337 w 997829"/>
              <a:gd name="connsiteY0" fmla="*/ 719754 h 719754"/>
              <a:gd name="connsiteX1" fmla="*/ 390733 w 997829"/>
              <a:gd name="connsiteY1" fmla="*/ 683571 h 719754"/>
              <a:gd name="connsiteX2" fmla="*/ 637124 w 997829"/>
              <a:gd name="connsiteY2" fmla="*/ 637455 h 719754"/>
              <a:gd name="connsiteX3" fmla="*/ 913219 w 997829"/>
              <a:gd name="connsiteY3" fmla="*/ 474059 h 719754"/>
              <a:gd name="connsiteX4" fmla="*/ 991583 w 997829"/>
              <a:gd name="connsiteY4" fmla="*/ 282646 h 719754"/>
              <a:gd name="connsiteX5" fmla="*/ 777249 w 997829"/>
              <a:gd name="connsiteY5" fmla="*/ 5101 h 719754"/>
              <a:gd name="connsiteX6" fmla="*/ 307494 w 997829"/>
              <a:gd name="connsiteY6" fmla="*/ 122448 h 719754"/>
              <a:gd name="connsiteX7" fmla="*/ 8711 w 997829"/>
              <a:gd name="connsiteY7" fmla="*/ 365895 h 719754"/>
              <a:gd name="connsiteX8" fmla="*/ 280812 w 997829"/>
              <a:gd name="connsiteY8" fmla="*/ 659267 h 719754"/>
              <a:gd name="connsiteX9" fmla="*/ 304337 w 997829"/>
              <a:gd name="connsiteY9" fmla="*/ 719754 h 719754"/>
              <a:gd name="connsiteX0" fmla="*/ 304337 w 1000140"/>
              <a:gd name="connsiteY0" fmla="*/ 719754 h 719754"/>
              <a:gd name="connsiteX1" fmla="*/ 390733 w 1000140"/>
              <a:gd name="connsiteY1" fmla="*/ 683571 h 719754"/>
              <a:gd name="connsiteX2" fmla="*/ 637124 w 1000140"/>
              <a:gd name="connsiteY2" fmla="*/ 637455 h 719754"/>
              <a:gd name="connsiteX3" fmla="*/ 926023 w 1000140"/>
              <a:gd name="connsiteY3" fmla="*/ 465382 h 719754"/>
              <a:gd name="connsiteX4" fmla="*/ 991583 w 1000140"/>
              <a:gd name="connsiteY4" fmla="*/ 282646 h 719754"/>
              <a:gd name="connsiteX5" fmla="*/ 777249 w 1000140"/>
              <a:gd name="connsiteY5" fmla="*/ 5101 h 719754"/>
              <a:gd name="connsiteX6" fmla="*/ 307494 w 1000140"/>
              <a:gd name="connsiteY6" fmla="*/ 122448 h 719754"/>
              <a:gd name="connsiteX7" fmla="*/ 8711 w 1000140"/>
              <a:gd name="connsiteY7" fmla="*/ 365895 h 719754"/>
              <a:gd name="connsiteX8" fmla="*/ 280812 w 1000140"/>
              <a:gd name="connsiteY8" fmla="*/ 659267 h 719754"/>
              <a:gd name="connsiteX9" fmla="*/ 304337 w 1000140"/>
              <a:gd name="connsiteY9" fmla="*/ 719754 h 719754"/>
              <a:gd name="connsiteX0" fmla="*/ 304337 w 1000232"/>
              <a:gd name="connsiteY0" fmla="*/ 719754 h 719754"/>
              <a:gd name="connsiteX1" fmla="*/ 390733 w 1000232"/>
              <a:gd name="connsiteY1" fmla="*/ 683571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1000232"/>
              <a:gd name="connsiteY0" fmla="*/ 719754 h 719754"/>
              <a:gd name="connsiteX1" fmla="*/ 399952 w 1000232"/>
              <a:gd name="connsiteY1" fmla="*/ 666587 h 719754"/>
              <a:gd name="connsiteX2" fmla="*/ 632822 w 1000232"/>
              <a:gd name="connsiteY2" fmla="*/ 627487 h 719754"/>
              <a:gd name="connsiteX3" fmla="*/ 926023 w 1000232"/>
              <a:gd name="connsiteY3" fmla="*/ 465382 h 719754"/>
              <a:gd name="connsiteX4" fmla="*/ 991583 w 1000232"/>
              <a:gd name="connsiteY4" fmla="*/ 282646 h 719754"/>
              <a:gd name="connsiteX5" fmla="*/ 777249 w 1000232"/>
              <a:gd name="connsiteY5" fmla="*/ 5101 h 719754"/>
              <a:gd name="connsiteX6" fmla="*/ 307494 w 1000232"/>
              <a:gd name="connsiteY6" fmla="*/ 122448 h 719754"/>
              <a:gd name="connsiteX7" fmla="*/ 8711 w 1000232"/>
              <a:gd name="connsiteY7" fmla="*/ 365895 h 719754"/>
              <a:gd name="connsiteX8" fmla="*/ 280812 w 1000232"/>
              <a:gd name="connsiteY8" fmla="*/ 659267 h 719754"/>
              <a:gd name="connsiteX9" fmla="*/ 304337 w 1000232"/>
              <a:gd name="connsiteY9" fmla="*/ 719754 h 719754"/>
              <a:gd name="connsiteX0" fmla="*/ 304337 w 991570"/>
              <a:gd name="connsiteY0" fmla="*/ 718638 h 718638"/>
              <a:gd name="connsiteX1" fmla="*/ 399952 w 991570"/>
              <a:gd name="connsiteY1" fmla="*/ 665471 h 718638"/>
              <a:gd name="connsiteX2" fmla="*/ 632822 w 991570"/>
              <a:gd name="connsiteY2" fmla="*/ 626371 h 718638"/>
              <a:gd name="connsiteX3" fmla="*/ 926023 w 991570"/>
              <a:gd name="connsiteY3" fmla="*/ 464266 h 718638"/>
              <a:gd name="connsiteX4" fmla="*/ 981545 w 991570"/>
              <a:gd name="connsiteY4" fmla="*/ 258272 h 718638"/>
              <a:gd name="connsiteX5" fmla="*/ 777249 w 991570"/>
              <a:gd name="connsiteY5" fmla="*/ 3985 h 718638"/>
              <a:gd name="connsiteX6" fmla="*/ 307494 w 991570"/>
              <a:gd name="connsiteY6" fmla="*/ 121332 h 718638"/>
              <a:gd name="connsiteX7" fmla="*/ 8711 w 991570"/>
              <a:gd name="connsiteY7" fmla="*/ 364779 h 718638"/>
              <a:gd name="connsiteX8" fmla="*/ 280812 w 991570"/>
              <a:gd name="connsiteY8" fmla="*/ 658151 h 718638"/>
              <a:gd name="connsiteX9" fmla="*/ 304337 w 991570"/>
              <a:gd name="connsiteY9" fmla="*/ 718638 h 718638"/>
              <a:gd name="connsiteX0" fmla="*/ 304337 w 992211"/>
              <a:gd name="connsiteY0" fmla="*/ 718638 h 718638"/>
              <a:gd name="connsiteX1" fmla="*/ 399952 w 992211"/>
              <a:gd name="connsiteY1" fmla="*/ 665471 h 718638"/>
              <a:gd name="connsiteX2" fmla="*/ 632822 w 992211"/>
              <a:gd name="connsiteY2" fmla="*/ 626371 h 718638"/>
              <a:gd name="connsiteX3" fmla="*/ 928468 w 992211"/>
              <a:gd name="connsiteY3" fmla="*/ 445968 h 718638"/>
              <a:gd name="connsiteX4" fmla="*/ 981545 w 992211"/>
              <a:gd name="connsiteY4" fmla="*/ 258272 h 718638"/>
              <a:gd name="connsiteX5" fmla="*/ 777249 w 992211"/>
              <a:gd name="connsiteY5" fmla="*/ 3985 h 718638"/>
              <a:gd name="connsiteX6" fmla="*/ 307494 w 992211"/>
              <a:gd name="connsiteY6" fmla="*/ 121332 h 718638"/>
              <a:gd name="connsiteX7" fmla="*/ 8711 w 992211"/>
              <a:gd name="connsiteY7" fmla="*/ 364779 h 718638"/>
              <a:gd name="connsiteX8" fmla="*/ 280812 w 992211"/>
              <a:gd name="connsiteY8" fmla="*/ 658151 h 718638"/>
              <a:gd name="connsiteX9" fmla="*/ 304337 w 992211"/>
              <a:gd name="connsiteY9" fmla="*/ 718638 h 718638"/>
              <a:gd name="connsiteX0" fmla="*/ 304337 w 993655"/>
              <a:gd name="connsiteY0" fmla="*/ 717746 h 717746"/>
              <a:gd name="connsiteX1" fmla="*/ 399952 w 993655"/>
              <a:gd name="connsiteY1" fmla="*/ 664579 h 717746"/>
              <a:gd name="connsiteX2" fmla="*/ 632822 w 993655"/>
              <a:gd name="connsiteY2" fmla="*/ 625479 h 717746"/>
              <a:gd name="connsiteX3" fmla="*/ 928468 w 993655"/>
              <a:gd name="connsiteY3" fmla="*/ 445076 h 717746"/>
              <a:gd name="connsiteX4" fmla="*/ 983273 w 993655"/>
              <a:gd name="connsiteY4" fmla="*/ 237421 h 717746"/>
              <a:gd name="connsiteX5" fmla="*/ 777249 w 993655"/>
              <a:gd name="connsiteY5" fmla="*/ 3093 h 717746"/>
              <a:gd name="connsiteX6" fmla="*/ 307494 w 993655"/>
              <a:gd name="connsiteY6" fmla="*/ 120440 h 717746"/>
              <a:gd name="connsiteX7" fmla="*/ 8711 w 993655"/>
              <a:gd name="connsiteY7" fmla="*/ 363887 h 717746"/>
              <a:gd name="connsiteX8" fmla="*/ 280812 w 993655"/>
              <a:gd name="connsiteY8" fmla="*/ 657259 h 717746"/>
              <a:gd name="connsiteX9" fmla="*/ 304337 w 993655"/>
              <a:gd name="connsiteY9" fmla="*/ 717746 h 717746"/>
              <a:gd name="connsiteX0" fmla="*/ 304337 w 991662"/>
              <a:gd name="connsiteY0" fmla="*/ 717746 h 717746"/>
              <a:gd name="connsiteX1" fmla="*/ 399952 w 991662"/>
              <a:gd name="connsiteY1" fmla="*/ 664579 h 717746"/>
              <a:gd name="connsiteX2" fmla="*/ 632822 w 991662"/>
              <a:gd name="connsiteY2" fmla="*/ 625479 h 717746"/>
              <a:gd name="connsiteX3" fmla="*/ 928468 w 991662"/>
              <a:gd name="connsiteY3" fmla="*/ 445076 h 717746"/>
              <a:gd name="connsiteX4" fmla="*/ 983273 w 991662"/>
              <a:gd name="connsiteY4" fmla="*/ 237421 h 717746"/>
              <a:gd name="connsiteX5" fmla="*/ 777249 w 991662"/>
              <a:gd name="connsiteY5" fmla="*/ 3093 h 717746"/>
              <a:gd name="connsiteX6" fmla="*/ 307494 w 991662"/>
              <a:gd name="connsiteY6" fmla="*/ 120440 h 717746"/>
              <a:gd name="connsiteX7" fmla="*/ 8711 w 991662"/>
              <a:gd name="connsiteY7" fmla="*/ 363887 h 717746"/>
              <a:gd name="connsiteX8" fmla="*/ 280812 w 991662"/>
              <a:gd name="connsiteY8" fmla="*/ 657259 h 717746"/>
              <a:gd name="connsiteX9" fmla="*/ 304337 w 991662"/>
              <a:gd name="connsiteY9" fmla="*/ 717746 h 717746"/>
              <a:gd name="connsiteX0" fmla="*/ 304337 w 989471"/>
              <a:gd name="connsiteY0" fmla="*/ 717746 h 717746"/>
              <a:gd name="connsiteX1" fmla="*/ 399952 w 989471"/>
              <a:gd name="connsiteY1" fmla="*/ 664579 h 717746"/>
              <a:gd name="connsiteX2" fmla="*/ 632822 w 989471"/>
              <a:gd name="connsiteY2" fmla="*/ 625479 h 717746"/>
              <a:gd name="connsiteX3" fmla="*/ 916010 w 989471"/>
              <a:gd name="connsiteY3" fmla="*/ 449761 h 717746"/>
              <a:gd name="connsiteX4" fmla="*/ 983273 w 989471"/>
              <a:gd name="connsiteY4" fmla="*/ 237421 h 717746"/>
              <a:gd name="connsiteX5" fmla="*/ 777249 w 989471"/>
              <a:gd name="connsiteY5" fmla="*/ 3093 h 717746"/>
              <a:gd name="connsiteX6" fmla="*/ 307494 w 989471"/>
              <a:gd name="connsiteY6" fmla="*/ 120440 h 717746"/>
              <a:gd name="connsiteX7" fmla="*/ 8711 w 989471"/>
              <a:gd name="connsiteY7" fmla="*/ 363887 h 717746"/>
              <a:gd name="connsiteX8" fmla="*/ 280812 w 989471"/>
              <a:gd name="connsiteY8" fmla="*/ 657259 h 717746"/>
              <a:gd name="connsiteX9" fmla="*/ 304337 w 989471"/>
              <a:gd name="connsiteY9" fmla="*/ 717746 h 717746"/>
              <a:gd name="connsiteX0" fmla="*/ 304337 w 989471"/>
              <a:gd name="connsiteY0" fmla="*/ 716680 h 716680"/>
              <a:gd name="connsiteX1" fmla="*/ 399952 w 989471"/>
              <a:gd name="connsiteY1" fmla="*/ 663513 h 716680"/>
              <a:gd name="connsiteX2" fmla="*/ 632822 w 989471"/>
              <a:gd name="connsiteY2" fmla="*/ 624413 h 716680"/>
              <a:gd name="connsiteX3" fmla="*/ 916010 w 989471"/>
              <a:gd name="connsiteY3" fmla="*/ 448695 h 716680"/>
              <a:gd name="connsiteX4" fmla="*/ 983273 w 989471"/>
              <a:gd name="connsiteY4" fmla="*/ 236355 h 716680"/>
              <a:gd name="connsiteX5" fmla="*/ 777249 w 989471"/>
              <a:gd name="connsiteY5" fmla="*/ 2027 h 716680"/>
              <a:gd name="connsiteX6" fmla="*/ 314664 w 989471"/>
              <a:gd name="connsiteY6" fmla="*/ 135987 h 716680"/>
              <a:gd name="connsiteX7" fmla="*/ 8711 w 989471"/>
              <a:gd name="connsiteY7" fmla="*/ 362821 h 716680"/>
              <a:gd name="connsiteX8" fmla="*/ 280812 w 989471"/>
              <a:gd name="connsiteY8" fmla="*/ 656193 h 716680"/>
              <a:gd name="connsiteX9" fmla="*/ 304337 w 989471"/>
              <a:gd name="connsiteY9" fmla="*/ 716680 h 716680"/>
              <a:gd name="connsiteX0" fmla="*/ 292743 w 977877"/>
              <a:gd name="connsiteY0" fmla="*/ 716666 h 716666"/>
              <a:gd name="connsiteX1" fmla="*/ 388358 w 977877"/>
              <a:gd name="connsiteY1" fmla="*/ 663499 h 716666"/>
              <a:gd name="connsiteX2" fmla="*/ 621228 w 977877"/>
              <a:gd name="connsiteY2" fmla="*/ 624399 h 716666"/>
              <a:gd name="connsiteX3" fmla="*/ 904416 w 977877"/>
              <a:gd name="connsiteY3" fmla="*/ 448681 h 716666"/>
              <a:gd name="connsiteX4" fmla="*/ 971679 w 977877"/>
              <a:gd name="connsiteY4" fmla="*/ 236341 h 716666"/>
              <a:gd name="connsiteX5" fmla="*/ 765655 w 977877"/>
              <a:gd name="connsiteY5" fmla="*/ 2013 h 716666"/>
              <a:gd name="connsiteX6" fmla="*/ 303070 w 977877"/>
              <a:gd name="connsiteY6" fmla="*/ 135973 h 716666"/>
              <a:gd name="connsiteX7" fmla="*/ 9575 w 977877"/>
              <a:gd name="connsiteY7" fmla="*/ 358122 h 716666"/>
              <a:gd name="connsiteX8" fmla="*/ 269218 w 977877"/>
              <a:gd name="connsiteY8" fmla="*/ 656179 h 716666"/>
              <a:gd name="connsiteX9" fmla="*/ 292743 w 977877"/>
              <a:gd name="connsiteY9" fmla="*/ 716666 h 716666"/>
              <a:gd name="connsiteX0" fmla="*/ 292743 w 977482"/>
              <a:gd name="connsiteY0" fmla="*/ 701983 h 701983"/>
              <a:gd name="connsiteX1" fmla="*/ 388358 w 977482"/>
              <a:gd name="connsiteY1" fmla="*/ 648816 h 701983"/>
              <a:gd name="connsiteX2" fmla="*/ 621228 w 977482"/>
              <a:gd name="connsiteY2" fmla="*/ 609716 h 701983"/>
              <a:gd name="connsiteX3" fmla="*/ 904416 w 977482"/>
              <a:gd name="connsiteY3" fmla="*/ 433998 h 701983"/>
              <a:gd name="connsiteX4" fmla="*/ 971679 w 977482"/>
              <a:gd name="connsiteY4" fmla="*/ 221658 h 701983"/>
              <a:gd name="connsiteX5" fmla="*/ 772108 w 977482"/>
              <a:gd name="connsiteY5" fmla="*/ 2282 h 701983"/>
              <a:gd name="connsiteX6" fmla="*/ 303070 w 977482"/>
              <a:gd name="connsiteY6" fmla="*/ 121290 h 701983"/>
              <a:gd name="connsiteX7" fmla="*/ 9575 w 977482"/>
              <a:gd name="connsiteY7" fmla="*/ 343439 h 701983"/>
              <a:gd name="connsiteX8" fmla="*/ 269218 w 977482"/>
              <a:gd name="connsiteY8" fmla="*/ 641496 h 701983"/>
              <a:gd name="connsiteX9" fmla="*/ 292743 w 977482"/>
              <a:gd name="connsiteY9" fmla="*/ 701983 h 701983"/>
              <a:gd name="connsiteX0" fmla="*/ 292743 w 973570"/>
              <a:gd name="connsiteY0" fmla="*/ 701983 h 701983"/>
              <a:gd name="connsiteX1" fmla="*/ 388358 w 973570"/>
              <a:gd name="connsiteY1" fmla="*/ 648816 h 701983"/>
              <a:gd name="connsiteX2" fmla="*/ 621228 w 973570"/>
              <a:gd name="connsiteY2" fmla="*/ 609716 h 701983"/>
              <a:gd name="connsiteX3" fmla="*/ 862937 w 973570"/>
              <a:gd name="connsiteY3" fmla="*/ 454570 h 701983"/>
              <a:gd name="connsiteX4" fmla="*/ 971679 w 973570"/>
              <a:gd name="connsiteY4" fmla="*/ 221658 h 701983"/>
              <a:gd name="connsiteX5" fmla="*/ 772108 w 973570"/>
              <a:gd name="connsiteY5" fmla="*/ 2282 h 701983"/>
              <a:gd name="connsiteX6" fmla="*/ 303070 w 973570"/>
              <a:gd name="connsiteY6" fmla="*/ 121290 h 701983"/>
              <a:gd name="connsiteX7" fmla="*/ 9575 w 973570"/>
              <a:gd name="connsiteY7" fmla="*/ 343439 h 701983"/>
              <a:gd name="connsiteX8" fmla="*/ 269218 w 973570"/>
              <a:gd name="connsiteY8" fmla="*/ 641496 h 701983"/>
              <a:gd name="connsiteX9" fmla="*/ 292743 w 973570"/>
              <a:gd name="connsiteY9" fmla="*/ 701983 h 701983"/>
              <a:gd name="connsiteX0" fmla="*/ 292743 w 952057"/>
              <a:gd name="connsiteY0" fmla="*/ 702570 h 702570"/>
              <a:gd name="connsiteX1" fmla="*/ 388358 w 952057"/>
              <a:gd name="connsiteY1" fmla="*/ 649403 h 702570"/>
              <a:gd name="connsiteX2" fmla="*/ 621228 w 952057"/>
              <a:gd name="connsiteY2" fmla="*/ 610303 h 702570"/>
              <a:gd name="connsiteX3" fmla="*/ 862937 w 952057"/>
              <a:gd name="connsiteY3" fmla="*/ 455157 h 702570"/>
              <a:gd name="connsiteX4" fmla="*/ 949171 w 952057"/>
              <a:gd name="connsiteY4" fmla="*/ 237080 h 702570"/>
              <a:gd name="connsiteX5" fmla="*/ 772108 w 952057"/>
              <a:gd name="connsiteY5" fmla="*/ 2869 h 702570"/>
              <a:gd name="connsiteX6" fmla="*/ 303070 w 952057"/>
              <a:gd name="connsiteY6" fmla="*/ 121877 h 702570"/>
              <a:gd name="connsiteX7" fmla="*/ 9575 w 952057"/>
              <a:gd name="connsiteY7" fmla="*/ 344026 h 702570"/>
              <a:gd name="connsiteX8" fmla="*/ 269218 w 952057"/>
              <a:gd name="connsiteY8" fmla="*/ 642083 h 702570"/>
              <a:gd name="connsiteX9" fmla="*/ 292743 w 952057"/>
              <a:gd name="connsiteY9" fmla="*/ 702570 h 702570"/>
              <a:gd name="connsiteX0" fmla="*/ 292743 w 952870"/>
              <a:gd name="connsiteY0" fmla="*/ 681136 h 681136"/>
              <a:gd name="connsiteX1" fmla="*/ 388358 w 952870"/>
              <a:gd name="connsiteY1" fmla="*/ 627969 h 681136"/>
              <a:gd name="connsiteX2" fmla="*/ 621228 w 952870"/>
              <a:gd name="connsiteY2" fmla="*/ 588869 h 681136"/>
              <a:gd name="connsiteX3" fmla="*/ 862937 w 952870"/>
              <a:gd name="connsiteY3" fmla="*/ 433723 h 681136"/>
              <a:gd name="connsiteX4" fmla="*/ 949171 w 952870"/>
              <a:gd name="connsiteY4" fmla="*/ 215646 h 681136"/>
              <a:gd name="connsiteX5" fmla="*/ 756078 w 952870"/>
              <a:gd name="connsiteY5" fmla="*/ 3530 h 681136"/>
              <a:gd name="connsiteX6" fmla="*/ 303070 w 952870"/>
              <a:gd name="connsiteY6" fmla="*/ 100443 h 681136"/>
              <a:gd name="connsiteX7" fmla="*/ 9575 w 952870"/>
              <a:gd name="connsiteY7" fmla="*/ 322592 h 681136"/>
              <a:gd name="connsiteX8" fmla="*/ 269218 w 952870"/>
              <a:gd name="connsiteY8" fmla="*/ 620649 h 681136"/>
              <a:gd name="connsiteX9" fmla="*/ 292743 w 952870"/>
              <a:gd name="connsiteY9" fmla="*/ 681136 h 681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52870" h="681136">
                <a:moveTo>
                  <a:pt x="292743" y="681136"/>
                </a:moveTo>
                <a:cubicBezTo>
                  <a:pt x="301279" y="680371"/>
                  <a:pt x="333611" y="643347"/>
                  <a:pt x="388358" y="627969"/>
                </a:cubicBezTo>
                <a:cubicBezTo>
                  <a:pt x="443105" y="612591"/>
                  <a:pt x="542132" y="621243"/>
                  <a:pt x="621228" y="588869"/>
                </a:cubicBezTo>
                <a:cubicBezTo>
                  <a:pt x="700325" y="556495"/>
                  <a:pt x="808280" y="495927"/>
                  <a:pt x="862937" y="433723"/>
                </a:cubicBezTo>
                <a:cubicBezTo>
                  <a:pt x="917594" y="371519"/>
                  <a:pt x="966981" y="287345"/>
                  <a:pt x="949171" y="215646"/>
                </a:cubicBezTo>
                <a:cubicBezTo>
                  <a:pt x="931361" y="143947"/>
                  <a:pt x="863762" y="22731"/>
                  <a:pt x="756078" y="3530"/>
                </a:cubicBezTo>
                <a:cubicBezTo>
                  <a:pt x="648395" y="-15671"/>
                  <a:pt x="427487" y="47266"/>
                  <a:pt x="303070" y="100443"/>
                </a:cubicBezTo>
                <a:cubicBezTo>
                  <a:pt x="178653" y="153620"/>
                  <a:pt x="40905" y="225818"/>
                  <a:pt x="9575" y="322592"/>
                </a:cubicBezTo>
                <a:cubicBezTo>
                  <a:pt x="-27955" y="449595"/>
                  <a:pt x="42058" y="578651"/>
                  <a:pt x="269218" y="620649"/>
                </a:cubicBezTo>
                <a:cubicBezTo>
                  <a:pt x="296989" y="634107"/>
                  <a:pt x="292743" y="681136"/>
                  <a:pt x="292743" y="681136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C8C4A6B-D440-F105-E68F-C9C3F10936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063655"/>
              </p:ext>
            </p:extLst>
          </p:nvPr>
        </p:nvGraphicFramePr>
        <p:xfrm>
          <a:off x="861076" y="2108993"/>
          <a:ext cx="5020629" cy="248336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446020">
                  <a:extLst>
                    <a:ext uri="{9D8B030D-6E8A-4147-A177-3AD203B41FA5}">
                      <a16:colId xmlns:a16="http://schemas.microsoft.com/office/drawing/2014/main" val="977642087"/>
                    </a:ext>
                  </a:extLst>
                </a:gridCol>
                <a:gridCol w="2574609">
                  <a:extLst>
                    <a:ext uri="{9D8B030D-6E8A-4147-A177-3AD203B41FA5}">
                      <a16:colId xmlns:a16="http://schemas.microsoft.com/office/drawing/2014/main" val="2621739832"/>
                    </a:ext>
                  </a:extLst>
                </a:gridCol>
              </a:tblGrid>
              <a:tr h="6208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[b]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[v]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8662208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0" dirty="0">
                          <a:effectLst/>
                        </a:rPr>
                        <a:t>S’habiller</a:t>
                      </a:r>
                      <a:endParaRPr lang="fr-FR" sz="33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novembre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94017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 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 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5030123"/>
                  </a:ext>
                </a:extLst>
              </a:tr>
              <a:tr h="62084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>
                          <a:effectLst/>
                        </a:rPr>
                        <a:t> </a:t>
                      </a:r>
                      <a:endParaRPr lang="fr-FR" sz="3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 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3141923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225EAE0-CD59-737C-8B7F-F22EF760F2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3160557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82781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F060C62-4049-D04D-EDBF-29EB818CC0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4823" y="3878356"/>
            <a:ext cx="2020584" cy="2027411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B1EE87F4-CFF9-A150-9377-59F4E6DCD6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3160557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731817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2E56E1E-D82A-4FF7-99CE-83AE9A18F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03E142F-98DE-0C12-2869-F9890AFB6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701" y="703943"/>
            <a:ext cx="2930608" cy="285931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 algn="r"/>
            <a:r>
              <a:rPr lang="fr-FR" dirty="0"/>
              <a:t>VII. Production : </a:t>
            </a:r>
            <a:br>
              <a:rPr lang="fr-FR" dirty="0"/>
            </a:br>
            <a:r>
              <a:rPr lang="fr-FR" dirty="0"/>
              <a:t>le journal de voyage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CE4B1E6-EC5B-432F-90D0-898FA5296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588667" flipH="1">
            <a:off x="4301693" y="485426"/>
            <a:ext cx="7484484" cy="5843743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05831"/>
              <a:gd name="connsiteY0" fmla="*/ 731902 h 758856"/>
              <a:gd name="connsiteX1" fmla="*/ 373741 w 805831"/>
              <a:gd name="connsiteY1" fmla="*/ 757848 h 758856"/>
              <a:gd name="connsiteX2" fmla="*/ 683896 w 805831"/>
              <a:gd name="connsiteY2" fmla="*/ 696479 h 758856"/>
              <a:gd name="connsiteX3" fmla="*/ 803316 w 805831"/>
              <a:gd name="connsiteY3" fmla="*/ 453428 h 758856"/>
              <a:gd name="connsiteX4" fmla="*/ 588282 w 805831"/>
              <a:gd name="connsiteY4" fmla="*/ 3537 h 758856"/>
              <a:gd name="connsiteX5" fmla="*/ 59263 w 805831"/>
              <a:gd name="connsiteY5" fmla="*/ 319863 h 758856"/>
              <a:gd name="connsiteX6" fmla="*/ 56596 w 805831"/>
              <a:gd name="connsiteY6" fmla="*/ 630854 h 758856"/>
              <a:gd name="connsiteX7" fmla="*/ 0 w 805831"/>
              <a:gd name="connsiteY7" fmla="*/ 731902 h 758856"/>
              <a:gd name="connsiteX0" fmla="*/ 0 w 822941"/>
              <a:gd name="connsiteY0" fmla="*/ 731902 h 758856"/>
              <a:gd name="connsiteX1" fmla="*/ 373741 w 822941"/>
              <a:gd name="connsiteY1" fmla="*/ 757848 h 758856"/>
              <a:gd name="connsiteX2" fmla="*/ 683896 w 822941"/>
              <a:gd name="connsiteY2" fmla="*/ 696479 h 758856"/>
              <a:gd name="connsiteX3" fmla="*/ 820887 w 822941"/>
              <a:gd name="connsiteY3" fmla="*/ 468892 h 758856"/>
              <a:gd name="connsiteX4" fmla="*/ 588282 w 822941"/>
              <a:gd name="connsiteY4" fmla="*/ 3537 h 758856"/>
              <a:gd name="connsiteX5" fmla="*/ 59263 w 822941"/>
              <a:gd name="connsiteY5" fmla="*/ 319863 h 758856"/>
              <a:gd name="connsiteX6" fmla="*/ 56596 w 822941"/>
              <a:gd name="connsiteY6" fmla="*/ 630854 h 758856"/>
              <a:gd name="connsiteX7" fmla="*/ 0 w 822941"/>
              <a:gd name="connsiteY7" fmla="*/ 731902 h 758856"/>
              <a:gd name="connsiteX0" fmla="*/ 0 w 823675"/>
              <a:gd name="connsiteY0" fmla="*/ 731902 h 760400"/>
              <a:gd name="connsiteX1" fmla="*/ 373741 w 823675"/>
              <a:gd name="connsiteY1" fmla="*/ 757848 h 760400"/>
              <a:gd name="connsiteX2" fmla="*/ 695077 w 823675"/>
              <a:gd name="connsiteY2" fmla="*/ 729340 h 760400"/>
              <a:gd name="connsiteX3" fmla="*/ 820887 w 823675"/>
              <a:gd name="connsiteY3" fmla="*/ 468892 h 760400"/>
              <a:gd name="connsiteX4" fmla="*/ 588282 w 823675"/>
              <a:gd name="connsiteY4" fmla="*/ 3537 h 760400"/>
              <a:gd name="connsiteX5" fmla="*/ 59263 w 823675"/>
              <a:gd name="connsiteY5" fmla="*/ 319863 h 760400"/>
              <a:gd name="connsiteX6" fmla="*/ 56596 w 823675"/>
              <a:gd name="connsiteY6" fmla="*/ 630854 h 760400"/>
              <a:gd name="connsiteX7" fmla="*/ 0 w 823675"/>
              <a:gd name="connsiteY7" fmla="*/ 731902 h 760400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86869"/>
              <a:gd name="connsiteX1" fmla="*/ 166906 w 823675"/>
              <a:gd name="connsiteY1" fmla="*/ 737073 h 786869"/>
              <a:gd name="connsiteX2" fmla="*/ 381728 w 823675"/>
              <a:gd name="connsiteY2" fmla="*/ 786843 h 786869"/>
              <a:gd name="connsiteX3" fmla="*/ 695077 w 823675"/>
              <a:gd name="connsiteY3" fmla="*/ 729340 h 786869"/>
              <a:gd name="connsiteX4" fmla="*/ 820887 w 823675"/>
              <a:gd name="connsiteY4" fmla="*/ 468892 h 786869"/>
              <a:gd name="connsiteX5" fmla="*/ 588282 w 823675"/>
              <a:gd name="connsiteY5" fmla="*/ 3537 h 786869"/>
              <a:gd name="connsiteX6" fmla="*/ 59263 w 823675"/>
              <a:gd name="connsiteY6" fmla="*/ 319863 h 786869"/>
              <a:gd name="connsiteX7" fmla="*/ 56596 w 823675"/>
              <a:gd name="connsiteY7" fmla="*/ 630854 h 786869"/>
              <a:gd name="connsiteX8" fmla="*/ 0 w 823675"/>
              <a:gd name="connsiteY8" fmla="*/ 731902 h 786869"/>
              <a:gd name="connsiteX0" fmla="*/ 0 w 823675"/>
              <a:gd name="connsiteY0" fmla="*/ 731902 h 792665"/>
              <a:gd name="connsiteX1" fmla="*/ 166906 w 823675"/>
              <a:gd name="connsiteY1" fmla="*/ 737073 h 792665"/>
              <a:gd name="connsiteX2" fmla="*/ 391312 w 823675"/>
              <a:gd name="connsiteY2" fmla="*/ 792642 h 792665"/>
              <a:gd name="connsiteX3" fmla="*/ 695077 w 823675"/>
              <a:gd name="connsiteY3" fmla="*/ 729340 h 792665"/>
              <a:gd name="connsiteX4" fmla="*/ 820887 w 823675"/>
              <a:gd name="connsiteY4" fmla="*/ 468892 h 792665"/>
              <a:gd name="connsiteX5" fmla="*/ 588282 w 823675"/>
              <a:gd name="connsiteY5" fmla="*/ 3537 h 792665"/>
              <a:gd name="connsiteX6" fmla="*/ 59263 w 823675"/>
              <a:gd name="connsiteY6" fmla="*/ 319863 h 792665"/>
              <a:gd name="connsiteX7" fmla="*/ 56596 w 823675"/>
              <a:gd name="connsiteY7" fmla="*/ 630854 h 792665"/>
              <a:gd name="connsiteX8" fmla="*/ 0 w 823675"/>
              <a:gd name="connsiteY8" fmla="*/ 731902 h 792665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6596 w 823675"/>
              <a:gd name="connsiteY7" fmla="*/ 630854 h 777210"/>
              <a:gd name="connsiteX8" fmla="*/ 0 w 823675"/>
              <a:gd name="connsiteY8" fmla="*/ 731902 h 777210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1617 w 823675"/>
              <a:gd name="connsiteY7" fmla="*/ 627352 h 777210"/>
              <a:gd name="connsiteX8" fmla="*/ 0 w 823675"/>
              <a:gd name="connsiteY8" fmla="*/ 731902 h 777210"/>
              <a:gd name="connsiteX0" fmla="*/ 0 w 823675"/>
              <a:gd name="connsiteY0" fmla="*/ 732801 h 778109"/>
              <a:gd name="connsiteX1" fmla="*/ 166906 w 823675"/>
              <a:gd name="connsiteY1" fmla="*/ 737972 h 778109"/>
              <a:gd name="connsiteX2" fmla="*/ 391312 w 823675"/>
              <a:gd name="connsiteY2" fmla="*/ 778077 h 778109"/>
              <a:gd name="connsiteX3" fmla="*/ 695077 w 823675"/>
              <a:gd name="connsiteY3" fmla="*/ 730239 h 778109"/>
              <a:gd name="connsiteX4" fmla="*/ 820887 w 823675"/>
              <a:gd name="connsiteY4" fmla="*/ 469791 h 778109"/>
              <a:gd name="connsiteX5" fmla="*/ 588282 w 823675"/>
              <a:gd name="connsiteY5" fmla="*/ 4436 h 778109"/>
              <a:gd name="connsiteX6" fmla="*/ 39641 w 823675"/>
              <a:gd name="connsiteY6" fmla="*/ 312540 h 778109"/>
              <a:gd name="connsiteX7" fmla="*/ 51617 w 823675"/>
              <a:gd name="connsiteY7" fmla="*/ 628251 h 778109"/>
              <a:gd name="connsiteX8" fmla="*/ 0 w 823675"/>
              <a:gd name="connsiteY8" fmla="*/ 732801 h 778109"/>
              <a:gd name="connsiteX0" fmla="*/ 0 w 823675"/>
              <a:gd name="connsiteY0" fmla="*/ 732965 h 778273"/>
              <a:gd name="connsiteX1" fmla="*/ 166906 w 823675"/>
              <a:gd name="connsiteY1" fmla="*/ 738136 h 778273"/>
              <a:gd name="connsiteX2" fmla="*/ 391312 w 823675"/>
              <a:gd name="connsiteY2" fmla="*/ 778241 h 778273"/>
              <a:gd name="connsiteX3" fmla="*/ 695077 w 823675"/>
              <a:gd name="connsiteY3" fmla="*/ 730403 h 778273"/>
              <a:gd name="connsiteX4" fmla="*/ 820887 w 823675"/>
              <a:gd name="connsiteY4" fmla="*/ 469955 h 778273"/>
              <a:gd name="connsiteX5" fmla="*/ 588282 w 823675"/>
              <a:gd name="connsiteY5" fmla="*/ 4600 h 778273"/>
              <a:gd name="connsiteX6" fmla="*/ 31572 w 823675"/>
              <a:gd name="connsiteY6" fmla="*/ 311368 h 778273"/>
              <a:gd name="connsiteX7" fmla="*/ 51617 w 823675"/>
              <a:gd name="connsiteY7" fmla="*/ 628415 h 778273"/>
              <a:gd name="connsiteX8" fmla="*/ 0 w 823675"/>
              <a:gd name="connsiteY8" fmla="*/ 732965 h 77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675" h="778273">
                <a:moveTo>
                  <a:pt x="0" y="732965"/>
                </a:moveTo>
                <a:cubicBezTo>
                  <a:pt x="17853" y="736493"/>
                  <a:pt x="104616" y="733812"/>
                  <a:pt x="166906" y="738136"/>
                </a:cubicBezTo>
                <a:cubicBezTo>
                  <a:pt x="229196" y="742460"/>
                  <a:pt x="303284" y="779530"/>
                  <a:pt x="391312" y="778241"/>
                </a:cubicBezTo>
                <a:cubicBezTo>
                  <a:pt x="479340" y="776952"/>
                  <a:pt x="621884" y="774696"/>
                  <a:pt x="695077" y="730403"/>
                </a:cubicBezTo>
                <a:cubicBezTo>
                  <a:pt x="768270" y="686110"/>
                  <a:pt x="838686" y="590922"/>
                  <a:pt x="820887" y="469955"/>
                </a:cubicBezTo>
                <a:cubicBezTo>
                  <a:pt x="803088" y="348988"/>
                  <a:pt x="795207" y="48292"/>
                  <a:pt x="588282" y="4600"/>
                </a:cubicBezTo>
                <a:cubicBezTo>
                  <a:pt x="492555" y="-2543"/>
                  <a:pt x="66148" y="-39533"/>
                  <a:pt x="31572" y="311368"/>
                </a:cubicBezTo>
                <a:cubicBezTo>
                  <a:pt x="15666" y="420334"/>
                  <a:pt x="51617" y="565074"/>
                  <a:pt x="51617" y="628415"/>
                </a:cubicBezTo>
                <a:cubicBezTo>
                  <a:pt x="52094" y="700138"/>
                  <a:pt x="0" y="732965"/>
                  <a:pt x="0" y="732965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C069A1-8C4A-5466-C082-EADD10C2F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143" y="1342571"/>
            <a:ext cx="5646057" cy="4368800"/>
          </a:xfrm>
        </p:spPr>
        <p:txBody>
          <a:bodyPr anchor="ctr">
            <a:normAutofit/>
          </a:bodyPr>
          <a:lstStyle/>
          <a:p>
            <a:pPr algn="just"/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Dessine un itinéraire et trouve des images de ce que tu as visité. Écris les activités que tu as faites lors de ton voyage. </a:t>
            </a:r>
          </a:p>
          <a:p>
            <a:pPr algn="ctr"/>
            <a:endParaRPr lang="fr-FR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9940E64-4719-4E36-8FFD-748B552B3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588667" flipH="1">
            <a:off x="4240862" y="539430"/>
            <a:ext cx="7484484" cy="5843743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15141"/>
              <a:gd name="connsiteY0" fmla="*/ 731902 h 758856"/>
              <a:gd name="connsiteX1" fmla="*/ 373741 w 815141"/>
              <a:gd name="connsiteY1" fmla="*/ 757848 h 758856"/>
              <a:gd name="connsiteX2" fmla="*/ 683896 w 815141"/>
              <a:gd name="connsiteY2" fmla="*/ 696479 h 758856"/>
              <a:gd name="connsiteX3" fmla="*/ 812900 w 815141"/>
              <a:gd name="connsiteY3" fmla="*/ 492088 h 758856"/>
              <a:gd name="connsiteX4" fmla="*/ 588282 w 815141"/>
              <a:gd name="connsiteY4" fmla="*/ 3537 h 758856"/>
              <a:gd name="connsiteX5" fmla="*/ 59263 w 815141"/>
              <a:gd name="connsiteY5" fmla="*/ 319863 h 758856"/>
              <a:gd name="connsiteX6" fmla="*/ 56596 w 815141"/>
              <a:gd name="connsiteY6" fmla="*/ 630854 h 758856"/>
              <a:gd name="connsiteX7" fmla="*/ 0 w 815141"/>
              <a:gd name="connsiteY7" fmla="*/ 731902 h 758856"/>
              <a:gd name="connsiteX0" fmla="*/ 0 w 805831"/>
              <a:gd name="connsiteY0" fmla="*/ 731902 h 758856"/>
              <a:gd name="connsiteX1" fmla="*/ 373741 w 805831"/>
              <a:gd name="connsiteY1" fmla="*/ 757848 h 758856"/>
              <a:gd name="connsiteX2" fmla="*/ 683896 w 805831"/>
              <a:gd name="connsiteY2" fmla="*/ 696479 h 758856"/>
              <a:gd name="connsiteX3" fmla="*/ 803316 w 805831"/>
              <a:gd name="connsiteY3" fmla="*/ 453428 h 758856"/>
              <a:gd name="connsiteX4" fmla="*/ 588282 w 805831"/>
              <a:gd name="connsiteY4" fmla="*/ 3537 h 758856"/>
              <a:gd name="connsiteX5" fmla="*/ 59263 w 805831"/>
              <a:gd name="connsiteY5" fmla="*/ 319863 h 758856"/>
              <a:gd name="connsiteX6" fmla="*/ 56596 w 805831"/>
              <a:gd name="connsiteY6" fmla="*/ 630854 h 758856"/>
              <a:gd name="connsiteX7" fmla="*/ 0 w 805831"/>
              <a:gd name="connsiteY7" fmla="*/ 731902 h 758856"/>
              <a:gd name="connsiteX0" fmla="*/ 0 w 822941"/>
              <a:gd name="connsiteY0" fmla="*/ 731902 h 758856"/>
              <a:gd name="connsiteX1" fmla="*/ 373741 w 822941"/>
              <a:gd name="connsiteY1" fmla="*/ 757848 h 758856"/>
              <a:gd name="connsiteX2" fmla="*/ 683896 w 822941"/>
              <a:gd name="connsiteY2" fmla="*/ 696479 h 758856"/>
              <a:gd name="connsiteX3" fmla="*/ 820887 w 822941"/>
              <a:gd name="connsiteY3" fmla="*/ 468892 h 758856"/>
              <a:gd name="connsiteX4" fmla="*/ 588282 w 822941"/>
              <a:gd name="connsiteY4" fmla="*/ 3537 h 758856"/>
              <a:gd name="connsiteX5" fmla="*/ 59263 w 822941"/>
              <a:gd name="connsiteY5" fmla="*/ 319863 h 758856"/>
              <a:gd name="connsiteX6" fmla="*/ 56596 w 822941"/>
              <a:gd name="connsiteY6" fmla="*/ 630854 h 758856"/>
              <a:gd name="connsiteX7" fmla="*/ 0 w 822941"/>
              <a:gd name="connsiteY7" fmla="*/ 731902 h 758856"/>
              <a:gd name="connsiteX0" fmla="*/ 0 w 823675"/>
              <a:gd name="connsiteY0" fmla="*/ 731902 h 760400"/>
              <a:gd name="connsiteX1" fmla="*/ 373741 w 823675"/>
              <a:gd name="connsiteY1" fmla="*/ 757848 h 760400"/>
              <a:gd name="connsiteX2" fmla="*/ 695077 w 823675"/>
              <a:gd name="connsiteY2" fmla="*/ 729340 h 760400"/>
              <a:gd name="connsiteX3" fmla="*/ 820887 w 823675"/>
              <a:gd name="connsiteY3" fmla="*/ 468892 h 760400"/>
              <a:gd name="connsiteX4" fmla="*/ 588282 w 823675"/>
              <a:gd name="connsiteY4" fmla="*/ 3537 h 760400"/>
              <a:gd name="connsiteX5" fmla="*/ 59263 w 823675"/>
              <a:gd name="connsiteY5" fmla="*/ 319863 h 760400"/>
              <a:gd name="connsiteX6" fmla="*/ 56596 w 823675"/>
              <a:gd name="connsiteY6" fmla="*/ 630854 h 760400"/>
              <a:gd name="connsiteX7" fmla="*/ 0 w 823675"/>
              <a:gd name="connsiteY7" fmla="*/ 731902 h 760400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60034"/>
              <a:gd name="connsiteX1" fmla="*/ 166906 w 823675"/>
              <a:gd name="connsiteY1" fmla="*/ 737073 h 760034"/>
              <a:gd name="connsiteX2" fmla="*/ 373741 w 823675"/>
              <a:gd name="connsiteY2" fmla="*/ 757848 h 760034"/>
              <a:gd name="connsiteX3" fmla="*/ 695077 w 823675"/>
              <a:gd name="connsiteY3" fmla="*/ 729340 h 760034"/>
              <a:gd name="connsiteX4" fmla="*/ 820887 w 823675"/>
              <a:gd name="connsiteY4" fmla="*/ 468892 h 760034"/>
              <a:gd name="connsiteX5" fmla="*/ 588282 w 823675"/>
              <a:gd name="connsiteY5" fmla="*/ 3537 h 760034"/>
              <a:gd name="connsiteX6" fmla="*/ 59263 w 823675"/>
              <a:gd name="connsiteY6" fmla="*/ 319863 h 760034"/>
              <a:gd name="connsiteX7" fmla="*/ 56596 w 823675"/>
              <a:gd name="connsiteY7" fmla="*/ 630854 h 760034"/>
              <a:gd name="connsiteX8" fmla="*/ 0 w 823675"/>
              <a:gd name="connsiteY8" fmla="*/ 731902 h 760034"/>
              <a:gd name="connsiteX0" fmla="*/ 0 w 823675"/>
              <a:gd name="connsiteY0" fmla="*/ 731902 h 786869"/>
              <a:gd name="connsiteX1" fmla="*/ 166906 w 823675"/>
              <a:gd name="connsiteY1" fmla="*/ 737073 h 786869"/>
              <a:gd name="connsiteX2" fmla="*/ 381728 w 823675"/>
              <a:gd name="connsiteY2" fmla="*/ 786843 h 786869"/>
              <a:gd name="connsiteX3" fmla="*/ 695077 w 823675"/>
              <a:gd name="connsiteY3" fmla="*/ 729340 h 786869"/>
              <a:gd name="connsiteX4" fmla="*/ 820887 w 823675"/>
              <a:gd name="connsiteY4" fmla="*/ 468892 h 786869"/>
              <a:gd name="connsiteX5" fmla="*/ 588282 w 823675"/>
              <a:gd name="connsiteY5" fmla="*/ 3537 h 786869"/>
              <a:gd name="connsiteX6" fmla="*/ 59263 w 823675"/>
              <a:gd name="connsiteY6" fmla="*/ 319863 h 786869"/>
              <a:gd name="connsiteX7" fmla="*/ 56596 w 823675"/>
              <a:gd name="connsiteY7" fmla="*/ 630854 h 786869"/>
              <a:gd name="connsiteX8" fmla="*/ 0 w 823675"/>
              <a:gd name="connsiteY8" fmla="*/ 731902 h 786869"/>
              <a:gd name="connsiteX0" fmla="*/ 0 w 823675"/>
              <a:gd name="connsiteY0" fmla="*/ 731902 h 792665"/>
              <a:gd name="connsiteX1" fmla="*/ 166906 w 823675"/>
              <a:gd name="connsiteY1" fmla="*/ 737073 h 792665"/>
              <a:gd name="connsiteX2" fmla="*/ 391312 w 823675"/>
              <a:gd name="connsiteY2" fmla="*/ 792642 h 792665"/>
              <a:gd name="connsiteX3" fmla="*/ 695077 w 823675"/>
              <a:gd name="connsiteY3" fmla="*/ 729340 h 792665"/>
              <a:gd name="connsiteX4" fmla="*/ 820887 w 823675"/>
              <a:gd name="connsiteY4" fmla="*/ 468892 h 792665"/>
              <a:gd name="connsiteX5" fmla="*/ 588282 w 823675"/>
              <a:gd name="connsiteY5" fmla="*/ 3537 h 792665"/>
              <a:gd name="connsiteX6" fmla="*/ 59263 w 823675"/>
              <a:gd name="connsiteY6" fmla="*/ 319863 h 792665"/>
              <a:gd name="connsiteX7" fmla="*/ 56596 w 823675"/>
              <a:gd name="connsiteY7" fmla="*/ 630854 h 792665"/>
              <a:gd name="connsiteX8" fmla="*/ 0 w 823675"/>
              <a:gd name="connsiteY8" fmla="*/ 731902 h 792665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6596 w 823675"/>
              <a:gd name="connsiteY7" fmla="*/ 630854 h 777210"/>
              <a:gd name="connsiteX8" fmla="*/ 0 w 823675"/>
              <a:gd name="connsiteY8" fmla="*/ 731902 h 777210"/>
              <a:gd name="connsiteX0" fmla="*/ 0 w 823675"/>
              <a:gd name="connsiteY0" fmla="*/ 731902 h 777210"/>
              <a:gd name="connsiteX1" fmla="*/ 166906 w 823675"/>
              <a:gd name="connsiteY1" fmla="*/ 737073 h 777210"/>
              <a:gd name="connsiteX2" fmla="*/ 391312 w 823675"/>
              <a:gd name="connsiteY2" fmla="*/ 777178 h 777210"/>
              <a:gd name="connsiteX3" fmla="*/ 695077 w 823675"/>
              <a:gd name="connsiteY3" fmla="*/ 729340 h 777210"/>
              <a:gd name="connsiteX4" fmla="*/ 820887 w 823675"/>
              <a:gd name="connsiteY4" fmla="*/ 468892 h 777210"/>
              <a:gd name="connsiteX5" fmla="*/ 588282 w 823675"/>
              <a:gd name="connsiteY5" fmla="*/ 3537 h 777210"/>
              <a:gd name="connsiteX6" fmla="*/ 59263 w 823675"/>
              <a:gd name="connsiteY6" fmla="*/ 319863 h 777210"/>
              <a:gd name="connsiteX7" fmla="*/ 51617 w 823675"/>
              <a:gd name="connsiteY7" fmla="*/ 627352 h 777210"/>
              <a:gd name="connsiteX8" fmla="*/ 0 w 823675"/>
              <a:gd name="connsiteY8" fmla="*/ 731902 h 777210"/>
              <a:gd name="connsiteX0" fmla="*/ 0 w 823675"/>
              <a:gd name="connsiteY0" fmla="*/ 732801 h 778109"/>
              <a:gd name="connsiteX1" fmla="*/ 166906 w 823675"/>
              <a:gd name="connsiteY1" fmla="*/ 737972 h 778109"/>
              <a:gd name="connsiteX2" fmla="*/ 391312 w 823675"/>
              <a:gd name="connsiteY2" fmla="*/ 778077 h 778109"/>
              <a:gd name="connsiteX3" fmla="*/ 695077 w 823675"/>
              <a:gd name="connsiteY3" fmla="*/ 730239 h 778109"/>
              <a:gd name="connsiteX4" fmla="*/ 820887 w 823675"/>
              <a:gd name="connsiteY4" fmla="*/ 469791 h 778109"/>
              <a:gd name="connsiteX5" fmla="*/ 588282 w 823675"/>
              <a:gd name="connsiteY5" fmla="*/ 4436 h 778109"/>
              <a:gd name="connsiteX6" fmla="*/ 39641 w 823675"/>
              <a:gd name="connsiteY6" fmla="*/ 312540 h 778109"/>
              <a:gd name="connsiteX7" fmla="*/ 51617 w 823675"/>
              <a:gd name="connsiteY7" fmla="*/ 628251 h 778109"/>
              <a:gd name="connsiteX8" fmla="*/ 0 w 823675"/>
              <a:gd name="connsiteY8" fmla="*/ 732801 h 778109"/>
              <a:gd name="connsiteX0" fmla="*/ 0 w 823675"/>
              <a:gd name="connsiteY0" fmla="*/ 732965 h 778273"/>
              <a:gd name="connsiteX1" fmla="*/ 166906 w 823675"/>
              <a:gd name="connsiteY1" fmla="*/ 738136 h 778273"/>
              <a:gd name="connsiteX2" fmla="*/ 391312 w 823675"/>
              <a:gd name="connsiteY2" fmla="*/ 778241 h 778273"/>
              <a:gd name="connsiteX3" fmla="*/ 695077 w 823675"/>
              <a:gd name="connsiteY3" fmla="*/ 730403 h 778273"/>
              <a:gd name="connsiteX4" fmla="*/ 820887 w 823675"/>
              <a:gd name="connsiteY4" fmla="*/ 469955 h 778273"/>
              <a:gd name="connsiteX5" fmla="*/ 588282 w 823675"/>
              <a:gd name="connsiteY5" fmla="*/ 4600 h 778273"/>
              <a:gd name="connsiteX6" fmla="*/ 31572 w 823675"/>
              <a:gd name="connsiteY6" fmla="*/ 311368 h 778273"/>
              <a:gd name="connsiteX7" fmla="*/ 51617 w 823675"/>
              <a:gd name="connsiteY7" fmla="*/ 628415 h 778273"/>
              <a:gd name="connsiteX8" fmla="*/ 0 w 823675"/>
              <a:gd name="connsiteY8" fmla="*/ 732965 h 778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675" h="778273">
                <a:moveTo>
                  <a:pt x="0" y="732965"/>
                </a:moveTo>
                <a:cubicBezTo>
                  <a:pt x="17853" y="736493"/>
                  <a:pt x="104616" y="733812"/>
                  <a:pt x="166906" y="738136"/>
                </a:cubicBezTo>
                <a:cubicBezTo>
                  <a:pt x="229196" y="742460"/>
                  <a:pt x="303284" y="779530"/>
                  <a:pt x="391312" y="778241"/>
                </a:cubicBezTo>
                <a:cubicBezTo>
                  <a:pt x="479340" y="776952"/>
                  <a:pt x="621884" y="774696"/>
                  <a:pt x="695077" y="730403"/>
                </a:cubicBezTo>
                <a:cubicBezTo>
                  <a:pt x="768270" y="686110"/>
                  <a:pt x="838686" y="590922"/>
                  <a:pt x="820887" y="469955"/>
                </a:cubicBezTo>
                <a:cubicBezTo>
                  <a:pt x="803088" y="348988"/>
                  <a:pt x="795207" y="48292"/>
                  <a:pt x="588282" y="4600"/>
                </a:cubicBezTo>
                <a:cubicBezTo>
                  <a:pt x="492555" y="-2543"/>
                  <a:pt x="66148" y="-39533"/>
                  <a:pt x="31572" y="311368"/>
                </a:cubicBezTo>
                <a:cubicBezTo>
                  <a:pt x="15666" y="420334"/>
                  <a:pt x="51617" y="565074"/>
                  <a:pt x="51617" y="628415"/>
                </a:cubicBezTo>
                <a:cubicBezTo>
                  <a:pt x="52094" y="700138"/>
                  <a:pt x="0" y="732965"/>
                  <a:pt x="0" y="732965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Picture 8" descr="Girls Trip Travel Sticker by VivreSKIN Labs">
            <a:extLst>
              <a:ext uri="{FF2B5EF4-FFF2-40B4-BE49-F238E27FC236}">
                <a16:creationId xmlns:a16="http://schemas.microsoft.com/office/drawing/2014/main" id="{E3E50C0B-190D-D609-6E80-F32A93E0E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0078" y="1556148"/>
            <a:ext cx="2436320" cy="24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Journaling Everything I Need Sticker">
            <a:extLst>
              <a:ext uri="{FF2B5EF4-FFF2-40B4-BE49-F238E27FC236}">
                <a16:creationId xmlns:a16="http://schemas.microsoft.com/office/drawing/2014/main" id="{420D330F-9FC5-59DB-28BF-CA9F8912B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37020" y="4267200"/>
            <a:ext cx="2436320" cy="24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ime Travel Book Sticker">
            <a:extLst>
              <a:ext uri="{FF2B5EF4-FFF2-40B4-BE49-F238E27FC236}">
                <a16:creationId xmlns:a16="http://schemas.microsoft.com/office/drawing/2014/main" id="{1F45D99C-AA37-C660-250B-7064F7829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059" y="4267200"/>
            <a:ext cx="2436320" cy="24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Travel Create Sticker by inchiostroandpaper">
            <a:extLst>
              <a:ext uri="{FF2B5EF4-FFF2-40B4-BE49-F238E27FC236}">
                <a16:creationId xmlns:a16="http://schemas.microsoft.com/office/drawing/2014/main" id="{EF23C812-D8D3-E8A6-2069-7DB23EF5D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13721" y="5479277"/>
            <a:ext cx="2436320" cy="24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D31CDD2B-2133-FA75-C023-24ACCB1B12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157123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57484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8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10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2" name="Rectangle 12">
            <a:extLst>
              <a:ext uri="{FF2B5EF4-FFF2-40B4-BE49-F238E27FC236}">
                <a16:creationId xmlns:a16="http://schemas.microsoft.com/office/drawing/2014/main" id="{7FB5426F-482B-4074-A203-9F2C2BEB0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14">
            <a:extLst>
              <a:ext uri="{FF2B5EF4-FFF2-40B4-BE49-F238E27FC236}">
                <a16:creationId xmlns:a16="http://schemas.microsoft.com/office/drawing/2014/main" id="{F778232E-C75B-4B3C-9201-81C077571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0086" y="335066"/>
            <a:ext cx="7441203" cy="6013686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16">
            <a:extLst>
              <a:ext uri="{FF2B5EF4-FFF2-40B4-BE49-F238E27FC236}">
                <a16:creationId xmlns:a16="http://schemas.microsoft.com/office/drawing/2014/main" id="{A7F160B5-A1CE-4576-8323-263FB7D1B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79246" y="762711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7C6C25-8BB5-23B8-A123-1CCF1B49D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4236" y="1407381"/>
            <a:ext cx="3567419" cy="31513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100" dirty="0" err="1"/>
              <a:t>Qu’est-ce</a:t>
            </a:r>
            <a:r>
              <a:rPr lang="en-US" sz="4100" dirty="0"/>
              <a:t> que </a:t>
            </a:r>
            <a:r>
              <a:rPr lang="en-US" sz="4100" dirty="0" err="1"/>
              <a:t>c’est</a:t>
            </a:r>
            <a:r>
              <a:rPr lang="en-US" sz="4100" dirty="0"/>
              <a:t> ?</a:t>
            </a:r>
            <a:br>
              <a:rPr lang="en-US" sz="4100" dirty="0"/>
            </a:br>
            <a:r>
              <a:rPr lang="en-US" sz="4100" dirty="0"/>
              <a:t> </a:t>
            </a:r>
            <a:br>
              <a:rPr lang="en-US" sz="4100" dirty="0"/>
            </a:br>
            <a:r>
              <a:rPr lang="en-US" sz="4100" dirty="0" err="1"/>
              <a:t>Quel</a:t>
            </a:r>
            <a:r>
              <a:rPr lang="en-US" sz="4100" dirty="0"/>
              <a:t> pays </a:t>
            </a:r>
            <a:r>
              <a:rPr lang="en-US" sz="4100" dirty="0" err="1"/>
              <a:t>est-ce</a:t>
            </a:r>
            <a:r>
              <a:rPr lang="en-US" sz="4100" dirty="0"/>
              <a:t> que </a:t>
            </a:r>
            <a:r>
              <a:rPr lang="en-US" sz="4100" dirty="0" err="1"/>
              <a:t>tu</a:t>
            </a:r>
            <a:r>
              <a:rPr lang="en-US" sz="4100" dirty="0"/>
              <a:t> </a:t>
            </a:r>
            <a:r>
              <a:rPr lang="en-US" sz="4100" dirty="0" err="1"/>
              <a:t>rêves</a:t>
            </a:r>
            <a:r>
              <a:rPr lang="en-US" sz="4100" dirty="0"/>
              <a:t> de </a:t>
            </a:r>
            <a:r>
              <a:rPr lang="en-US" sz="4100" dirty="0" err="1"/>
              <a:t>visiter</a:t>
            </a:r>
            <a:r>
              <a:rPr lang="en-US" sz="4100" dirty="0"/>
              <a:t> ?</a:t>
            </a:r>
          </a:p>
        </p:txBody>
      </p:sp>
      <p:pic>
        <p:nvPicPr>
          <p:cNvPr id="4" name="Picture 19" descr="Journal de Voyage - Achat Carnet de Voyage - Suck UK®️ | Cadeau Maestro">
            <a:extLst>
              <a:ext uri="{FF2B5EF4-FFF2-40B4-BE49-F238E27FC236}">
                <a16:creationId xmlns:a16="http://schemas.microsoft.com/office/drawing/2014/main" id="{76C31B5B-D94A-A7A5-08BA-30F0D7B15D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6259" y="597925"/>
            <a:ext cx="5425420" cy="5425420"/>
          </a:xfrm>
          <a:prstGeom prst="rect">
            <a:avLst/>
          </a:prstGeom>
          <a:noFill/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366780-B46E-437C-812E-406B7500D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7663" y="782008"/>
            <a:ext cx="4297875" cy="4329484"/>
          </a:xfrm>
          <a:custGeom>
            <a:avLst/>
            <a:gdLst>
              <a:gd name="connsiteX0" fmla="*/ 3063362 w 5358686"/>
              <a:gd name="connsiteY0" fmla="*/ 3429562 h 3905917"/>
              <a:gd name="connsiteX1" fmla="*/ 4752173 w 5358686"/>
              <a:gd name="connsiteY1" fmla="*/ 3086315 h 3905917"/>
              <a:gd name="connsiteX2" fmla="*/ 5358470 w 5358686"/>
              <a:gd name="connsiteY2" fmla="*/ 1525101 h 3905917"/>
              <a:gd name="connsiteX3" fmla="*/ 4960932 w 5358686"/>
              <a:gd name="connsiteY3" fmla="*/ 466701 h 3905917"/>
              <a:gd name="connsiteX4" fmla="*/ 932230 w 5358686"/>
              <a:gd name="connsiteY4" fmla="*/ 19557 h 3905917"/>
              <a:gd name="connsiteX5" fmla="*/ 62745 w 5358686"/>
              <a:gd name="connsiteY5" fmla="*/ 783491 h 3905917"/>
              <a:gd name="connsiteX6" fmla="*/ 230579 w 5358686"/>
              <a:gd name="connsiteY6" fmla="*/ 2939564 h 3905917"/>
              <a:gd name="connsiteX7" fmla="*/ 2493030 w 5358686"/>
              <a:gd name="connsiteY7" fmla="*/ 3459876 h 3905917"/>
              <a:gd name="connsiteX8" fmla="*/ 2539191 w 5358686"/>
              <a:gd name="connsiteY8" fmla="*/ 3905918 h 3905917"/>
              <a:gd name="connsiteX9" fmla="*/ 3063362 w 5358686"/>
              <a:gd name="connsiteY9" fmla="*/ 3429562 h 3905917"/>
              <a:gd name="connsiteX0" fmla="*/ 3495230 w 5358668"/>
              <a:gd name="connsiteY0" fmla="*/ 3367114 h 3905918"/>
              <a:gd name="connsiteX1" fmla="*/ 4752173 w 5358668"/>
              <a:gd name="connsiteY1" fmla="*/ 3086315 h 3905918"/>
              <a:gd name="connsiteX2" fmla="*/ 5358470 w 5358668"/>
              <a:gd name="connsiteY2" fmla="*/ 1525101 h 3905918"/>
              <a:gd name="connsiteX3" fmla="*/ 4960932 w 5358668"/>
              <a:gd name="connsiteY3" fmla="*/ 466701 h 3905918"/>
              <a:gd name="connsiteX4" fmla="*/ 932230 w 5358668"/>
              <a:gd name="connsiteY4" fmla="*/ 19557 h 3905918"/>
              <a:gd name="connsiteX5" fmla="*/ 62745 w 5358668"/>
              <a:gd name="connsiteY5" fmla="*/ 783491 h 3905918"/>
              <a:gd name="connsiteX6" fmla="*/ 230579 w 5358668"/>
              <a:gd name="connsiteY6" fmla="*/ 2939564 h 3905918"/>
              <a:gd name="connsiteX7" fmla="*/ 2493030 w 5358668"/>
              <a:gd name="connsiteY7" fmla="*/ 3459876 h 3905918"/>
              <a:gd name="connsiteX8" fmla="*/ 2539191 w 5358668"/>
              <a:gd name="connsiteY8" fmla="*/ 3905918 h 3905918"/>
              <a:gd name="connsiteX9" fmla="*/ 3495230 w 5358668"/>
              <a:gd name="connsiteY9" fmla="*/ 3367114 h 3905918"/>
              <a:gd name="connsiteX0" fmla="*/ 3573176 w 5436614"/>
              <a:gd name="connsiteY0" fmla="*/ 3367114 h 3905918"/>
              <a:gd name="connsiteX1" fmla="*/ 4830119 w 5436614"/>
              <a:gd name="connsiteY1" fmla="*/ 3086315 h 3905918"/>
              <a:gd name="connsiteX2" fmla="*/ 5436416 w 5436614"/>
              <a:gd name="connsiteY2" fmla="*/ 1525101 h 3905918"/>
              <a:gd name="connsiteX3" fmla="*/ 5038878 w 5436614"/>
              <a:gd name="connsiteY3" fmla="*/ 466701 h 3905918"/>
              <a:gd name="connsiteX4" fmla="*/ 1010176 w 5436614"/>
              <a:gd name="connsiteY4" fmla="*/ 19557 h 3905918"/>
              <a:gd name="connsiteX5" fmla="*/ 140691 w 5436614"/>
              <a:gd name="connsiteY5" fmla="*/ 783491 h 3905918"/>
              <a:gd name="connsiteX6" fmla="*/ 308525 w 5436614"/>
              <a:gd name="connsiteY6" fmla="*/ 2939564 h 3905918"/>
              <a:gd name="connsiteX7" fmla="*/ 3039861 w 5436614"/>
              <a:gd name="connsiteY7" fmla="*/ 3409918 h 3905918"/>
              <a:gd name="connsiteX8" fmla="*/ 2617137 w 5436614"/>
              <a:gd name="connsiteY8" fmla="*/ 3905918 h 3905918"/>
              <a:gd name="connsiteX9" fmla="*/ 3573176 w 5436614"/>
              <a:gd name="connsiteY9" fmla="*/ 3367114 h 3905918"/>
              <a:gd name="connsiteX0" fmla="*/ 3573176 w 5436614"/>
              <a:gd name="connsiteY0" fmla="*/ 3367114 h 3843470"/>
              <a:gd name="connsiteX1" fmla="*/ 4830119 w 5436614"/>
              <a:gd name="connsiteY1" fmla="*/ 3086315 h 3843470"/>
              <a:gd name="connsiteX2" fmla="*/ 5436416 w 5436614"/>
              <a:gd name="connsiteY2" fmla="*/ 1525101 h 3843470"/>
              <a:gd name="connsiteX3" fmla="*/ 5038878 w 5436614"/>
              <a:gd name="connsiteY3" fmla="*/ 466701 h 3843470"/>
              <a:gd name="connsiteX4" fmla="*/ 1010176 w 5436614"/>
              <a:gd name="connsiteY4" fmla="*/ 19557 h 3843470"/>
              <a:gd name="connsiteX5" fmla="*/ 140691 w 5436614"/>
              <a:gd name="connsiteY5" fmla="*/ 783491 h 3843470"/>
              <a:gd name="connsiteX6" fmla="*/ 308525 w 5436614"/>
              <a:gd name="connsiteY6" fmla="*/ 2939564 h 3843470"/>
              <a:gd name="connsiteX7" fmla="*/ 3039861 w 5436614"/>
              <a:gd name="connsiteY7" fmla="*/ 3409918 h 3843470"/>
              <a:gd name="connsiteX8" fmla="*/ 3123040 w 5436614"/>
              <a:gd name="connsiteY8" fmla="*/ 3843470 h 3843470"/>
              <a:gd name="connsiteX9" fmla="*/ 3573176 w 5436614"/>
              <a:gd name="connsiteY9" fmla="*/ 3367114 h 3843470"/>
              <a:gd name="connsiteX0" fmla="*/ 3733585 w 5436599"/>
              <a:gd name="connsiteY0" fmla="*/ 3417073 h 3843470"/>
              <a:gd name="connsiteX1" fmla="*/ 4830119 w 5436599"/>
              <a:gd name="connsiteY1" fmla="*/ 3086315 h 3843470"/>
              <a:gd name="connsiteX2" fmla="*/ 5436416 w 5436599"/>
              <a:gd name="connsiteY2" fmla="*/ 1525101 h 3843470"/>
              <a:gd name="connsiteX3" fmla="*/ 5038878 w 5436599"/>
              <a:gd name="connsiteY3" fmla="*/ 466701 h 3843470"/>
              <a:gd name="connsiteX4" fmla="*/ 1010176 w 5436599"/>
              <a:gd name="connsiteY4" fmla="*/ 19557 h 3843470"/>
              <a:gd name="connsiteX5" fmla="*/ 140691 w 5436599"/>
              <a:gd name="connsiteY5" fmla="*/ 783491 h 3843470"/>
              <a:gd name="connsiteX6" fmla="*/ 308525 w 5436599"/>
              <a:gd name="connsiteY6" fmla="*/ 2939564 h 3843470"/>
              <a:gd name="connsiteX7" fmla="*/ 3039861 w 5436599"/>
              <a:gd name="connsiteY7" fmla="*/ 3409918 h 3843470"/>
              <a:gd name="connsiteX8" fmla="*/ 3123040 w 5436599"/>
              <a:gd name="connsiteY8" fmla="*/ 3843470 h 3843470"/>
              <a:gd name="connsiteX9" fmla="*/ 3733585 w 5436599"/>
              <a:gd name="connsiteY9" fmla="*/ 3417073 h 3843470"/>
              <a:gd name="connsiteX0" fmla="*/ 3745572 w 5448586"/>
              <a:gd name="connsiteY0" fmla="*/ 3417073 h 3843470"/>
              <a:gd name="connsiteX1" fmla="*/ 4842106 w 5448586"/>
              <a:gd name="connsiteY1" fmla="*/ 3086315 h 3843470"/>
              <a:gd name="connsiteX2" fmla="*/ 5448403 w 5448586"/>
              <a:gd name="connsiteY2" fmla="*/ 1525101 h 3843470"/>
              <a:gd name="connsiteX3" fmla="*/ 5050865 w 5448586"/>
              <a:gd name="connsiteY3" fmla="*/ 466701 h 3843470"/>
              <a:gd name="connsiteX4" fmla="*/ 1022163 w 5448586"/>
              <a:gd name="connsiteY4" fmla="*/ 19557 h 3843470"/>
              <a:gd name="connsiteX5" fmla="*/ 152678 w 5448586"/>
              <a:gd name="connsiteY5" fmla="*/ 783491 h 3843470"/>
              <a:gd name="connsiteX6" fmla="*/ 320512 w 5448586"/>
              <a:gd name="connsiteY6" fmla="*/ 2939564 h 3843470"/>
              <a:gd name="connsiteX7" fmla="*/ 3236934 w 5448586"/>
              <a:gd name="connsiteY7" fmla="*/ 3422408 h 3843470"/>
              <a:gd name="connsiteX8" fmla="*/ 3135027 w 5448586"/>
              <a:gd name="connsiteY8" fmla="*/ 3843470 h 3843470"/>
              <a:gd name="connsiteX9" fmla="*/ 3745572 w 5448586"/>
              <a:gd name="connsiteY9" fmla="*/ 3417073 h 3843470"/>
              <a:gd name="connsiteX0" fmla="*/ 3745572 w 5448586"/>
              <a:gd name="connsiteY0" fmla="*/ 3417073 h 3793511"/>
              <a:gd name="connsiteX1" fmla="*/ 4842106 w 5448586"/>
              <a:gd name="connsiteY1" fmla="*/ 3086315 h 3793511"/>
              <a:gd name="connsiteX2" fmla="*/ 5448403 w 5448586"/>
              <a:gd name="connsiteY2" fmla="*/ 1525101 h 3793511"/>
              <a:gd name="connsiteX3" fmla="*/ 5050865 w 5448586"/>
              <a:gd name="connsiteY3" fmla="*/ 466701 h 3793511"/>
              <a:gd name="connsiteX4" fmla="*/ 1022163 w 5448586"/>
              <a:gd name="connsiteY4" fmla="*/ 19557 h 3793511"/>
              <a:gd name="connsiteX5" fmla="*/ 152678 w 5448586"/>
              <a:gd name="connsiteY5" fmla="*/ 783491 h 3793511"/>
              <a:gd name="connsiteX6" fmla="*/ 320512 w 5448586"/>
              <a:gd name="connsiteY6" fmla="*/ 2939564 h 3793511"/>
              <a:gd name="connsiteX7" fmla="*/ 3236934 w 5448586"/>
              <a:gd name="connsiteY7" fmla="*/ 3422408 h 3793511"/>
              <a:gd name="connsiteX8" fmla="*/ 3233739 w 5448586"/>
              <a:gd name="connsiteY8" fmla="*/ 3793511 h 3793511"/>
              <a:gd name="connsiteX9" fmla="*/ 3745572 w 5448586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5572 w 5452948"/>
              <a:gd name="connsiteY0" fmla="*/ 3417073 h 3793511"/>
              <a:gd name="connsiteX1" fmla="*/ 4928480 w 5452948"/>
              <a:gd name="connsiteY1" fmla="*/ 3061336 h 3793511"/>
              <a:gd name="connsiteX2" fmla="*/ 5448403 w 5452948"/>
              <a:gd name="connsiteY2" fmla="*/ 1525101 h 3793511"/>
              <a:gd name="connsiteX3" fmla="*/ 5050865 w 5452948"/>
              <a:gd name="connsiteY3" fmla="*/ 466701 h 3793511"/>
              <a:gd name="connsiteX4" fmla="*/ 1022163 w 5452948"/>
              <a:gd name="connsiteY4" fmla="*/ 19557 h 3793511"/>
              <a:gd name="connsiteX5" fmla="*/ 152678 w 5452948"/>
              <a:gd name="connsiteY5" fmla="*/ 783491 h 3793511"/>
              <a:gd name="connsiteX6" fmla="*/ 320512 w 5452948"/>
              <a:gd name="connsiteY6" fmla="*/ 2939564 h 3793511"/>
              <a:gd name="connsiteX7" fmla="*/ 3236934 w 5452948"/>
              <a:gd name="connsiteY7" fmla="*/ 3422408 h 3793511"/>
              <a:gd name="connsiteX8" fmla="*/ 3233739 w 5452948"/>
              <a:gd name="connsiteY8" fmla="*/ 3793511 h 3793511"/>
              <a:gd name="connsiteX9" fmla="*/ 3745572 w 5452948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44403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44403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793511"/>
              <a:gd name="connsiteX1" fmla="*/ 4927311 w 5451779"/>
              <a:gd name="connsiteY1" fmla="*/ 3061336 h 3793511"/>
              <a:gd name="connsiteX2" fmla="*/ 5447234 w 5451779"/>
              <a:gd name="connsiteY2" fmla="*/ 1525101 h 3793511"/>
              <a:gd name="connsiteX3" fmla="*/ 5049696 w 5451779"/>
              <a:gd name="connsiteY3" fmla="*/ 466701 h 3793511"/>
              <a:gd name="connsiteX4" fmla="*/ 1020994 w 5451779"/>
              <a:gd name="connsiteY4" fmla="*/ 19557 h 3793511"/>
              <a:gd name="connsiteX5" fmla="*/ 151509 w 5451779"/>
              <a:gd name="connsiteY5" fmla="*/ 783491 h 3793511"/>
              <a:gd name="connsiteX6" fmla="*/ 319343 w 5451779"/>
              <a:gd name="connsiteY6" fmla="*/ 2939564 h 3793511"/>
              <a:gd name="connsiteX7" fmla="*/ 3217850 w 5451779"/>
              <a:gd name="connsiteY7" fmla="*/ 3422408 h 3793511"/>
              <a:gd name="connsiteX8" fmla="*/ 3232570 w 5451779"/>
              <a:gd name="connsiteY8" fmla="*/ 3793511 h 3793511"/>
              <a:gd name="connsiteX9" fmla="*/ 3798149 w 5451779"/>
              <a:gd name="connsiteY9" fmla="*/ 3417073 h 379351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798149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798149 w 5451779"/>
              <a:gd name="connsiteY9" fmla="*/ 3417073 h 3688651"/>
              <a:gd name="connsiteX0" fmla="*/ 3850484 w 5451779"/>
              <a:gd name="connsiteY0" fmla="*/ 3417073 h 3688651"/>
              <a:gd name="connsiteX1" fmla="*/ 4927311 w 5451779"/>
              <a:gd name="connsiteY1" fmla="*/ 3061336 h 3688651"/>
              <a:gd name="connsiteX2" fmla="*/ 5447234 w 5451779"/>
              <a:gd name="connsiteY2" fmla="*/ 1525101 h 3688651"/>
              <a:gd name="connsiteX3" fmla="*/ 5049696 w 5451779"/>
              <a:gd name="connsiteY3" fmla="*/ 466701 h 3688651"/>
              <a:gd name="connsiteX4" fmla="*/ 1020994 w 5451779"/>
              <a:gd name="connsiteY4" fmla="*/ 19557 h 3688651"/>
              <a:gd name="connsiteX5" fmla="*/ 151509 w 5451779"/>
              <a:gd name="connsiteY5" fmla="*/ 783491 h 3688651"/>
              <a:gd name="connsiteX6" fmla="*/ 319343 w 5451779"/>
              <a:gd name="connsiteY6" fmla="*/ 2939564 h 3688651"/>
              <a:gd name="connsiteX7" fmla="*/ 3217850 w 5451779"/>
              <a:gd name="connsiteY7" fmla="*/ 3422408 h 3688651"/>
              <a:gd name="connsiteX8" fmla="*/ 3195189 w 5451779"/>
              <a:gd name="connsiteY8" fmla="*/ 3688651 h 3688651"/>
              <a:gd name="connsiteX9" fmla="*/ 3850484 w 5451779"/>
              <a:gd name="connsiteY9" fmla="*/ 3417073 h 3688651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50484 w 5451779"/>
              <a:gd name="connsiteY0" fmla="*/ 3417073 h 3663685"/>
              <a:gd name="connsiteX1" fmla="*/ 4927311 w 5451779"/>
              <a:gd name="connsiteY1" fmla="*/ 3061336 h 3663685"/>
              <a:gd name="connsiteX2" fmla="*/ 5447234 w 5451779"/>
              <a:gd name="connsiteY2" fmla="*/ 1525101 h 3663685"/>
              <a:gd name="connsiteX3" fmla="*/ 5049696 w 5451779"/>
              <a:gd name="connsiteY3" fmla="*/ 466701 h 3663685"/>
              <a:gd name="connsiteX4" fmla="*/ 1020994 w 5451779"/>
              <a:gd name="connsiteY4" fmla="*/ 19557 h 3663685"/>
              <a:gd name="connsiteX5" fmla="*/ 151509 w 5451779"/>
              <a:gd name="connsiteY5" fmla="*/ 783491 h 3663685"/>
              <a:gd name="connsiteX6" fmla="*/ 319343 w 5451779"/>
              <a:gd name="connsiteY6" fmla="*/ 2939564 h 3663685"/>
              <a:gd name="connsiteX7" fmla="*/ 3217850 w 5451779"/>
              <a:gd name="connsiteY7" fmla="*/ 3422408 h 3663685"/>
              <a:gd name="connsiteX8" fmla="*/ 3195190 w 5451779"/>
              <a:gd name="connsiteY8" fmla="*/ 3663685 h 3663685"/>
              <a:gd name="connsiteX9" fmla="*/ 3850484 w 5451779"/>
              <a:gd name="connsiteY9" fmla="*/ 3417073 h 3663685"/>
              <a:gd name="connsiteX0" fmla="*/ 3873290 w 5474585"/>
              <a:gd name="connsiteY0" fmla="*/ 3417073 h 3663685"/>
              <a:gd name="connsiteX1" fmla="*/ 4950117 w 5474585"/>
              <a:gd name="connsiteY1" fmla="*/ 3061336 h 3663685"/>
              <a:gd name="connsiteX2" fmla="*/ 5470040 w 5474585"/>
              <a:gd name="connsiteY2" fmla="*/ 1525101 h 3663685"/>
              <a:gd name="connsiteX3" fmla="*/ 5072502 w 5474585"/>
              <a:gd name="connsiteY3" fmla="*/ 466701 h 3663685"/>
              <a:gd name="connsiteX4" fmla="*/ 1407509 w 5474585"/>
              <a:gd name="connsiteY4" fmla="*/ 19557 h 3663685"/>
              <a:gd name="connsiteX5" fmla="*/ 174315 w 5474585"/>
              <a:gd name="connsiteY5" fmla="*/ 783491 h 3663685"/>
              <a:gd name="connsiteX6" fmla="*/ 342149 w 5474585"/>
              <a:gd name="connsiteY6" fmla="*/ 2939564 h 3663685"/>
              <a:gd name="connsiteX7" fmla="*/ 3240656 w 5474585"/>
              <a:gd name="connsiteY7" fmla="*/ 3422408 h 3663685"/>
              <a:gd name="connsiteX8" fmla="*/ 3217996 w 5474585"/>
              <a:gd name="connsiteY8" fmla="*/ 3663685 h 3663685"/>
              <a:gd name="connsiteX9" fmla="*/ 3873290 w 5474585"/>
              <a:gd name="connsiteY9" fmla="*/ 3417073 h 3663685"/>
              <a:gd name="connsiteX0" fmla="*/ 3782561 w 5383856"/>
              <a:gd name="connsiteY0" fmla="*/ 3417073 h 3663685"/>
              <a:gd name="connsiteX1" fmla="*/ 4859388 w 5383856"/>
              <a:gd name="connsiteY1" fmla="*/ 3061336 h 3663685"/>
              <a:gd name="connsiteX2" fmla="*/ 5379311 w 5383856"/>
              <a:gd name="connsiteY2" fmla="*/ 1525101 h 3663685"/>
              <a:gd name="connsiteX3" fmla="*/ 4981773 w 5383856"/>
              <a:gd name="connsiteY3" fmla="*/ 466701 h 3663685"/>
              <a:gd name="connsiteX4" fmla="*/ 1316780 w 5383856"/>
              <a:gd name="connsiteY4" fmla="*/ 19557 h 3663685"/>
              <a:gd name="connsiteX5" fmla="*/ 271711 w 5383856"/>
              <a:gd name="connsiteY5" fmla="*/ 783491 h 3663685"/>
              <a:gd name="connsiteX6" fmla="*/ 251420 w 5383856"/>
              <a:gd name="connsiteY6" fmla="*/ 2939564 h 3663685"/>
              <a:gd name="connsiteX7" fmla="*/ 3149927 w 5383856"/>
              <a:gd name="connsiteY7" fmla="*/ 3422408 h 3663685"/>
              <a:gd name="connsiteX8" fmla="*/ 3127267 w 5383856"/>
              <a:gd name="connsiteY8" fmla="*/ 3663685 h 3663685"/>
              <a:gd name="connsiteX9" fmla="*/ 3782561 w 5383856"/>
              <a:gd name="connsiteY9" fmla="*/ 3417073 h 3663685"/>
              <a:gd name="connsiteX0" fmla="*/ 3580559 w 5181854"/>
              <a:gd name="connsiteY0" fmla="*/ 3417073 h 3663685"/>
              <a:gd name="connsiteX1" fmla="*/ 4657386 w 5181854"/>
              <a:gd name="connsiteY1" fmla="*/ 3061336 h 3663685"/>
              <a:gd name="connsiteX2" fmla="*/ 5177309 w 5181854"/>
              <a:gd name="connsiteY2" fmla="*/ 1525101 h 3663685"/>
              <a:gd name="connsiteX3" fmla="*/ 4779771 w 5181854"/>
              <a:gd name="connsiteY3" fmla="*/ 466701 h 3663685"/>
              <a:gd name="connsiteX4" fmla="*/ 1114778 w 5181854"/>
              <a:gd name="connsiteY4" fmla="*/ 19557 h 3663685"/>
              <a:gd name="connsiteX5" fmla="*/ 69709 w 5181854"/>
              <a:gd name="connsiteY5" fmla="*/ 783491 h 3663685"/>
              <a:gd name="connsiteX6" fmla="*/ 413129 w 5181854"/>
              <a:gd name="connsiteY6" fmla="*/ 3002561 h 3663685"/>
              <a:gd name="connsiteX7" fmla="*/ 2947925 w 5181854"/>
              <a:gd name="connsiteY7" fmla="*/ 3422408 h 3663685"/>
              <a:gd name="connsiteX8" fmla="*/ 2925265 w 5181854"/>
              <a:gd name="connsiteY8" fmla="*/ 3663685 h 3663685"/>
              <a:gd name="connsiteX9" fmla="*/ 3580559 w 5181854"/>
              <a:gd name="connsiteY9" fmla="*/ 3417073 h 3663685"/>
              <a:gd name="connsiteX0" fmla="*/ 3568134 w 5169429"/>
              <a:gd name="connsiteY0" fmla="*/ 3417073 h 3663685"/>
              <a:gd name="connsiteX1" fmla="*/ 4644961 w 5169429"/>
              <a:gd name="connsiteY1" fmla="*/ 3061336 h 3663685"/>
              <a:gd name="connsiteX2" fmla="*/ 5164884 w 5169429"/>
              <a:gd name="connsiteY2" fmla="*/ 1525101 h 3663685"/>
              <a:gd name="connsiteX3" fmla="*/ 4767346 w 5169429"/>
              <a:gd name="connsiteY3" fmla="*/ 466701 h 3663685"/>
              <a:gd name="connsiteX4" fmla="*/ 1102353 w 5169429"/>
              <a:gd name="connsiteY4" fmla="*/ 19557 h 3663685"/>
              <a:gd name="connsiteX5" fmla="*/ 57284 w 5169429"/>
              <a:gd name="connsiteY5" fmla="*/ 783491 h 3663685"/>
              <a:gd name="connsiteX6" fmla="*/ 438330 w 5169429"/>
              <a:gd name="connsiteY6" fmla="*/ 3020560 h 3663685"/>
              <a:gd name="connsiteX7" fmla="*/ 2935500 w 5169429"/>
              <a:gd name="connsiteY7" fmla="*/ 3422408 h 3663685"/>
              <a:gd name="connsiteX8" fmla="*/ 2912840 w 5169429"/>
              <a:gd name="connsiteY8" fmla="*/ 3663685 h 3663685"/>
              <a:gd name="connsiteX9" fmla="*/ 3568134 w 5169429"/>
              <a:gd name="connsiteY9" fmla="*/ 3417073 h 3663685"/>
              <a:gd name="connsiteX0" fmla="*/ 3568133 w 5169428"/>
              <a:gd name="connsiteY0" fmla="*/ 3417073 h 3663685"/>
              <a:gd name="connsiteX1" fmla="*/ 4644960 w 5169428"/>
              <a:gd name="connsiteY1" fmla="*/ 3061336 h 3663685"/>
              <a:gd name="connsiteX2" fmla="*/ 5164883 w 5169428"/>
              <a:gd name="connsiteY2" fmla="*/ 1525101 h 3663685"/>
              <a:gd name="connsiteX3" fmla="*/ 4767345 w 5169428"/>
              <a:gd name="connsiteY3" fmla="*/ 466701 h 3663685"/>
              <a:gd name="connsiteX4" fmla="*/ 1102352 w 5169428"/>
              <a:gd name="connsiteY4" fmla="*/ 19557 h 3663685"/>
              <a:gd name="connsiteX5" fmla="*/ 57283 w 5169428"/>
              <a:gd name="connsiteY5" fmla="*/ 783491 h 3663685"/>
              <a:gd name="connsiteX6" fmla="*/ 438329 w 5169428"/>
              <a:gd name="connsiteY6" fmla="*/ 2930565 h 3663685"/>
              <a:gd name="connsiteX7" fmla="*/ 2935499 w 5169428"/>
              <a:gd name="connsiteY7" fmla="*/ 3422408 h 3663685"/>
              <a:gd name="connsiteX8" fmla="*/ 2912839 w 5169428"/>
              <a:gd name="connsiteY8" fmla="*/ 3663685 h 3663685"/>
              <a:gd name="connsiteX9" fmla="*/ 3568133 w 5169428"/>
              <a:gd name="connsiteY9" fmla="*/ 3417073 h 3663685"/>
              <a:gd name="connsiteX0" fmla="*/ 3560828 w 5162123"/>
              <a:gd name="connsiteY0" fmla="*/ 3417073 h 3663685"/>
              <a:gd name="connsiteX1" fmla="*/ 4637655 w 5162123"/>
              <a:gd name="connsiteY1" fmla="*/ 3061336 h 3663685"/>
              <a:gd name="connsiteX2" fmla="*/ 5157578 w 5162123"/>
              <a:gd name="connsiteY2" fmla="*/ 1525101 h 3663685"/>
              <a:gd name="connsiteX3" fmla="*/ 4760040 w 5162123"/>
              <a:gd name="connsiteY3" fmla="*/ 466701 h 3663685"/>
              <a:gd name="connsiteX4" fmla="*/ 1095047 w 5162123"/>
              <a:gd name="connsiteY4" fmla="*/ 19557 h 3663685"/>
              <a:gd name="connsiteX5" fmla="*/ 49978 w 5162123"/>
              <a:gd name="connsiteY5" fmla="*/ 783491 h 3663685"/>
              <a:gd name="connsiteX6" fmla="*/ 456108 w 5162123"/>
              <a:gd name="connsiteY6" fmla="*/ 2921566 h 3663685"/>
              <a:gd name="connsiteX7" fmla="*/ 2928194 w 5162123"/>
              <a:gd name="connsiteY7" fmla="*/ 3422408 h 3663685"/>
              <a:gd name="connsiteX8" fmla="*/ 2905534 w 5162123"/>
              <a:gd name="connsiteY8" fmla="*/ 3663685 h 3663685"/>
              <a:gd name="connsiteX9" fmla="*/ 3560828 w 5162123"/>
              <a:gd name="connsiteY9" fmla="*/ 3417073 h 3663685"/>
              <a:gd name="connsiteX0" fmla="*/ 3560828 w 5157795"/>
              <a:gd name="connsiteY0" fmla="*/ 3417903 h 3664515"/>
              <a:gd name="connsiteX1" fmla="*/ 4637655 w 5157795"/>
              <a:gd name="connsiteY1" fmla="*/ 3062166 h 3664515"/>
              <a:gd name="connsiteX2" fmla="*/ 5157578 w 5157795"/>
              <a:gd name="connsiteY2" fmla="*/ 1525931 h 3664515"/>
              <a:gd name="connsiteX3" fmla="*/ 4672248 w 5157795"/>
              <a:gd name="connsiteY3" fmla="*/ 449532 h 3664515"/>
              <a:gd name="connsiteX4" fmla="*/ 1095047 w 5157795"/>
              <a:gd name="connsiteY4" fmla="*/ 20387 h 3664515"/>
              <a:gd name="connsiteX5" fmla="*/ 49978 w 5157795"/>
              <a:gd name="connsiteY5" fmla="*/ 784321 h 3664515"/>
              <a:gd name="connsiteX6" fmla="*/ 456108 w 5157795"/>
              <a:gd name="connsiteY6" fmla="*/ 2922396 h 3664515"/>
              <a:gd name="connsiteX7" fmla="*/ 2928194 w 5157795"/>
              <a:gd name="connsiteY7" fmla="*/ 3423238 h 3664515"/>
              <a:gd name="connsiteX8" fmla="*/ 2905534 w 5157795"/>
              <a:gd name="connsiteY8" fmla="*/ 3664515 h 3664515"/>
              <a:gd name="connsiteX9" fmla="*/ 3560828 w 5157795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525931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  <a:gd name="connsiteX0" fmla="*/ 3560828 w 5157966"/>
              <a:gd name="connsiteY0" fmla="*/ 3417903 h 3664515"/>
              <a:gd name="connsiteX1" fmla="*/ 4625113 w 5157966"/>
              <a:gd name="connsiteY1" fmla="*/ 2972172 h 3664515"/>
              <a:gd name="connsiteX2" fmla="*/ 5157578 w 5157966"/>
              <a:gd name="connsiteY2" fmla="*/ 1606926 h 3664515"/>
              <a:gd name="connsiteX3" fmla="*/ 4672248 w 5157966"/>
              <a:gd name="connsiteY3" fmla="*/ 449532 h 3664515"/>
              <a:gd name="connsiteX4" fmla="*/ 1095047 w 5157966"/>
              <a:gd name="connsiteY4" fmla="*/ 20387 h 3664515"/>
              <a:gd name="connsiteX5" fmla="*/ 49978 w 5157966"/>
              <a:gd name="connsiteY5" fmla="*/ 784321 h 3664515"/>
              <a:gd name="connsiteX6" fmla="*/ 456108 w 5157966"/>
              <a:gd name="connsiteY6" fmla="*/ 2922396 h 3664515"/>
              <a:gd name="connsiteX7" fmla="*/ 2928194 w 5157966"/>
              <a:gd name="connsiteY7" fmla="*/ 3423238 h 3664515"/>
              <a:gd name="connsiteX8" fmla="*/ 2905534 w 5157966"/>
              <a:gd name="connsiteY8" fmla="*/ 3664515 h 3664515"/>
              <a:gd name="connsiteX9" fmla="*/ 3560828 w 5157966"/>
              <a:gd name="connsiteY9" fmla="*/ 3417903 h 366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57966" h="3664515">
                <a:moveTo>
                  <a:pt x="3560828" y="3417903"/>
                </a:moveTo>
                <a:cubicBezTo>
                  <a:pt x="4020373" y="3449733"/>
                  <a:pt x="4358988" y="3274001"/>
                  <a:pt x="4625113" y="2972172"/>
                </a:cubicBezTo>
                <a:cubicBezTo>
                  <a:pt x="4891238" y="2670343"/>
                  <a:pt x="5149722" y="2027366"/>
                  <a:pt x="5157578" y="1606926"/>
                </a:cubicBezTo>
                <a:cubicBezTo>
                  <a:pt x="5165434" y="1186486"/>
                  <a:pt x="5055868" y="699491"/>
                  <a:pt x="4672248" y="449532"/>
                </a:cubicBezTo>
                <a:cubicBezTo>
                  <a:pt x="4230479" y="245182"/>
                  <a:pt x="2144491" y="-85439"/>
                  <a:pt x="1095047" y="20387"/>
                </a:cubicBezTo>
                <a:cubicBezTo>
                  <a:pt x="609596" y="84599"/>
                  <a:pt x="156468" y="300653"/>
                  <a:pt x="49978" y="784321"/>
                </a:cubicBezTo>
                <a:cubicBezTo>
                  <a:pt x="-56512" y="1267989"/>
                  <a:pt x="-23595" y="2482577"/>
                  <a:pt x="456108" y="2922396"/>
                </a:cubicBezTo>
                <a:cubicBezTo>
                  <a:pt x="935811" y="3362215"/>
                  <a:pt x="1626172" y="3439085"/>
                  <a:pt x="2928194" y="3423238"/>
                </a:cubicBezTo>
                <a:cubicBezTo>
                  <a:pt x="2961858" y="3542568"/>
                  <a:pt x="2958691" y="3539928"/>
                  <a:pt x="2905534" y="3664515"/>
                </a:cubicBezTo>
                <a:cubicBezTo>
                  <a:pt x="3294758" y="3581805"/>
                  <a:pt x="3560828" y="3417903"/>
                  <a:pt x="3560828" y="3417903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EE97DEA-8F78-D011-1087-8B56485BA1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9377686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644116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Draw your trip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Add pictures or drawings</a:t>
            </a:r>
          </a:p>
          <a:p>
            <a:pPr marL="457178" indent="-457178">
              <a:buFont typeface="+mj-lt"/>
              <a:buAutoNum type="arabicPeriod"/>
            </a:pPr>
            <a:r>
              <a:rPr lang="en-US" sz="2267" dirty="0">
                <a:ea typeface="UD Digi Kyokasho NK-R" panose="02020400000000000000" pitchFamily="18" charset="-128"/>
              </a:rPr>
              <a:t>Write activities for a 2- or 3-days trip.</a:t>
            </a:r>
          </a:p>
          <a:p>
            <a:pPr marL="457178" indent="-457178">
              <a:buFont typeface="+mj-lt"/>
              <a:buAutoNum type="arabicPeriod"/>
            </a:pPr>
            <a:endParaRPr lang="en-US" sz="2267" dirty="0">
              <a:ea typeface="UD Digi Kyokasho NK-R" panose="02020400000000000000" pitchFamily="18" charset="-128"/>
            </a:endParaRPr>
          </a:p>
          <a:p>
            <a:pPr marL="457178" indent="-457178">
              <a:buFont typeface="+mj-lt"/>
              <a:buAutoNum type="arabicPeriod"/>
            </a:pPr>
            <a:endParaRPr lang="en-US" sz="2267" dirty="0">
              <a:ea typeface="UD Digi Kyokasho NK-R" panose="02020400000000000000" pitchFamily="18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/>
              <a:t>Dessine un itinéraire et trouve des images de ce que tu as visité. Écris les activités que tu as faites lors de ton voyage. </a:t>
            </a:r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altLang="ja-JP" sz="1800" dirty="0"/>
              <a:t>Present your favorite 2- or 3-trip.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</a:t>
            </a:r>
            <a:r>
              <a:rPr lang="en-US" altLang="ja-JP" sz="2000" dirty="0">
                <a:solidFill>
                  <a:srgbClr val="00B0F0"/>
                </a:solidFill>
                <a:ea typeface="ＭＳ Ｐゴシック"/>
              </a:rPr>
              <a:t>Linking words</a:t>
            </a:r>
          </a:p>
          <a:p>
            <a:pPr>
              <a:lnSpc>
                <a:spcPct val="150000"/>
              </a:lnSpc>
            </a:pPr>
            <a:r>
              <a:rPr lang="en-US" altLang="ja-JP" sz="2000" dirty="0">
                <a:solidFill>
                  <a:srgbClr val="00B0F0"/>
                </a:solidFill>
                <a:ea typeface="ＭＳ Ｐゴシック"/>
              </a:rPr>
              <a:t>   	      </a:t>
            </a:r>
            <a:r>
              <a:rPr lang="fr-FR" altLang="ja-JP" sz="1800" dirty="0" err="1">
                <a:solidFill>
                  <a:srgbClr val="00B050"/>
                </a:solidFill>
                <a:ea typeface="ＭＳ Ｐゴシック"/>
              </a:rPr>
              <a:t>Activities</a:t>
            </a:r>
            <a:endParaRPr lang="en-US" altLang="ja-JP" sz="1800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   　　　　 </a:t>
            </a:r>
            <a:r>
              <a:rPr lang="fr-FR" altLang="ja-JP" sz="1600" dirty="0">
                <a:ea typeface="ＭＳ Ｐゴシック"/>
              </a:rPr>
              <a:t>Destinations / transports</a:t>
            </a:r>
            <a:endParaRPr lang="en-US" sz="20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/>
              <a:t>écrire </a:t>
            </a:r>
            <a:r>
              <a:rPr lang="fr-FR" sz="3200" dirty="0"/>
              <a:t>un journal de voyage.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9E1356E-10BB-6408-6562-4FFCCBD3CC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1788" y="2705498"/>
            <a:ext cx="2164534" cy="325570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9F748C9-7C3D-4B8F-29EA-7625F8B005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843" y="2993020"/>
            <a:ext cx="2757341" cy="1990080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928E8177-9F93-0E13-B93B-CDAF4E1014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2678314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1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7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619047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Telling</a:t>
            </a:r>
            <a:r>
              <a:rPr lang="fr-FR" sz="3200" b="1" dirty="0"/>
              <a:t> </a:t>
            </a:r>
            <a:r>
              <a:rPr lang="fr-FR" sz="3200" b="1" dirty="0" err="1"/>
              <a:t>where</a:t>
            </a:r>
            <a:r>
              <a:rPr lang="fr-FR" sz="3200" b="1" dirty="0"/>
              <a:t> </a:t>
            </a:r>
            <a:r>
              <a:rPr lang="fr-FR" sz="3200" b="1" dirty="0" err="1"/>
              <a:t>you</a:t>
            </a:r>
            <a:r>
              <a:rPr lang="fr-FR" sz="3200" b="1" dirty="0"/>
              <a:t> go for </a:t>
            </a:r>
            <a:r>
              <a:rPr lang="fr-FR" sz="3200" b="1" dirty="0" err="1"/>
              <a:t>holidays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the </a:t>
            </a:r>
            <a:r>
              <a:rPr lang="fr-FR" sz="3200" b="1" dirty="0" err="1">
                <a:ea typeface="UD Digi Kyokasho NK-R" panose="02020400000000000000" pitchFamily="18" charset="-128"/>
              </a:rPr>
              <a:t>verb</a:t>
            </a:r>
            <a:r>
              <a:rPr lang="fr-FR" sz="3200" b="1" dirty="0">
                <a:ea typeface="UD Digi Kyokasho NK-R" panose="02020400000000000000" pitchFamily="18" charset="-128"/>
              </a:rPr>
              <a:t> ALLER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Using</a:t>
            </a:r>
            <a:r>
              <a:rPr lang="fr-FR" sz="3200" b="1" dirty="0">
                <a:ea typeface="UD Digi Kyokasho NK-R" panose="02020400000000000000" pitchFamily="18" charset="-128"/>
              </a:rPr>
              <a:t> « </a:t>
            </a:r>
            <a:r>
              <a:rPr lang="fr-FR" sz="3200" b="1" dirty="0" err="1">
                <a:ea typeface="UD Digi Kyokasho NK-R" panose="02020400000000000000" pitchFamily="18" charset="-128"/>
              </a:rPr>
              <a:t>au,en,aux,à</a:t>
            </a:r>
            <a:r>
              <a:rPr lang="fr-FR" sz="3200" b="1" dirty="0">
                <a:ea typeface="UD Digi Kyokasho NK-R" panose="02020400000000000000" pitchFamily="18" charset="-128"/>
              </a:rPr>
              <a:t> » + city/country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6A35EAA-ED80-4FF1-942C-82B1D483AF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977627" y="481134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415F49B-3CBC-46CF-AFB5-988852D04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33683" flipH="1">
            <a:off x="1010574" y="456230"/>
            <a:ext cx="9378187" cy="5238589"/>
          </a:xfrm>
          <a:custGeom>
            <a:avLst/>
            <a:gdLst/>
            <a:ahLst/>
            <a:cxnLst/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940C6F-9A54-410C-9BCD-203E8D97F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46C6CE-72A6-48A2-BAA1-A9BD9AE02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121080" y="0"/>
            <a:ext cx="7070920" cy="6858000"/>
          </a:xfrm>
          <a:custGeom>
            <a:avLst/>
            <a:gdLst>
              <a:gd name="connsiteX0" fmla="*/ 7430701 w 7551955"/>
              <a:gd name="connsiteY0" fmla="*/ 6858000 h 6858000"/>
              <a:gd name="connsiteX1" fmla="*/ 0 w 7551955"/>
              <a:gd name="connsiteY1" fmla="*/ 6858000 h 6858000"/>
              <a:gd name="connsiteX2" fmla="*/ 0 w 7551955"/>
              <a:gd name="connsiteY2" fmla="*/ 0 h 6858000"/>
              <a:gd name="connsiteX3" fmla="*/ 7505795 w 7551955"/>
              <a:gd name="connsiteY3" fmla="*/ 0 h 6858000"/>
              <a:gd name="connsiteX4" fmla="*/ 7520785 w 7551955"/>
              <a:gd name="connsiteY4" fmla="*/ 379063 h 6858000"/>
              <a:gd name="connsiteX5" fmla="*/ 7433327 w 7551955"/>
              <a:gd name="connsiteY5" fmla="*/ 68036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51955" h="6858000">
                <a:moveTo>
                  <a:pt x="7430701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7505795" y="0"/>
                </a:lnTo>
                <a:lnTo>
                  <a:pt x="7520785" y="379063"/>
                </a:lnTo>
                <a:cubicBezTo>
                  <a:pt x="7596581" y="2601669"/>
                  <a:pt x="7521128" y="5461844"/>
                  <a:pt x="7433327" y="6803646"/>
                </a:cubicBezTo>
                <a:close/>
              </a:path>
            </a:pathLst>
          </a:cu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6AFF5CE-B67C-4572-A244-872A4D90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91907" y="958118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A0D50BF-4BAE-D966-4F45-64BBCFF77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095" y="1589343"/>
            <a:ext cx="3065958" cy="262867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/>
              <a:t>Merci  !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B69A980-D397-4383-991D-6DC2FB1C3C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5556" y="935488"/>
            <a:ext cx="4587669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65ECCD1-CF5E-4EE6-837B-F9A6958B1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286044">
            <a:off x="737159" y="912857"/>
            <a:ext cx="4266483" cy="3813636"/>
          </a:xfrm>
          <a:custGeom>
            <a:avLst/>
            <a:gdLst>
              <a:gd name="connsiteX0" fmla="*/ -39 w 914430"/>
              <a:gd name="connsiteY0" fmla="*/ 747812 h 753584"/>
              <a:gd name="connsiteX1" fmla="*/ 400011 w 914430"/>
              <a:gd name="connsiteY1" fmla="*/ 737144 h 753584"/>
              <a:gd name="connsiteX2" fmla="*/ 891787 w 914430"/>
              <a:gd name="connsiteY2" fmla="*/ 487303 h 753584"/>
              <a:gd name="connsiteX3" fmla="*/ 665854 w 914430"/>
              <a:gd name="connsiteY3" fmla="*/ 3528 h 753584"/>
              <a:gd name="connsiteX4" fmla="*/ 136835 w 914430"/>
              <a:gd name="connsiteY4" fmla="*/ 319854 h 753584"/>
              <a:gd name="connsiteX5" fmla="*/ 134168 w 914430"/>
              <a:gd name="connsiteY5" fmla="*/ 630845 h 753584"/>
              <a:gd name="connsiteX6" fmla="*/ -39 w 914430"/>
              <a:gd name="connsiteY6" fmla="*/ 747812 h 753584"/>
              <a:gd name="connsiteX0" fmla="*/ 0 w 855235"/>
              <a:gd name="connsiteY0" fmla="*/ 741453 h 759943"/>
              <a:gd name="connsiteX1" fmla="*/ 340855 w 855235"/>
              <a:gd name="connsiteY1" fmla="*/ 737153 h 759943"/>
              <a:gd name="connsiteX2" fmla="*/ 832631 w 855235"/>
              <a:gd name="connsiteY2" fmla="*/ 487312 h 759943"/>
              <a:gd name="connsiteX3" fmla="*/ 606698 w 855235"/>
              <a:gd name="connsiteY3" fmla="*/ 3537 h 759943"/>
              <a:gd name="connsiteX4" fmla="*/ 77679 w 855235"/>
              <a:gd name="connsiteY4" fmla="*/ 319863 h 759943"/>
              <a:gd name="connsiteX5" fmla="*/ 75012 w 855235"/>
              <a:gd name="connsiteY5" fmla="*/ 630854 h 759943"/>
              <a:gd name="connsiteX6" fmla="*/ 0 w 855235"/>
              <a:gd name="connsiteY6" fmla="*/ 741453 h 759943"/>
              <a:gd name="connsiteX0" fmla="*/ 0 w 850882"/>
              <a:gd name="connsiteY0" fmla="*/ 741453 h 766485"/>
              <a:gd name="connsiteX1" fmla="*/ 348748 w 850882"/>
              <a:gd name="connsiteY1" fmla="*/ 746704 h 766485"/>
              <a:gd name="connsiteX2" fmla="*/ 832631 w 850882"/>
              <a:gd name="connsiteY2" fmla="*/ 487312 h 766485"/>
              <a:gd name="connsiteX3" fmla="*/ 606698 w 850882"/>
              <a:gd name="connsiteY3" fmla="*/ 3537 h 766485"/>
              <a:gd name="connsiteX4" fmla="*/ 77679 w 850882"/>
              <a:gd name="connsiteY4" fmla="*/ 319863 h 766485"/>
              <a:gd name="connsiteX5" fmla="*/ 75012 w 850882"/>
              <a:gd name="connsiteY5" fmla="*/ 630854 h 766485"/>
              <a:gd name="connsiteX6" fmla="*/ 0 w 850882"/>
              <a:gd name="connsiteY6" fmla="*/ 741453 h 766485"/>
              <a:gd name="connsiteX0" fmla="*/ 0 w 850882"/>
              <a:gd name="connsiteY0" fmla="*/ 741453 h 764365"/>
              <a:gd name="connsiteX1" fmla="*/ 348748 w 850882"/>
              <a:gd name="connsiteY1" fmla="*/ 746704 h 764365"/>
              <a:gd name="connsiteX2" fmla="*/ 832631 w 850882"/>
              <a:gd name="connsiteY2" fmla="*/ 487312 h 764365"/>
              <a:gd name="connsiteX3" fmla="*/ 606698 w 850882"/>
              <a:gd name="connsiteY3" fmla="*/ 3537 h 764365"/>
              <a:gd name="connsiteX4" fmla="*/ 77679 w 850882"/>
              <a:gd name="connsiteY4" fmla="*/ 319863 h 764365"/>
              <a:gd name="connsiteX5" fmla="*/ 75012 w 850882"/>
              <a:gd name="connsiteY5" fmla="*/ 630854 h 764365"/>
              <a:gd name="connsiteX6" fmla="*/ 0 w 850882"/>
              <a:gd name="connsiteY6" fmla="*/ 741453 h 764365"/>
              <a:gd name="connsiteX0" fmla="*/ 0 w 832466"/>
              <a:gd name="connsiteY0" fmla="*/ 731902 h 763437"/>
              <a:gd name="connsiteX1" fmla="*/ 330332 w 832466"/>
              <a:gd name="connsiteY1" fmla="*/ 746704 h 763437"/>
              <a:gd name="connsiteX2" fmla="*/ 814215 w 832466"/>
              <a:gd name="connsiteY2" fmla="*/ 487312 h 763437"/>
              <a:gd name="connsiteX3" fmla="*/ 588282 w 832466"/>
              <a:gd name="connsiteY3" fmla="*/ 3537 h 763437"/>
              <a:gd name="connsiteX4" fmla="*/ 59263 w 832466"/>
              <a:gd name="connsiteY4" fmla="*/ 319863 h 763437"/>
              <a:gd name="connsiteX5" fmla="*/ 56596 w 832466"/>
              <a:gd name="connsiteY5" fmla="*/ 630854 h 763437"/>
              <a:gd name="connsiteX6" fmla="*/ 0 w 832466"/>
              <a:gd name="connsiteY6" fmla="*/ 731902 h 763437"/>
              <a:gd name="connsiteX0" fmla="*/ 0 w 831373"/>
              <a:gd name="connsiteY0" fmla="*/ 731902 h 763086"/>
              <a:gd name="connsiteX1" fmla="*/ 330332 w 831373"/>
              <a:gd name="connsiteY1" fmla="*/ 746704 h 763086"/>
              <a:gd name="connsiteX2" fmla="*/ 812900 w 831373"/>
              <a:gd name="connsiteY2" fmla="*/ 492088 h 763086"/>
              <a:gd name="connsiteX3" fmla="*/ 588282 w 831373"/>
              <a:gd name="connsiteY3" fmla="*/ 3537 h 763086"/>
              <a:gd name="connsiteX4" fmla="*/ 59263 w 831373"/>
              <a:gd name="connsiteY4" fmla="*/ 319863 h 763086"/>
              <a:gd name="connsiteX5" fmla="*/ 56596 w 831373"/>
              <a:gd name="connsiteY5" fmla="*/ 630854 h 763086"/>
              <a:gd name="connsiteX6" fmla="*/ 0 w 831373"/>
              <a:gd name="connsiteY6" fmla="*/ 731902 h 763086"/>
              <a:gd name="connsiteX0" fmla="*/ 0 w 830248"/>
              <a:gd name="connsiteY0" fmla="*/ 731902 h 763086"/>
              <a:gd name="connsiteX1" fmla="*/ 330332 w 830248"/>
              <a:gd name="connsiteY1" fmla="*/ 746704 h 763086"/>
              <a:gd name="connsiteX2" fmla="*/ 812900 w 830248"/>
              <a:gd name="connsiteY2" fmla="*/ 492088 h 763086"/>
              <a:gd name="connsiteX3" fmla="*/ 588282 w 830248"/>
              <a:gd name="connsiteY3" fmla="*/ 3537 h 763086"/>
              <a:gd name="connsiteX4" fmla="*/ 59263 w 830248"/>
              <a:gd name="connsiteY4" fmla="*/ 319863 h 763086"/>
              <a:gd name="connsiteX5" fmla="*/ 56596 w 830248"/>
              <a:gd name="connsiteY5" fmla="*/ 630854 h 763086"/>
              <a:gd name="connsiteX6" fmla="*/ 0 w 830248"/>
              <a:gd name="connsiteY6" fmla="*/ 731902 h 763086"/>
              <a:gd name="connsiteX0" fmla="*/ 0 w 828752"/>
              <a:gd name="connsiteY0" fmla="*/ 731902 h 769484"/>
              <a:gd name="connsiteX1" fmla="*/ 367164 w 828752"/>
              <a:gd name="connsiteY1" fmla="*/ 754664 h 769484"/>
              <a:gd name="connsiteX2" fmla="*/ 812900 w 828752"/>
              <a:gd name="connsiteY2" fmla="*/ 492088 h 769484"/>
              <a:gd name="connsiteX3" fmla="*/ 588282 w 828752"/>
              <a:gd name="connsiteY3" fmla="*/ 3537 h 769484"/>
              <a:gd name="connsiteX4" fmla="*/ 59263 w 828752"/>
              <a:gd name="connsiteY4" fmla="*/ 319863 h 769484"/>
              <a:gd name="connsiteX5" fmla="*/ 56596 w 828752"/>
              <a:gd name="connsiteY5" fmla="*/ 630854 h 769484"/>
              <a:gd name="connsiteX6" fmla="*/ 0 w 828752"/>
              <a:gd name="connsiteY6" fmla="*/ 731902 h 769484"/>
              <a:gd name="connsiteX0" fmla="*/ 0 w 828752"/>
              <a:gd name="connsiteY0" fmla="*/ 731902 h 761354"/>
              <a:gd name="connsiteX1" fmla="*/ 367164 w 828752"/>
              <a:gd name="connsiteY1" fmla="*/ 754664 h 761354"/>
              <a:gd name="connsiteX2" fmla="*/ 812900 w 828752"/>
              <a:gd name="connsiteY2" fmla="*/ 492088 h 761354"/>
              <a:gd name="connsiteX3" fmla="*/ 588282 w 828752"/>
              <a:gd name="connsiteY3" fmla="*/ 3537 h 761354"/>
              <a:gd name="connsiteX4" fmla="*/ 59263 w 828752"/>
              <a:gd name="connsiteY4" fmla="*/ 319863 h 761354"/>
              <a:gd name="connsiteX5" fmla="*/ 56596 w 828752"/>
              <a:gd name="connsiteY5" fmla="*/ 630854 h 761354"/>
              <a:gd name="connsiteX6" fmla="*/ 0 w 828752"/>
              <a:gd name="connsiteY6" fmla="*/ 731902 h 761354"/>
              <a:gd name="connsiteX0" fmla="*/ 0 w 828286"/>
              <a:gd name="connsiteY0" fmla="*/ 731902 h 764135"/>
              <a:gd name="connsiteX1" fmla="*/ 373741 w 828286"/>
              <a:gd name="connsiteY1" fmla="*/ 757848 h 764135"/>
              <a:gd name="connsiteX2" fmla="*/ 812900 w 828286"/>
              <a:gd name="connsiteY2" fmla="*/ 492088 h 764135"/>
              <a:gd name="connsiteX3" fmla="*/ 588282 w 828286"/>
              <a:gd name="connsiteY3" fmla="*/ 3537 h 764135"/>
              <a:gd name="connsiteX4" fmla="*/ 59263 w 828286"/>
              <a:gd name="connsiteY4" fmla="*/ 319863 h 764135"/>
              <a:gd name="connsiteX5" fmla="*/ 56596 w 828286"/>
              <a:gd name="connsiteY5" fmla="*/ 630854 h 764135"/>
              <a:gd name="connsiteX6" fmla="*/ 0 w 828286"/>
              <a:gd name="connsiteY6" fmla="*/ 731902 h 764135"/>
              <a:gd name="connsiteX0" fmla="*/ 0 w 826698"/>
              <a:gd name="connsiteY0" fmla="*/ 684914 h 717147"/>
              <a:gd name="connsiteX1" fmla="*/ 373741 w 826698"/>
              <a:gd name="connsiteY1" fmla="*/ 710860 h 717147"/>
              <a:gd name="connsiteX2" fmla="*/ 812900 w 826698"/>
              <a:gd name="connsiteY2" fmla="*/ 445100 h 717147"/>
              <a:gd name="connsiteX3" fmla="*/ 581207 w 826698"/>
              <a:gd name="connsiteY3" fmla="*/ 14091 h 717147"/>
              <a:gd name="connsiteX4" fmla="*/ 59263 w 826698"/>
              <a:gd name="connsiteY4" fmla="*/ 272875 h 717147"/>
              <a:gd name="connsiteX5" fmla="*/ 56596 w 826698"/>
              <a:gd name="connsiteY5" fmla="*/ 583866 h 717147"/>
              <a:gd name="connsiteX6" fmla="*/ 0 w 826698"/>
              <a:gd name="connsiteY6" fmla="*/ 684914 h 717147"/>
              <a:gd name="connsiteX0" fmla="*/ 0 w 824673"/>
              <a:gd name="connsiteY0" fmla="*/ 684914 h 717147"/>
              <a:gd name="connsiteX1" fmla="*/ 373741 w 824673"/>
              <a:gd name="connsiteY1" fmla="*/ 710860 h 717147"/>
              <a:gd name="connsiteX2" fmla="*/ 812900 w 824673"/>
              <a:gd name="connsiteY2" fmla="*/ 445100 h 717147"/>
              <a:gd name="connsiteX3" fmla="*/ 581207 w 824673"/>
              <a:gd name="connsiteY3" fmla="*/ 14091 h 717147"/>
              <a:gd name="connsiteX4" fmla="*/ 59263 w 824673"/>
              <a:gd name="connsiteY4" fmla="*/ 272875 h 717147"/>
              <a:gd name="connsiteX5" fmla="*/ 56596 w 824673"/>
              <a:gd name="connsiteY5" fmla="*/ 583866 h 717147"/>
              <a:gd name="connsiteX6" fmla="*/ 0 w 824673"/>
              <a:gd name="connsiteY6" fmla="*/ 684914 h 717147"/>
              <a:gd name="connsiteX0" fmla="*/ 0 w 824673"/>
              <a:gd name="connsiteY0" fmla="*/ 674404 h 706637"/>
              <a:gd name="connsiteX1" fmla="*/ 373741 w 824673"/>
              <a:gd name="connsiteY1" fmla="*/ 700350 h 706637"/>
              <a:gd name="connsiteX2" fmla="*/ 812900 w 824673"/>
              <a:gd name="connsiteY2" fmla="*/ 434590 h 706637"/>
              <a:gd name="connsiteX3" fmla="*/ 581207 w 824673"/>
              <a:gd name="connsiteY3" fmla="*/ 3581 h 706637"/>
              <a:gd name="connsiteX4" fmla="*/ 59263 w 824673"/>
              <a:gd name="connsiteY4" fmla="*/ 262365 h 706637"/>
              <a:gd name="connsiteX5" fmla="*/ 56596 w 824673"/>
              <a:gd name="connsiteY5" fmla="*/ 573356 h 706637"/>
              <a:gd name="connsiteX6" fmla="*/ 0 w 824673"/>
              <a:gd name="connsiteY6" fmla="*/ 674404 h 706637"/>
              <a:gd name="connsiteX0" fmla="*/ 0 w 824673"/>
              <a:gd name="connsiteY0" fmla="*/ 674404 h 705498"/>
              <a:gd name="connsiteX1" fmla="*/ 373741 w 824673"/>
              <a:gd name="connsiteY1" fmla="*/ 700350 h 705498"/>
              <a:gd name="connsiteX2" fmla="*/ 812900 w 824673"/>
              <a:gd name="connsiteY2" fmla="*/ 434590 h 705498"/>
              <a:gd name="connsiteX3" fmla="*/ 581207 w 824673"/>
              <a:gd name="connsiteY3" fmla="*/ 3581 h 705498"/>
              <a:gd name="connsiteX4" fmla="*/ 59263 w 824673"/>
              <a:gd name="connsiteY4" fmla="*/ 262365 h 705498"/>
              <a:gd name="connsiteX5" fmla="*/ 56596 w 824673"/>
              <a:gd name="connsiteY5" fmla="*/ 573356 h 705498"/>
              <a:gd name="connsiteX6" fmla="*/ 0 w 824673"/>
              <a:gd name="connsiteY6" fmla="*/ 674404 h 705498"/>
              <a:gd name="connsiteX0" fmla="*/ 0 w 825801"/>
              <a:gd name="connsiteY0" fmla="*/ 674404 h 712003"/>
              <a:gd name="connsiteX1" fmla="*/ 373741 w 825801"/>
              <a:gd name="connsiteY1" fmla="*/ 700350 h 712003"/>
              <a:gd name="connsiteX2" fmla="*/ 814209 w 825801"/>
              <a:gd name="connsiteY2" fmla="*/ 448725 h 712003"/>
              <a:gd name="connsiteX3" fmla="*/ 581207 w 825801"/>
              <a:gd name="connsiteY3" fmla="*/ 3581 h 712003"/>
              <a:gd name="connsiteX4" fmla="*/ 59263 w 825801"/>
              <a:gd name="connsiteY4" fmla="*/ 262365 h 712003"/>
              <a:gd name="connsiteX5" fmla="*/ 56596 w 825801"/>
              <a:gd name="connsiteY5" fmla="*/ 573356 h 712003"/>
              <a:gd name="connsiteX6" fmla="*/ 0 w 825801"/>
              <a:gd name="connsiteY6" fmla="*/ 674404 h 712003"/>
              <a:gd name="connsiteX0" fmla="*/ 0 w 825354"/>
              <a:gd name="connsiteY0" fmla="*/ 674404 h 712003"/>
              <a:gd name="connsiteX1" fmla="*/ 373741 w 825354"/>
              <a:gd name="connsiteY1" fmla="*/ 700350 h 712003"/>
              <a:gd name="connsiteX2" fmla="*/ 814209 w 825354"/>
              <a:gd name="connsiteY2" fmla="*/ 448725 h 712003"/>
              <a:gd name="connsiteX3" fmla="*/ 581207 w 825354"/>
              <a:gd name="connsiteY3" fmla="*/ 3581 h 712003"/>
              <a:gd name="connsiteX4" fmla="*/ 59263 w 825354"/>
              <a:gd name="connsiteY4" fmla="*/ 262365 h 712003"/>
              <a:gd name="connsiteX5" fmla="*/ 56596 w 825354"/>
              <a:gd name="connsiteY5" fmla="*/ 573356 h 712003"/>
              <a:gd name="connsiteX6" fmla="*/ 0 w 825354"/>
              <a:gd name="connsiteY6" fmla="*/ 674404 h 712003"/>
              <a:gd name="connsiteX0" fmla="*/ 0 w 824001"/>
              <a:gd name="connsiteY0" fmla="*/ 674404 h 702198"/>
              <a:gd name="connsiteX1" fmla="*/ 429494 w 824001"/>
              <a:gd name="connsiteY1" fmla="*/ 688873 h 702198"/>
              <a:gd name="connsiteX2" fmla="*/ 814209 w 824001"/>
              <a:gd name="connsiteY2" fmla="*/ 448725 h 702198"/>
              <a:gd name="connsiteX3" fmla="*/ 581207 w 824001"/>
              <a:gd name="connsiteY3" fmla="*/ 3581 h 702198"/>
              <a:gd name="connsiteX4" fmla="*/ 59263 w 824001"/>
              <a:gd name="connsiteY4" fmla="*/ 262365 h 702198"/>
              <a:gd name="connsiteX5" fmla="*/ 56596 w 824001"/>
              <a:gd name="connsiteY5" fmla="*/ 573356 h 702198"/>
              <a:gd name="connsiteX6" fmla="*/ 0 w 824001"/>
              <a:gd name="connsiteY6" fmla="*/ 674404 h 702198"/>
              <a:gd name="connsiteX0" fmla="*/ 0 w 824001"/>
              <a:gd name="connsiteY0" fmla="*/ 674404 h 693317"/>
              <a:gd name="connsiteX1" fmla="*/ 429494 w 824001"/>
              <a:gd name="connsiteY1" fmla="*/ 688873 h 693317"/>
              <a:gd name="connsiteX2" fmla="*/ 814209 w 824001"/>
              <a:gd name="connsiteY2" fmla="*/ 448725 h 693317"/>
              <a:gd name="connsiteX3" fmla="*/ 581207 w 824001"/>
              <a:gd name="connsiteY3" fmla="*/ 3581 h 693317"/>
              <a:gd name="connsiteX4" fmla="*/ 59263 w 824001"/>
              <a:gd name="connsiteY4" fmla="*/ 262365 h 693317"/>
              <a:gd name="connsiteX5" fmla="*/ 56596 w 824001"/>
              <a:gd name="connsiteY5" fmla="*/ 573356 h 693317"/>
              <a:gd name="connsiteX6" fmla="*/ 0 w 824001"/>
              <a:gd name="connsiteY6" fmla="*/ 674404 h 693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4001" h="693317">
                <a:moveTo>
                  <a:pt x="0" y="674404"/>
                </a:moveTo>
                <a:cubicBezTo>
                  <a:pt x="170947" y="672309"/>
                  <a:pt x="289590" y="704889"/>
                  <a:pt x="429494" y="688873"/>
                </a:cubicBezTo>
                <a:cubicBezTo>
                  <a:pt x="585106" y="671059"/>
                  <a:pt x="788924" y="562940"/>
                  <a:pt x="814209" y="448725"/>
                </a:cubicBezTo>
                <a:cubicBezTo>
                  <a:pt x="839495" y="334510"/>
                  <a:pt x="832857" y="49206"/>
                  <a:pt x="581207" y="3581"/>
                </a:cubicBezTo>
                <a:cubicBezTo>
                  <a:pt x="485480" y="-3562"/>
                  <a:pt x="91955" y="-26684"/>
                  <a:pt x="59263" y="262365"/>
                </a:cubicBezTo>
                <a:cubicBezTo>
                  <a:pt x="43357" y="371331"/>
                  <a:pt x="56596" y="510015"/>
                  <a:pt x="56596" y="573356"/>
                </a:cubicBezTo>
                <a:cubicBezTo>
                  <a:pt x="57073" y="645079"/>
                  <a:pt x="0" y="674404"/>
                  <a:pt x="0" y="674404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Graphic 5" descr="Smiling Face with No Fill">
            <a:extLst>
              <a:ext uri="{FF2B5EF4-FFF2-40B4-BE49-F238E27FC236}">
                <a16:creationId xmlns:a16="http://schemas.microsoft.com/office/drawing/2014/main" id="{1EFAA69D-DF20-17C7-80A4-98F1BD982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44862" y="548672"/>
            <a:ext cx="5765657" cy="576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9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B753AB3-5C40-4FBB-AD51-F3611E607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3987EAF-F491-43B5-AE03-AECA2EAD9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48290" y="505765"/>
            <a:ext cx="11011431" cy="6006966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1242"/>
              <a:gd name="connsiteY0" fmla="*/ 39610 h 6402571"/>
              <a:gd name="connsiteX1" fmla="*/ 304663 w 11601242"/>
              <a:gd name="connsiteY1" fmla="*/ 50371 h 6402571"/>
              <a:gd name="connsiteX2" fmla="*/ 0 w 11601242"/>
              <a:gd name="connsiteY2" fmla="*/ 87552 h 6402571"/>
              <a:gd name="connsiteX3" fmla="*/ 0 w 11601242"/>
              <a:gd name="connsiteY3" fmla="*/ 948756 h 6402571"/>
              <a:gd name="connsiteX4" fmla="*/ 4597 w 11601242"/>
              <a:gd name="connsiteY4" fmla="*/ 948756 h 6402571"/>
              <a:gd name="connsiteX5" fmla="*/ 8568 w 11601242"/>
              <a:gd name="connsiteY5" fmla="*/ 1128518 h 6402571"/>
              <a:gd name="connsiteX6" fmla="*/ 88972 w 11601242"/>
              <a:gd name="connsiteY6" fmla="*/ 3563458 h 6402571"/>
              <a:gd name="connsiteX7" fmla="*/ 148480 w 11601242"/>
              <a:gd name="connsiteY7" fmla="*/ 5970451 h 6402571"/>
              <a:gd name="connsiteX8" fmla="*/ 5623915 w 11601242"/>
              <a:gd name="connsiteY8" fmla="*/ 5986674 h 6402571"/>
              <a:gd name="connsiteX9" fmla="*/ 8143603 w 11601242"/>
              <a:gd name="connsiteY9" fmla="*/ 5952640 h 6402571"/>
              <a:gd name="connsiteX10" fmla="*/ 8168400 w 11601242"/>
              <a:gd name="connsiteY10" fmla="*/ 5953783 h 6402571"/>
              <a:gd name="connsiteX11" fmla="*/ 8334742 w 11601242"/>
              <a:gd name="connsiteY11" fmla="*/ 5952364 h 6402571"/>
              <a:gd name="connsiteX12" fmla="*/ 8343333 w 11601242"/>
              <a:gd name="connsiteY12" fmla="*/ 6402571 h 6402571"/>
              <a:gd name="connsiteX13" fmla="*/ 8951337 w 11601242"/>
              <a:gd name="connsiteY13" fmla="*/ 5952489 h 6402571"/>
              <a:gd name="connsiteX14" fmla="*/ 9710371 w 11601242"/>
              <a:gd name="connsiteY14" fmla="*/ 5951234 h 6402571"/>
              <a:gd name="connsiteX15" fmla="*/ 9804791 w 11601242"/>
              <a:gd name="connsiteY15" fmla="*/ 5947930 h 6402571"/>
              <a:gd name="connsiteX16" fmla="*/ 9863784 w 11601242"/>
              <a:gd name="connsiteY16" fmla="*/ 5948725 h 6402571"/>
              <a:gd name="connsiteX17" fmla="*/ 10007288 w 11601242"/>
              <a:gd name="connsiteY17" fmla="*/ 5954109 h 6402571"/>
              <a:gd name="connsiteX18" fmla="*/ 10927227 w 11601242"/>
              <a:gd name="connsiteY18" fmla="*/ 5961976 h 6402571"/>
              <a:gd name="connsiteX19" fmla="*/ 11562333 w 11601242"/>
              <a:gd name="connsiteY19" fmla="*/ 5945695 h 6402571"/>
              <a:gd name="connsiteX20" fmla="*/ 11571244 w 11601242"/>
              <a:gd name="connsiteY20" fmla="*/ 2661284 h 6402571"/>
              <a:gd name="connsiteX21" fmla="*/ 11561892 w 11601242"/>
              <a:gd name="connsiteY21" fmla="*/ 215923 h 6402571"/>
              <a:gd name="connsiteX22" fmla="*/ 11316429 w 11601242"/>
              <a:gd name="connsiteY22" fmla="*/ 110142 h 6402571"/>
              <a:gd name="connsiteX23" fmla="*/ 10689999 w 11601242"/>
              <a:gd name="connsiteY23" fmla="*/ 110201 h 6402571"/>
              <a:gd name="connsiteX24" fmla="*/ 7599878 w 11601242"/>
              <a:gd name="connsiteY24" fmla="*/ 115520 h 6402571"/>
              <a:gd name="connsiteX25" fmla="*/ 1892744 w 11601242"/>
              <a:gd name="connsiteY25" fmla="*/ 39610 h 640257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43603 w 11600084"/>
              <a:gd name="connsiteY9" fmla="*/ 5913030 h 6362961"/>
              <a:gd name="connsiteX10" fmla="*/ 8168400 w 11600084"/>
              <a:gd name="connsiteY10" fmla="*/ 5914173 h 6362961"/>
              <a:gd name="connsiteX11" fmla="*/ 8334742 w 11600084"/>
              <a:gd name="connsiteY11" fmla="*/ 5912754 h 6362961"/>
              <a:gd name="connsiteX12" fmla="*/ 8343333 w 11600084"/>
              <a:gd name="connsiteY12" fmla="*/ 6362961 h 6362961"/>
              <a:gd name="connsiteX13" fmla="*/ 8951337 w 11600084"/>
              <a:gd name="connsiteY13" fmla="*/ 5912879 h 6362961"/>
              <a:gd name="connsiteX14" fmla="*/ 9710371 w 11600084"/>
              <a:gd name="connsiteY14" fmla="*/ 5911624 h 6362961"/>
              <a:gd name="connsiteX15" fmla="*/ 9804791 w 11600084"/>
              <a:gd name="connsiteY15" fmla="*/ 5908320 h 6362961"/>
              <a:gd name="connsiteX16" fmla="*/ 9863784 w 11600084"/>
              <a:gd name="connsiteY16" fmla="*/ 5909115 h 6362961"/>
              <a:gd name="connsiteX17" fmla="*/ 10007288 w 11600084"/>
              <a:gd name="connsiteY17" fmla="*/ 5914499 h 6362961"/>
              <a:gd name="connsiteX18" fmla="*/ 10927227 w 11600084"/>
              <a:gd name="connsiteY18" fmla="*/ 5922366 h 6362961"/>
              <a:gd name="connsiteX19" fmla="*/ 11562333 w 11600084"/>
              <a:gd name="connsiteY19" fmla="*/ 5906085 h 6362961"/>
              <a:gd name="connsiteX20" fmla="*/ 11571244 w 11600084"/>
              <a:gd name="connsiteY20" fmla="*/ 2621674 h 6362961"/>
              <a:gd name="connsiteX21" fmla="*/ 11561892 w 11600084"/>
              <a:gd name="connsiteY21" fmla="*/ 176313 h 6362961"/>
              <a:gd name="connsiteX22" fmla="*/ 11316429 w 11600084"/>
              <a:gd name="connsiteY22" fmla="*/ 70532 h 6362961"/>
              <a:gd name="connsiteX23" fmla="*/ 10689999 w 11600084"/>
              <a:gd name="connsiteY23" fmla="*/ 70591 h 6362961"/>
              <a:gd name="connsiteX24" fmla="*/ 7599878 w 11600084"/>
              <a:gd name="connsiteY24" fmla="*/ 75910 h 6362961"/>
              <a:gd name="connsiteX25" fmla="*/ 1892744 w 11600084"/>
              <a:gd name="connsiteY25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9804791 w 11600084"/>
              <a:gd name="connsiteY14" fmla="*/ 5908320 h 6362961"/>
              <a:gd name="connsiteX15" fmla="*/ 9863784 w 11600084"/>
              <a:gd name="connsiteY15" fmla="*/ 5909115 h 6362961"/>
              <a:gd name="connsiteX16" fmla="*/ 10007288 w 11600084"/>
              <a:gd name="connsiteY16" fmla="*/ 5914499 h 6362961"/>
              <a:gd name="connsiteX17" fmla="*/ 10927227 w 11600084"/>
              <a:gd name="connsiteY17" fmla="*/ 5922366 h 6362961"/>
              <a:gd name="connsiteX18" fmla="*/ 11562333 w 11600084"/>
              <a:gd name="connsiteY18" fmla="*/ 5906085 h 6362961"/>
              <a:gd name="connsiteX19" fmla="*/ 11571244 w 11600084"/>
              <a:gd name="connsiteY19" fmla="*/ 2621674 h 6362961"/>
              <a:gd name="connsiteX20" fmla="*/ 11561892 w 11600084"/>
              <a:gd name="connsiteY20" fmla="*/ 176313 h 6362961"/>
              <a:gd name="connsiteX21" fmla="*/ 11316429 w 11600084"/>
              <a:gd name="connsiteY21" fmla="*/ 70532 h 6362961"/>
              <a:gd name="connsiteX22" fmla="*/ 10689999 w 11600084"/>
              <a:gd name="connsiteY22" fmla="*/ 70591 h 6362961"/>
              <a:gd name="connsiteX23" fmla="*/ 7599878 w 11600084"/>
              <a:gd name="connsiteY23" fmla="*/ 75910 h 6362961"/>
              <a:gd name="connsiteX24" fmla="*/ 1892744 w 11600084"/>
              <a:gd name="connsiteY24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9863784 w 11600084"/>
              <a:gd name="connsiteY14" fmla="*/ 5909115 h 6362961"/>
              <a:gd name="connsiteX15" fmla="*/ 10007288 w 11600084"/>
              <a:gd name="connsiteY15" fmla="*/ 5914499 h 6362961"/>
              <a:gd name="connsiteX16" fmla="*/ 10927227 w 11600084"/>
              <a:gd name="connsiteY16" fmla="*/ 5922366 h 6362961"/>
              <a:gd name="connsiteX17" fmla="*/ 11562333 w 11600084"/>
              <a:gd name="connsiteY17" fmla="*/ 5906085 h 6362961"/>
              <a:gd name="connsiteX18" fmla="*/ 11571244 w 11600084"/>
              <a:gd name="connsiteY18" fmla="*/ 2621674 h 6362961"/>
              <a:gd name="connsiteX19" fmla="*/ 11561892 w 11600084"/>
              <a:gd name="connsiteY19" fmla="*/ 176313 h 6362961"/>
              <a:gd name="connsiteX20" fmla="*/ 11316429 w 11600084"/>
              <a:gd name="connsiteY20" fmla="*/ 70532 h 6362961"/>
              <a:gd name="connsiteX21" fmla="*/ 10689999 w 11600084"/>
              <a:gd name="connsiteY21" fmla="*/ 70591 h 6362961"/>
              <a:gd name="connsiteX22" fmla="*/ 7599878 w 11600084"/>
              <a:gd name="connsiteY22" fmla="*/ 75910 h 6362961"/>
              <a:gd name="connsiteX23" fmla="*/ 1892744 w 11600084"/>
              <a:gd name="connsiteY23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10007288 w 11600084"/>
              <a:gd name="connsiteY14" fmla="*/ 5914499 h 6362961"/>
              <a:gd name="connsiteX15" fmla="*/ 10927227 w 11600084"/>
              <a:gd name="connsiteY15" fmla="*/ 5922366 h 6362961"/>
              <a:gd name="connsiteX16" fmla="*/ 11562333 w 11600084"/>
              <a:gd name="connsiteY16" fmla="*/ 5906085 h 6362961"/>
              <a:gd name="connsiteX17" fmla="*/ 11571244 w 11600084"/>
              <a:gd name="connsiteY17" fmla="*/ 2621674 h 6362961"/>
              <a:gd name="connsiteX18" fmla="*/ 11561892 w 11600084"/>
              <a:gd name="connsiteY18" fmla="*/ 176313 h 6362961"/>
              <a:gd name="connsiteX19" fmla="*/ 11316429 w 11600084"/>
              <a:gd name="connsiteY19" fmla="*/ 70532 h 6362961"/>
              <a:gd name="connsiteX20" fmla="*/ 10689999 w 11600084"/>
              <a:gd name="connsiteY20" fmla="*/ 70591 h 6362961"/>
              <a:gd name="connsiteX21" fmla="*/ 7599878 w 11600084"/>
              <a:gd name="connsiteY21" fmla="*/ 75910 h 6362961"/>
              <a:gd name="connsiteX22" fmla="*/ 1892744 w 11600084"/>
              <a:gd name="connsiteY22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10007288 w 11600084"/>
              <a:gd name="connsiteY14" fmla="*/ 5914499 h 6362961"/>
              <a:gd name="connsiteX15" fmla="*/ 10927227 w 11600084"/>
              <a:gd name="connsiteY15" fmla="*/ 5922366 h 6362961"/>
              <a:gd name="connsiteX16" fmla="*/ 11562333 w 11600084"/>
              <a:gd name="connsiteY16" fmla="*/ 5906085 h 6362961"/>
              <a:gd name="connsiteX17" fmla="*/ 11571244 w 11600084"/>
              <a:gd name="connsiteY17" fmla="*/ 2621674 h 6362961"/>
              <a:gd name="connsiteX18" fmla="*/ 11561892 w 11600084"/>
              <a:gd name="connsiteY18" fmla="*/ 176313 h 6362961"/>
              <a:gd name="connsiteX19" fmla="*/ 11316429 w 11600084"/>
              <a:gd name="connsiteY19" fmla="*/ 70532 h 6362961"/>
              <a:gd name="connsiteX20" fmla="*/ 10689999 w 11600084"/>
              <a:gd name="connsiteY20" fmla="*/ 70591 h 6362961"/>
              <a:gd name="connsiteX21" fmla="*/ 7599878 w 11600084"/>
              <a:gd name="connsiteY21" fmla="*/ 75910 h 6362961"/>
              <a:gd name="connsiteX22" fmla="*/ 1892744 w 11600084"/>
              <a:gd name="connsiteY22" fmla="*/ 0 h 636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600084" h="6362961">
                <a:moveTo>
                  <a:pt x="1892744" y="0"/>
                </a:moveTo>
                <a:lnTo>
                  <a:pt x="304663" y="10761"/>
                </a:lnTo>
                <a:cubicBezTo>
                  <a:pt x="185441" y="17394"/>
                  <a:pt x="30881" y="990"/>
                  <a:pt x="0" y="47942"/>
                </a:cubicBezTo>
                <a:lnTo>
                  <a:pt x="0" y="909146"/>
                </a:lnTo>
                <a:lnTo>
                  <a:pt x="4597" y="909146"/>
                </a:lnTo>
                <a:cubicBezTo>
                  <a:pt x="5920" y="969067"/>
                  <a:pt x="7244" y="1028987"/>
                  <a:pt x="8568" y="1088908"/>
                </a:cubicBezTo>
                <a:cubicBezTo>
                  <a:pt x="28705" y="1889604"/>
                  <a:pt x="78164" y="2981189"/>
                  <a:pt x="88972" y="3523848"/>
                </a:cubicBezTo>
                <a:cubicBezTo>
                  <a:pt x="105117" y="5631637"/>
                  <a:pt x="7283" y="5958421"/>
                  <a:pt x="148480" y="5930841"/>
                </a:cubicBezTo>
                <a:cubicBezTo>
                  <a:pt x="2322134" y="5992566"/>
                  <a:pt x="4009314" y="5978024"/>
                  <a:pt x="5623915" y="5947064"/>
                </a:cubicBezTo>
                <a:lnTo>
                  <a:pt x="8168400" y="5914173"/>
                </a:lnTo>
                <a:lnTo>
                  <a:pt x="8334742" y="5912754"/>
                </a:lnTo>
                <a:cubicBezTo>
                  <a:pt x="8334742" y="5912754"/>
                  <a:pt x="8388439" y="6102892"/>
                  <a:pt x="8343333" y="6362961"/>
                </a:cubicBezTo>
                <a:cubicBezTo>
                  <a:pt x="8485400" y="6298448"/>
                  <a:pt x="8852227" y="6052994"/>
                  <a:pt x="8951337" y="5912879"/>
                </a:cubicBezTo>
                <a:cubicBezTo>
                  <a:pt x="9038326" y="5910139"/>
                  <a:pt x="9349159" y="5918539"/>
                  <a:pt x="9710371" y="5911624"/>
                </a:cubicBezTo>
                <a:lnTo>
                  <a:pt x="10007288" y="5914499"/>
                </a:lnTo>
                <a:lnTo>
                  <a:pt x="10927227" y="5922366"/>
                </a:lnTo>
                <a:cubicBezTo>
                  <a:pt x="11184288" y="5912702"/>
                  <a:pt x="11322659" y="5932366"/>
                  <a:pt x="11562333" y="5906085"/>
                </a:cubicBezTo>
                <a:cubicBezTo>
                  <a:pt x="11600776" y="5700565"/>
                  <a:pt x="11557900" y="4406975"/>
                  <a:pt x="11571244" y="2621674"/>
                </a:cubicBezTo>
                <a:cubicBezTo>
                  <a:pt x="11619605" y="1540406"/>
                  <a:pt x="11600677" y="601855"/>
                  <a:pt x="11561892" y="176313"/>
                </a:cubicBezTo>
                <a:cubicBezTo>
                  <a:pt x="11546315" y="5406"/>
                  <a:pt x="11461744" y="88152"/>
                  <a:pt x="11316429" y="70532"/>
                </a:cubicBezTo>
                <a:cubicBezTo>
                  <a:pt x="11171114" y="52912"/>
                  <a:pt x="10890051" y="86510"/>
                  <a:pt x="10689999" y="70591"/>
                </a:cubicBezTo>
                <a:lnTo>
                  <a:pt x="7599878" y="75910"/>
                </a:lnTo>
                <a:lnTo>
                  <a:pt x="1892744" y="0"/>
                </a:ln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74659BC3-C199-0500-CAF4-31B44CEB2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236" y="1043189"/>
            <a:ext cx="9515199" cy="4546242"/>
          </a:xfrm>
        </p:spPr>
        <p:txBody>
          <a:bodyPr>
            <a:normAutofit/>
          </a:bodyPr>
          <a:lstStyle/>
          <a:p>
            <a:r>
              <a:rPr lang="fr-FR" dirty="0"/>
              <a:t>En général, Où est-ce que tu préfères PARTIR en vacances ? </a:t>
            </a:r>
            <a:br>
              <a:rPr lang="fr-FR" dirty="0"/>
            </a:br>
            <a:br>
              <a:rPr lang="fr-FR" dirty="0"/>
            </a:br>
            <a:r>
              <a:rPr lang="fr-FR" dirty="0"/>
              <a:t>pourquoi ?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62A1995-1F16-43C8-8570-1ADCFA5C5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2900" y="544559"/>
            <a:ext cx="11011431" cy="6006966"/>
          </a:xfrm>
          <a:custGeom>
            <a:avLst/>
            <a:gdLst>
              <a:gd name="connsiteX0" fmla="*/ 1892744 w 11603130"/>
              <a:gd name="connsiteY0" fmla="*/ 0 h 6362961"/>
              <a:gd name="connsiteX1" fmla="*/ 304663 w 11603130"/>
              <a:gd name="connsiteY1" fmla="*/ 10761 h 6362961"/>
              <a:gd name="connsiteX2" fmla="*/ 0 w 11603130"/>
              <a:gd name="connsiteY2" fmla="*/ 47942 h 6362961"/>
              <a:gd name="connsiteX3" fmla="*/ 0 w 11603130"/>
              <a:gd name="connsiteY3" fmla="*/ 909146 h 6362961"/>
              <a:gd name="connsiteX4" fmla="*/ 4597 w 11603130"/>
              <a:gd name="connsiteY4" fmla="*/ 909146 h 6362961"/>
              <a:gd name="connsiteX5" fmla="*/ 8568 w 11603130"/>
              <a:gd name="connsiteY5" fmla="*/ 1088908 h 6362961"/>
              <a:gd name="connsiteX6" fmla="*/ 88972 w 11603130"/>
              <a:gd name="connsiteY6" fmla="*/ 3523848 h 6362961"/>
              <a:gd name="connsiteX7" fmla="*/ 148480 w 11603130"/>
              <a:gd name="connsiteY7" fmla="*/ 5930841 h 6362961"/>
              <a:gd name="connsiteX8" fmla="*/ 5623915 w 11603130"/>
              <a:gd name="connsiteY8" fmla="*/ 5947064 h 6362961"/>
              <a:gd name="connsiteX9" fmla="*/ 8143603 w 11603130"/>
              <a:gd name="connsiteY9" fmla="*/ 5913030 h 6362961"/>
              <a:gd name="connsiteX10" fmla="*/ 8168400 w 11603130"/>
              <a:gd name="connsiteY10" fmla="*/ 5914173 h 6362961"/>
              <a:gd name="connsiteX11" fmla="*/ 8334742 w 11603130"/>
              <a:gd name="connsiteY11" fmla="*/ 5912754 h 6362961"/>
              <a:gd name="connsiteX12" fmla="*/ 8343333 w 11603130"/>
              <a:gd name="connsiteY12" fmla="*/ 6362961 h 6362961"/>
              <a:gd name="connsiteX13" fmla="*/ 8951337 w 11603130"/>
              <a:gd name="connsiteY13" fmla="*/ 5912879 h 6362961"/>
              <a:gd name="connsiteX14" fmla="*/ 9710371 w 11603130"/>
              <a:gd name="connsiteY14" fmla="*/ 5911624 h 6362961"/>
              <a:gd name="connsiteX15" fmla="*/ 9804791 w 11603130"/>
              <a:gd name="connsiteY15" fmla="*/ 5908320 h 6362961"/>
              <a:gd name="connsiteX16" fmla="*/ 9863784 w 11603130"/>
              <a:gd name="connsiteY16" fmla="*/ 5909115 h 6362961"/>
              <a:gd name="connsiteX17" fmla="*/ 10007288 w 11603130"/>
              <a:gd name="connsiteY17" fmla="*/ 5914499 h 6362961"/>
              <a:gd name="connsiteX18" fmla="*/ 10927227 w 11603130"/>
              <a:gd name="connsiteY18" fmla="*/ 5922366 h 6362961"/>
              <a:gd name="connsiteX19" fmla="*/ 11562333 w 11603130"/>
              <a:gd name="connsiteY19" fmla="*/ 5906085 h 6362961"/>
              <a:gd name="connsiteX20" fmla="*/ 11571244 w 11603130"/>
              <a:gd name="connsiteY20" fmla="*/ 2621674 h 6362961"/>
              <a:gd name="connsiteX21" fmla="*/ 11561892 w 11603130"/>
              <a:gd name="connsiteY21" fmla="*/ 176313 h 6362961"/>
              <a:gd name="connsiteX22" fmla="*/ 11289537 w 11603130"/>
              <a:gd name="connsiteY22" fmla="*/ 107615 h 6362961"/>
              <a:gd name="connsiteX23" fmla="*/ 10689999 w 11603130"/>
              <a:gd name="connsiteY23" fmla="*/ 70591 h 6362961"/>
              <a:gd name="connsiteX24" fmla="*/ 7599878 w 11603130"/>
              <a:gd name="connsiteY24" fmla="*/ 75910 h 6362961"/>
              <a:gd name="connsiteX0" fmla="*/ 1892744 w 11601242"/>
              <a:gd name="connsiteY0" fmla="*/ 39610 h 6402571"/>
              <a:gd name="connsiteX1" fmla="*/ 304663 w 11601242"/>
              <a:gd name="connsiteY1" fmla="*/ 50371 h 6402571"/>
              <a:gd name="connsiteX2" fmla="*/ 0 w 11601242"/>
              <a:gd name="connsiteY2" fmla="*/ 87552 h 6402571"/>
              <a:gd name="connsiteX3" fmla="*/ 0 w 11601242"/>
              <a:gd name="connsiteY3" fmla="*/ 948756 h 6402571"/>
              <a:gd name="connsiteX4" fmla="*/ 4597 w 11601242"/>
              <a:gd name="connsiteY4" fmla="*/ 948756 h 6402571"/>
              <a:gd name="connsiteX5" fmla="*/ 8568 w 11601242"/>
              <a:gd name="connsiteY5" fmla="*/ 1128518 h 6402571"/>
              <a:gd name="connsiteX6" fmla="*/ 88972 w 11601242"/>
              <a:gd name="connsiteY6" fmla="*/ 3563458 h 6402571"/>
              <a:gd name="connsiteX7" fmla="*/ 148480 w 11601242"/>
              <a:gd name="connsiteY7" fmla="*/ 5970451 h 6402571"/>
              <a:gd name="connsiteX8" fmla="*/ 5623915 w 11601242"/>
              <a:gd name="connsiteY8" fmla="*/ 5986674 h 6402571"/>
              <a:gd name="connsiteX9" fmla="*/ 8143603 w 11601242"/>
              <a:gd name="connsiteY9" fmla="*/ 5952640 h 6402571"/>
              <a:gd name="connsiteX10" fmla="*/ 8168400 w 11601242"/>
              <a:gd name="connsiteY10" fmla="*/ 5953783 h 6402571"/>
              <a:gd name="connsiteX11" fmla="*/ 8334742 w 11601242"/>
              <a:gd name="connsiteY11" fmla="*/ 5952364 h 6402571"/>
              <a:gd name="connsiteX12" fmla="*/ 8343333 w 11601242"/>
              <a:gd name="connsiteY12" fmla="*/ 6402571 h 6402571"/>
              <a:gd name="connsiteX13" fmla="*/ 8951337 w 11601242"/>
              <a:gd name="connsiteY13" fmla="*/ 5952489 h 6402571"/>
              <a:gd name="connsiteX14" fmla="*/ 9710371 w 11601242"/>
              <a:gd name="connsiteY14" fmla="*/ 5951234 h 6402571"/>
              <a:gd name="connsiteX15" fmla="*/ 9804791 w 11601242"/>
              <a:gd name="connsiteY15" fmla="*/ 5947930 h 6402571"/>
              <a:gd name="connsiteX16" fmla="*/ 9863784 w 11601242"/>
              <a:gd name="connsiteY16" fmla="*/ 5948725 h 6402571"/>
              <a:gd name="connsiteX17" fmla="*/ 10007288 w 11601242"/>
              <a:gd name="connsiteY17" fmla="*/ 5954109 h 6402571"/>
              <a:gd name="connsiteX18" fmla="*/ 10927227 w 11601242"/>
              <a:gd name="connsiteY18" fmla="*/ 5961976 h 6402571"/>
              <a:gd name="connsiteX19" fmla="*/ 11562333 w 11601242"/>
              <a:gd name="connsiteY19" fmla="*/ 5945695 h 6402571"/>
              <a:gd name="connsiteX20" fmla="*/ 11571244 w 11601242"/>
              <a:gd name="connsiteY20" fmla="*/ 2661284 h 6402571"/>
              <a:gd name="connsiteX21" fmla="*/ 11561892 w 11601242"/>
              <a:gd name="connsiteY21" fmla="*/ 215923 h 6402571"/>
              <a:gd name="connsiteX22" fmla="*/ 11316429 w 11601242"/>
              <a:gd name="connsiteY22" fmla="*/ 110142 h 6402571"/>
              <a:gd name="connsiteX23" fmla="*/ 10689999 w 11601242"/>
              <a:gd name="connsiteY23" fmla="*/ 110201 h 6402571"/>
              <a:gd name="connsiteX24" fmla="*/ 7599878 w 11601242"/>
              <a:gd name="connsiteY24" fmla="*/ 115520 h 6402571"/>
              <a:gd name="connsiteX25" fmla="*/ 1892744 w 11601242"/>
              <a:gd name="connsiteY25" fmla="*/ 39610 h 640257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43603 w 11600084"/>
              <a:gd name="connsiteY9" fmla="*/ 5913030 h 6362961"/>
              <a:gd name="connsiteX10" fmla="*/ 8168400 w 11600084"/>
              <a:gd name="connsiteY10" fmla="*/ 5914173 h 6362961"/>
              <a:gd name="connsiteX11" fmla="*/ 8334742 w 11600084"/>
              <a:gd name="connsiteY11" fmla="*/ 5912754 h 6362961"/>
              <a:gd name="connsiteX12" fmla="*/ 8343333 w 11600084"/>
              <a:gd name="connsiteY12" fmla="*/ 6362961 h 6362961"/>
              <a:gd name="connsiteX13" fmla="*/ 8951337 w 11600084"/>
              <a:gd name="connsiteY13" fmla="*/ 5912879 h 6362961"/>
              <a:gd name="connsiteX14" fmla="*/ 9710371 w 11600084"/>
              <a:gd name="connsiteY14" fmla="*/ 5911624 h 6362961"/>
              <a:gd name="connsiteX15" fmla="*/ 9804791 w 11600084"/>
              <a:gd name="connsiteY15" fmla="*/ 5908320 h 6362961"/>
              <a:gd name="connsiteX16" fmla="*/ 9863784 w 11600084"/>
              <a:gd name="connsiteY16" fmla="*/ 5909115 h 6362961"/>
              <a:gd name="connsiteX17" fmla="*/ 10007288 w 11600084"/>
              <a:gd name="connsiteY17" fmla="*/ 5914499 h 6362961"/>
              <a:gd name="connsiteX18" fmla="*/ 10927227 w 11600084"/>
              <a:gd name="connsiteY18" fmla="*/ 5922366 h 6362961"/>
              <a:gd name="connsiteX19" fmla="*/ 11562333 w 11600084"/>
              <a:gd name="connsiteY19" fmla="*/ 5906085 h 6362961"/>
              <a:gd name="connsiteX20" fmla="*/ 11571244 w 11600084"/>
              <a:gd name="connsiteY20" fmla="*/ 2621674 h 6362961"/>
              <a:gd name="connsiteX21" fmla="*/ 11561892 w 11600084"/>
              <a:gd name="connsiteY21" fmla="*/ 176313 h 6362961"/>
              <a:gd name="connsiteX22" fmla="*/ 11316429 w 11600084"/>
              <a:gd name="connsiteY22" fmla="*/ 70532 h 6362961"/>
              <a:gd name="connsiteX23" fmla="*/ 10689999 w 11600084"/>
              <a:gd name="connsiteY23" fmla="*/ 70591 h 6362961"/>
              <a:gd name="connsiteX24" fmla="*/ 7599878 w 11600084"/>
              <a:gd name="connsiteY24" fmla="*/ 75910 h 6362961"/>
              <a:gd name="connsiteX25" fmla="*/ 1892744 w 11600084"/>
              <a:gd name="connsiteY25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9804791 w 11600084"/>
              <a:gd name="connsiteY14" fmla="*/ 5908320 h 6362961"/>
              <a:gd name="connsiteX15" fmla="*/ 9863784 w 11600084"/>
              <a:gd name="connsiteY15" fmla="*/ 5909115 h 6362961"/>
              <a:gd name="connsiteX16" fmla="*/ 10007288 w 11600084"/>
              <a:gd name="connsiteY16" fmla="*/ 5914499 h 6362961"/>
              <a:gd name="connsiteX17" fmla="*/ 10927227 w 11600084"/>
              <a:gd name="connsiteY17" fmla="*/ 5922366 h 6362961"/>
              <a:gd name="connsiteX18" fmla="*/ 11562333 w 11600084"/>
              <a:gd name="connsiteY18" fmla="*/ 5906085 h 6362961"/>
              <a:gd name="connsiteX19" fmla="*/ 11571244 w 11600084"/>
              <a:gd name="connsiteY19" fmla="*/ 2621674 h 6362961"/>
              <a:gd name="connsiteX20" fmla="*/ 11561892 w 11600084"/>
              <a:gd name="connsiteY20" fmla="*/ 176313 h 6362961"/>
              <a:gd name="connsiteX21" fmla="*/ 11316429 w 11600084"/>
              <a:gd name="connsiteY21" fmla="*/ 70532 h 6362961"/>
              <a:gd name="connsiteX22" fmla="*/ 10689999 w 11600084"/>
              <a:gd name="connsiteY22" fmla="*/ 70591 h 6362961"/>
              <a:gd name="connsiteX23" fmla="*/ 7599878 w 11600084"/>
              <a:gd name="connsiteY23" fmla="*/ 75910 h 6362961"/>
              <a:gd name="connsiteX24" fmla="*/ 1892744 w 11600084"/>
              <a:gd name="connsiteY24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9863784 w 11600084"/>
              <a:gd name="connsiteY14" fmla="*/ 5909115 h 6362961"/>
              <a:gd name="connsiteX15" fmla="*/ 10007288 w 11600084"/>
              <a:gd name="connsiteY15" fmla="*/ 5914499 h 6362961"/>
              <a:gd name="connsiteX16" fmla="*/ 10927227 w 11600084"/>
              <a:gd name="connsiteY16" fmla="*/ 5922366 h 6362961"/>
              <a:gd name="connsiteX17" fmla="*/ 11562333 w 11600084"/>
              <a:gd name="connsiteY17" fmla="*/ 5906085 h 6362961"/>
              <a:gd name="connsiteX18" fmla="*/ 11571244 w 11600084"/>
              <a:gd name="connsiteY18" fmla="*/ 2621674 h 6362961"/>
              <a:gd name="connsiteX19" fmla="*/ 11561892 w 11600084"/>
              <a:gd name="connsiteY19" fmla="*/ 176313 h 6362961"/>
              <a:gd name="connsiteX20" fmla="*/ 11316429 w 11600084"/>
              <a:gd name="connsiteY20" fmla="*/ 70532 h 6362961"/>
              <a:gd name="connsiteX21" fmla="*/ 10689999 w 11600084"/>
              <a:gd name="connsiteY21" fmla="*/ 70591 h 6362961"/>
              <a:gd name="connsiteX22" fmla="*/ 7599878 w 11600084"/>
              <a:gd name="connsiteY22" fmla="*/ 75910 h 6362961"/>
              <a:gd name="connsiteX23" fmla="*/ 1892744 w 11600084"/>
              <a:gd name="connsiteY23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10007288 w 11600084"/>
              <a:gd name="connsiteY14" fmla="*/ 5914499 h 6362961"/>
              <a:gd name="connsiteX15" fmla="*/ 10927227 w 11600084"/>
              <a:gd name="connsiteY15" fmla="*/ 5922366 h 6362961"/>
              <a:gd name="connsiteX16" fmla="*/ 11562333 w 11600084"/>
              <a:gd name="connsiteY16" fmla="*/ 5906085 h 6362961"/>
              <a:gd name="connsiteX17" fmla="*/ 11571244 w 11600084"/>
              <a:gd name="connsiteY17" fmla="*/ 2621674 h 6362961"/>
              <a:gd name="connsiteX18" fmla="*/ 11561892 w 11600084"/>
              <a:gd name="connsiteY18" fmla="*/ 176313 h 6362961"/>
              <a:gd name="connsiteX19" fmla="*/ 11316429 w 11600084"/>
              <a:gd name="connsiteY19" fmla="*/ 70532 h 6362961"/>
              <a:gd name="connsiteX20" fmla="*/ 10689999 w 11600084"/>
              <a:gd name="connsiteY20" fmla="*/ 70591 h 6362961"/>
              <a:gd name="connsiteX21" fmla="*/ 7599878 w 11600084"/>
              <a:gd name="connsiteY21" fmla="*/ 75910 h 6362961"/>
              <a:gd name="connsiteX22" fmla="*/ 1892744 w 11600084"/>
              <a:gd name="connsiteY22" fmla="*/ 0 h 6362961"/>
              <a:gd name="connsiteX0" fmla="*/ 1892744 w 11600084"/>
              <a:gd name="connsiteY0" fmla="*/ 0 h 6362961"/>
              <a:gd name="connsiteX1" fmla="*/ 304663 w 11600084"/>
              <a:gd name="connsiteY1" fmla="*/ 10761 h 6362961"/>
              <a:gd name="connsiteX2" fmla="*/ 0 w 11600084"/>
              <a:gd name="connsiteY2" fmla="*/ 47942 h 6362961"/>
              <a:gd name="connsiteX3" fmla="*/ 0 w 11600084"/>
              <a:gd name="connsiteY3" fmla="*/ 909146 h 6362961"/>
              <a:gd name="connsiteX4" fmla="*/ 4597 w 11600084"/>
              <a:gd name="connsiteY4" fmla="*/ 909146 h 6362961"/>
              <a:gd name="connsiteX5" fmla="*/ 8568 w 11600084"/>
              <a:gd name="connsiteY5" fmla="*/ 1088908 h 6362961"/>
              <a:gd name="connsiteX6" fmla="*/ 88972 w 11600084"/>
              <a:gd name="connsiteY6" fmla="*/ 3523848 h 6362961"/>
              <a:gd name="connsiteX7" fmla="*/ 148480 w 11600084"/>
              <a:gd name="connsiteY7" fmla="*/ 5930841 h 6362961"/>
              <a:gd name="connsiteX8" fmla="*/ 5623915 w 11600084"/>
              <a:gd name="connsiteY8" fmla="*/ 5947064 h 6362961"/>
              <a:gd name="connsiteX9" fmla="*/ 8168400 w 11600084"/>
              <a:gd name="connsiteY9" fmla="*/ 5914173 h 6362961"/>
              <a:gd name="connsiteX10" fmla="*/ 8334742 w 11600084"/>
              <a:gd name="connsiteY10" fmla="*/ 5912754 h 6362961"/>
              <a:gd name="connsiteX11" fmla="*/ 8343333 w 11600084"/>
              <a:gd name="connsiteY11" fmla="*/ 6362961 h 6362961"/>
              <a:gd name="connsiteX12" fmla="*/ 8951337 w 11600084"/>
              <a:gd name="connsiteY12" fmla="*/ 5912879 h 6362961"/>
              <a:gd name="connsiteX13" fmla="*/ 9710371 w 11600084"/>
              <a:gd name="connsiteY13" fmla="*/ 5911624 h 6362961"/>
              <a:gd name="connsiteX14" fmla="*/ 10007288 w 11600084"/>
              <a:gd name="connsiteY14" fmla="*/ 5914499 h 6362961"/>
              <a:gd name="connsiteX15" fmla="*/ 10927227 w 11600084"/>
              <a:gd name="connsiteY15" fmla="*/ 5922366 h 6362961"/>
              <a:gd name="connsiteX16" fmla="*/ 11562333 w 11600084"/>
              <a:gd name="connsiteY16" fmla="*/ 5906085 h 6362961"/>
              <a:gd name="connsiteX17" fmla="*/ 11571244 w 11600084"/>
              <a:gd name="connsiteY17" fmla="*/ 2621674 h 6362961"/>
              <a:gd name="connsiteX18" fmla="*/ 11561892 w 11600084"/>
              <a:gd name="connsiteY18" fmla="*/ 176313 h 6362961"/>
              <a:gd name="connsiteX19" fmla="*/ 11316429 w 11600084"/>
              <a:gd name="connsiteY19" fmla="*/ 70532 h 6362961"/>
              <a:gd name="connsiteX20" fmla="*/ 10689999 w 11600084"/>
              <a:gd name="connsiteY20" fmla="*/ 70591 h 6362961"/>
              <a:gd name="connsiteX21" fmla="*/ 7599878 w 11600084"/>
              <a:gd name="connsiteY21" fmla="*/ 75910 h 6362961"/>
              <a:gd name="connsiteX22" fmla="*/ 1892744 w 11600084"/>
              <a:gd name="connsiteY22" fmla="*/ 0 h 636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600084" h="6362961">
                <a:moveTo>
                  <a:pt x="1892744" y="0"/>
                </a:moveTo>
                <a:lnTo>
                  <a:pt x="304663" y="10761"/>
                </a:lnTo>
                <a:cubicBezTo>
                  <a:pt x="185441" y="17394"/>
                  <a:pt x="30881" y="990"/>
                  <a:pt x="0" y="47942"/>
                </a:cubicBezTo>
                <a:lnTo>
                  <a:pt x="0" y="909146"/>
                </a:lnTo>
                <a:lnTo>
                  <a:pt x="4597" y="909146"/>
                </a:lnTo>
                <a:cubicBezTo>
                  <a:pt x="5920" y="969067"/>
                  <a:pt x="7244" y="1028987"/>
                  <a:pt x="8568" y="1088908"/>
                </a:cubicBezTo>
                <a:cubicBezTo>
                  <a:pt x="28705" y="1889604"/>
                  <a:pt x="78164" y="2981189"/>
                  <a:pt x="88972" y="3523848"/>
                </a:cubicBezTo>
                <a:cubicBezTo>
                  <a:pt x="105117" y="5631637"/>
                  <a:pt x="7283" y="5958421"/>
                  <a:pt x="148480" y="5930841"/>
                </a:cubicBezTo>
                <a:cubicBezTo>
                  <a:pt x="2322134" y="5992566"/>
                  <a:pt x="4009314" y="5978024"/>
                  <a:pt x="5623915" y="5947064"/>
                </a:cubicBezTo>
                <a:lnTo>
                  <a:pt x="8168400" y="5914173"/>
                </a:lnTo>
                <a:lnTo>
                  <a:pt x="8334742" y="5912754"/>
                </a:lnTo>
                <a:cubicBezTo>
                  <a:pt x="8334742" y="5912754"/>
                  <a:pt x="8388439" y="6102892"/>
                  <a:pt x="8343333" y="6362961"/>
                </a:cubicBezTo>
                <a:cubicBezTo>
                  <a:pt x="8485400" y="6298448"/>
                  <a:pt x="8852227" y="6052994"/>
                  <a:pt x="8951337" y="5912879"/>
                </a:cubicBezTo>
                <a:cubicBezTo>
                  <a:pt x="9038326" y="5910139"/>
                  <a:pt x="9349159" y="5918539"/>
                  <a:pt x="9710371" y="5911624"/>
                </a:cubicBezTo>
                <a:lnTo>
                  <a:pt x="10007288" y="5914499"/>
                </a:lnTo>
                <a:lnTo>
                  <a:pt x="10927227" y="5922366"/>
                </a:lnTo>
                <a:cubicBezTo>
                  <a:pt x="11184288" y="5912702"/>
                  <a:pt x="11322659" y="5932366"/>
                  <a:pt x="11562333" y="5906085"/>
                </a:cubicBezTo>
                <a:cubicBezTo>
                  <a:pt x="11600776" y="5700565"/>
                  <a:pt x="11557900" y="4406975"/>
                  <a:pt x="11571244" y="2621674"/>
                </a:cubicBezTo>
                <a:cubicBezTo>
                  <a:pt x="11619605" y="1540406"/>
                  <a:pt x="11600677" y="601855"/>
                  <a:pt x="11561892" y="176313"/>
                </a:cubicBezTo>
                <a:cubicBezTo>
                  <a:pt x="11546315" y="5406"/>
                  <a:pt x="11461744" y="88152"/>
                  <a:pt x="11316429" y="70532"/>
                </a:cubicBezTo>
                <a:cubicBezTo>
                  <a:pt x="11171114" y="52912"/>
                  <a:pt x="10890051" y="86510"/>
                  <a:pt x="10689999" y="70591"/>
                </a:cubicBezTo>
                <a:lnTo>
                  <a:pt x="7599878" y="75910"/>
                </a:lnTo>
                <a:lnTo>
                  <a:pt x="1892744" y="0"/>
                </a:ln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C94E54AC-476C-2DF5-EFE4-D03B953115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9377686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8344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61765"/>
            <a:ext cx="10972800" cy="85587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3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7403009"/>
              </p:ext>
            </p:extLst>
          </p:nvPr>
        </p:nvGraphicFramePr>
        <p:xfrm>
          <a:off x="632372" y="3257441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7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1756343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3729B264-DFEB-7B60-2416-71728FD13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9377686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27165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/>
              <a:t>À la fin de la </a:t>
            </a:r>
            <a:r>
              <a:rPr lang="fr-FR" sz="4800" dirty="0"/>
              <a:t>leçon</a:t>
            </a:r>
            <a:r>
              <a:rPr lang="en-US" sz="48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>
                <a:solidFill>
                  <a:schemeClr val="tx2"/>
                </a:solidFill>
              </a:rPr>
              <a:t>• Écrire un journal de voyage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1607023"/>
              </p:ext>
            </p:extLst>
          </p:nvPr>
        </p:nvGraphicFramePr>
        <p:xfrm>
          <a:off x="632372" y="3243893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E9E2563-7739-19AE-106C-B41D9C2CA9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9377686"/>
              </p:ext>
            </p:extLst>
          </p:nvPr>
        </p:nvGraphicFramePr>
        <p:xfrm>
          <a:off x="-1" y="12132"/>
          <a:ext cx="12192001" cy="279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4203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theme/theme1.xml><?xml version="1.0" encoding="utf-8"?>
<a:theme xmlns:a="http://schemas.openxmlformats.org/drawingml/2006/main" name="ChitchatVTI">
  <a:themeElements>
    <a:clrScheme name="bubbles">
      <a:dk1>
        <a:sysClr val="windowText" lastClr="000000"/>
      </a:dk1>
      <a:lt1>
        <a:sysClr val="window" lastClr="FFFFFF"/>
      </a:lt1>
      <a:dk2>
        <a:srgbClr val="071819"/>
      </a:dk2>
      <a:lt2>
        <a:srgbClr val="D5F2EB"/>
      </a:lt2>
      <a:accent1>
        <a:srgbClr val="38B698"/>
      </a:accent1>
      <a:accent2>
        <a:srgbClr val="528BD6"/>
      </a:accent2>
      <a:accent3>
        <a:srgbClr val="31A7C7"/>
      </a:accent3>
      <a:accent4>
        <a:srgbClr val="F15843"/>
      </a:accent4>
      <a:accent5>
        <a:srgbClr val="DE3A6D"/>
      </a:accent5>
      <a:accent6>
        <a:srgbClr val="7AAE3C"/>
      </a:accent6>
      <a:hlink>
        <a:srgbClr val="2F9880"/>
      </a:hlink>
      <a:folHlink>
        <a:srgbClr val="396CD1"/>
      </a:folHlink>
    </a:clrScheme>
    <a:fontScheme name="The Hand">
      <a:majorFont>
        <a:latin typeface="The Serif Hand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itchatVTI" id="{08BB1610-1071-4750-BA6F-EA15E875FFCD}" vid="{D7BDF053-2181-45AE-9365-FFAA906CB4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7686</TotalTime>
  <Words>3326</Words>
  <Application>Microsoft Office PowerPoint</Application>
  <PresentationFormat>Widescreen</PresentationFormat>
  <Paragraphs>783</Paragraphs>
  <Slides>64</Slides>
  <Notes>48</Notes>
  <HiddenSlides>0</HiddenSlides>
  <MMClips>8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80" baseType="lpstr">
      <vt:lpstr>ＭＳ Ｐゴシック</vt:lpstr>
      <vt:lpstr>UD Digi Kyokasho NK-R</vt:lpstr>
      <vt:lpstr>Arial</vt:lpstr>
      <vt:lpstr>Calibri</vt:lpstr>
      <vt:lpstr>Calibri Light</vt:lpstr>
      <vt:lpstr>The Hand</vt:lpstr>
      <vt:lpstr>The Serif Hand</vt:lpstr>
      <vt:lpstr>Wingdings</vt:lpstr>
      <vt:lpstr>ChitchatVTI</vt:lpstr>
      <vt:lpstr>Office Theme</vt:lpstr>
      <vt:lpstr>Office Theme</vt:lpstr>
      <vt:lpstr>Office Theme</vt:lpstr>
      <vt:lpstr>Thème Office</vt:lpstr>
      <vt:lpstr>Thème Office</vt:lpstr>
      <vt:lpstr>Thème Office</vt:lpstr>
      <vt:lpstr>Objet d’environnement du Gestionnaire de liaisons</vt:lpstr>
      <vt:lpstr>PowerPoint Presentation</vt:lpstr>
      <vt:lpstr>Mon journal  de voyage</vt:lpstr>
      <vt:lpstr>PowerPoint Presentation</vt:lpstr>
      <vt:lpstr>Progress check : Start</vt:lpstr>
      <vt:lpstr>I. Starter</vt:lpstr>
      <vt:lpstr>Qu’est-ce que c’est ?   Quel pays est-ce que tu rêves de visiter ?</vt:lpstr>
      <vt:lpstr>En général, Où est-ce que tu préfères PARTIR en vacances ?   pourquoi ?</vt:lpstr>
      <vt:lpstr>Learning objectives : À la fin de la leçon</vt:lpstr>
      <vt:lpstr>À la fin de la leçon…</vt:lpstr>
      <vt:lpstr>Learning outcomes</vt:lpstr>
      <vt:lpstr>PowerPoint Presentation</vt:lpstr>
      <vt:lpstr>Progress check : Start</vt:lpstr>
      <vt:lpstr>Learning review</vt:lpstr>
      <vt:lpstr>II. Compréhension de texte</vt:lpstr>
      <vt:lpstr>Exemples de carnets de voyage</vt:lpstr>
      <vt:lpstr>PowerPoint Presentation</vt:lpstr>
      <vt:lpstr>PowerPoint Presentation</vt:lpstr>
      <vt:lpstr>Compréhension détaillée</vt:lpstr>
      <vt:lpstr>Compréhension détaillée</vt:lpstr>
      <vt:lpstr>À la fin de la leçon…</vt:lpstr>
      <vt:lpstr>PowerPoint Presentation</vt:lpstr>
      <vt:lpstr>III. Vocabulaire : les pays et continents</vt:lpstr>
      <vt:lpstr>Les continents</vt:lpstr>
      <vt:lpstr>PowerPoint Presentation</vt:lpstr>
      <vt:lpstr>Les pays et continents</vt:lpstr>
      <vt:lpstr>PowerPoint Presentation</vt:lpstr>
      <vt:lpstr>Online activity </vt:lpstr>
      <vt:lpstr>PowerPoint Presentation</vt:lpstr>
      <vt:lpstr>Learning review</vt:lpstr>
      <vt:lpstr>À la fin de la leçon…</vt:lpstr>
      <vt:lpstr>PowerPoint Presentation</vt:lpstr>
      <vt:lpstr>IV. Grammaire :  le verbe « aller »</vt:lpstr>
      <vt:lpstr>Activité en ligne !</vt:lpstr>
      <vt:lpstr>PowerPoint Presentation</vt:lpstr>
      <vt:lpstr>CA 1 p.43</vt:lpstr>
      <vt:lpstr>LE 1 p.94</vt:lpstr>
      <vt:lpstr>Activités en ligne</vt:lpstr>
      <vt:lpstr>Kahoot Time !!</vt:lpstr>
      <vt:lpstr>PowerPoint Presentation</vt:lpstr>
      <vt:lpstr>Learning review</vt:lpstr>
      <vt:lpstr>À la fin de la leçon…</vt:lpstr>
      <vt:lpstr>PowerPoint Presentation</vt:lpstr>
      <vt:lpstr>V. Grammaire :  au/en/aux/à + pays ou ville </vt:lpstr>
      <vt:lpstr>Activités en ligne ! </vt:lpstr>
      <vt:lpstr>PowerPoint Presentation</vt:lpstr>
      <vt:lpstr>PowerPoint Presentation</vt:lpstr>
      <vt:lpstr>Les destinations  de vacances</vt:lpstr>
      <vt:lpstr>Observez comparez partagez</vt:lpstr>
      <vt:lpstr>Relie chaque prépositions aux noms de lieux qui convient</vt:lpstr>
      <vt:lpstr>Complète avec les prepositions et les pays</vt:lpstr>
      <vt:lpstr>LE 7 p.89</vt:lpstr>
      <vt:lpstr>LE 2 p.94</vt:lpstr>
      <vt:lpstr>Online activity </vt:lpstr>
      <vt:lpstr>PowerPoint Presentation</vt:lpstr>
      <vt:lpstr>Learning review</vt:lpstr>
      <vt:lpstr>VI. Phonétique</vt:lpstr>
      <vt:lpstr>Avec ton voisin, vous avez 1mn pour trouver le plus de mots avec [b] et [v]</vt:lpstr>
      <vt:lpstr>Practice your pronunciation !</vt:lpstr>
      <vt:lpstr>VII. Production :  le journal de voyage</vt:lpstr>
      <vt:lpstr>VII. Production</vt:lpstr>
      <vt:lpstr>Learning outcomes</vt:lpstr>
      <vt:lpstr>How well have you performed with the Learning Objectives?</vt:lpstr>
      <vt:lpstr>Learning review</vt:lpstr>
      <vt:lpstr>Merci 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 journal  de voyage</dc:title>
  <dc:creator>Chan, Makara Valery Ouk</dc:creator>
  <cp:lastModifiedBy>Chan, Makara Valery Ouk</cp:lastModifiedBy>
  <cp:revision>33</cp:revision>
  <cp:lastPrinted>2023-02-13T06:39:04Z</cp:lastPrinted>
  <dcterms:created xsi:type="dcterms:W3CDTF">2022-11-15T06:23:25Z</dcterms:created>
  <dcterms:modified xsi:type="dcterms:W3CDTF">2024-01-13T11:51:50Z</dcterms:modified>
</cp:coreProperties>
</file>