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6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7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notesSlides/notesSlide8.xml" ContentType="application/vnd.openxmlformats-officedocument.presentationml.notesSlide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9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10.xml" ContentType="application/vnd.openxmlformats-officedocument.presentationml.notesSlide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ppt/diagrams/data47.xml" ContentType="application/vnd.openxmlformats-officedocument.drawingml.diagramData+xml"/>
  <Override PartName="/ppt/diagrams/layout47.xml" ContentType="application/vnd.openxmlformats-officedocument.drawingml.diagramLayout+xml"/>
  <Override PartName="/ppt/diagrams/quickStyle47.xml" ContentType="application/vnd.openxmlformats-officedocument.drawingml.diagramStyle+xml"/>
  <Override PartName="/ppt/diagrams/colors47.xml" ContentType="application/vnd.openxmlformats-officedocument.drawingml.diagramColors+xml"/>
  <Override PartName="/ppt/diagrams/drawing47.xml" ContentType="application/vnd.ms-office.drawingml.diagramDrawing+xml"/>
  <Override PartName="/ppt/diagrams/data48.xml" ContentType="application/vnd.openxmlformats-officedocument.drawingml.diagramData+xml"/>
  <Override PartName="/ppt/diagrams/layout48.xml" ContentType="application/vnd.openxmlformats-officedocument.drawingml.diagramLayout+xml"/>
  <Override PartName="/ppt/diagrams/quickStyle48.xml" ContentType="application/vnd.openxmlformats-officedocument.drawingml.diagramStyle+xml"/>
  <Override PartName="/ppt/diagrams/colors48.xml" ContentType="application/vnd.openxmlformats-officedocument.drawingml.diagramColors+xml"/>
  <Override PartName="/ppt/diagrams/drawing48.xml" ContentType="application/vnd.ms-office.drawingml.diagramDrawing+xml"/>
  <Override PartName="/ppt/diagrams/data49.xml" ContentType="application/vnd.openxmlformats-officedocument.drawingml.diagramData+xml"/>
  <Override PartName="/ppt/diagrams/layout49.xml" ContentType="application/vnd.openxmlformats-officedocument.drawingml.diagramLayout+xml"/>
  <Override PartName="/ppt/diagrams/quickStyle49.xml" ContentType="application/vnd.openxmlformats-officedocument.drawingml.diagramStyle+xml"/>
  <Override PartName="/ppt/diagrams/colors49.xml" ContentType="application/vnd.openxmlformats-officedocument.drawingml.diagramColors+xml"/>
  <Override PartName="/ppt/diagrams/drawing49.xml" ContentType="application/vnd.ms-office.drawingml.diagramDrawing+xml"/>
  <Override PartName="/ppt/diagrams/data50.xml" ContentType="application/vnd.openxmlformats-officedocument.drawingml.diagramData+xml"/>
  <Override PartName="/ppt/diagrams/layout50.xml" ContentType="application/vnd.openxmlformats-officedocument.drawingml.diagramLayout+xml"/>
  <Override PartName="/ppt/diagrams/quickStyle50.xml" ContentType="application/vnd.openxmlformats-officedocument.drawingml.diagramStyle+xml"/>
  <Override PartName="/ppt/diagrams/colors50.xml" ContentType="application/vnd.openxmlformats-officedocument.drawingml.diagramColors+xml"/>
  <Override PartName="/ppt/diagrams/drawing50.xml" ContentType="application/vnd.ms-office.drawingml.diagramDrawing+xml"/>
  <Override PartName="/ppt/diagrams/data51.xml" ContentType="application/vnd.openxmlformats-officedocument.drawingml.diagramData+xml"/>
  <Override PartName="/ppt/diagrams/layout51.xml" ContentType="application/vnd.openxmlformats-officedocument.drawingml.diagramLayout+xml"/>
  <Override PartName="/ppt/diagrams/quickStyle51.xml" ContentType="application/vnd.openxmlformats-officedocument.drawingml.diagramStyle+xml"/>
  <Override PartName="/ppt/diagrams/colors51.xml" ContentType="application/vnd.openxmlformats-officedocument.drawingml.diagramColors+xml"/>
  <Override PartName="/ppt/diagrams/drawing51.xml" ContentType="application/vnd.ms-office.drawingml.diagramDrawing+xml"/>
  <Override PartName="/ppt/diagrams/data52.xml" ContentType="application/vnd.openxmlformats-officedocument.drawingml.diagramData+xml"/>
  <Override PartName="/ppt/diagrams/layout52.xml" ContentType="application/vnd.openxmlformats-officedocument.drawingml.diagramLayout+xml"/>
  <Override PartName="/ppt/diagrams/quickStyle52.xml" ContentType="application/vnd.openxmlformats-officedocument.drawingml.diagramStyle+xml"/>
  <Override PartName="/ppt/diagrams/colors52.xml" ContentType="application/vnd.openxmlformats-officedocument.drawingml.diagramColors+xml"/>
  <Override PartName="/ppt/diagrams/drawing52.xml" ContentType="application/vnd.ms-office.drawingml.diagramDrawing+xml"/>
  <Override PartName="/ppt/diagrams/data53.xml" ContentType="application/vnd.openxmlformats-officedocument.drawingml.diagramData+xml"/>
  <Override PartName="/ppt/diagrams/layout53.xml" ContentType="application/vnd.openxmlformats-officedocument.drawingml.diagramLayout+xml"/>
  <Override PartName="/ppt/diagrams/quickStyle53.xml" ContentType="application/vnd.openxmlformats-officedocument.drawingml.diagramStyle+xml"/>
  <Override PartName="/ppt/diagrams/colors53.xml" ContentType="application/vnd.openxmlformats-officedocument.drawingml.diagramColors+xml"/>
  <Override PartName="/ppt/diagrams/drawing53.xml" ContentType="application/vnd.ms-office.drawingml.diagramDrawing+xml"/>
  <Override PartName="/ppt/diagrams/data54.xml" ContentType="application/vnd.openxmlformats-officedocument.drawingml.diagramData+xml"/>
  <Override PartName="/ppt/diagrams/layout54.xml" ContentType="application/vnd.openxmlformats-officedocument.drawingml.diagramLayout+xml"/>
  <Override PartName="/ppt/diagrams/quickStyle54.xml" ContentType="application/vnd.openxmlformats-officedocument.drawingml.diagramStyle+xml"/>
  <Override PartName="/ppt/diagrams/colors54.xml" ContentType="application/vnd.openxmlformats-officedocument.drawingml.diagramColors+xml"/>
  <Override PartName="/ppt/diagrams/drawing54.xml" ContentType="application/vnd.ms-office.drawingml.diagramDrawing+xml"/>
  <Override PartName="/ppt/diagrams/data55.xml" ContentType="application/vnd.openxmlformats-officedocument.drawingml.diagramData+xml"/>
  <Override PartName="/ppt/diagrams/layout55.xml" ContentType="application/vnd.openxmlformats-officedocument.drawingml.diagramLayout+xml"/>
  <Override PartName="/ppt/diagrams/quickStyle55.xml" ContentType="application/vnd.openxmlformats-officedocument.drawingml.diagramStyle+xml"/>
  <Override PartName="/ppt/diagrams/colors55.xml" ContentType="application/vnd.openxmlformats-officedocument.drawingml.diagramColors+xml"/>
  <Override PartName="/ppt/diagrams/drawing55.xml" ContentType="application/vnd.ms-office.drawingml.diagramDrawing+xml"/>
  <Override PartName="/ppt/notesSlides/notesSlide11.xml" ContentType="application/vnd.openxmlformats-officedocument.presentationml.notesSlide+xml"/>
  <Override PartName="/ppt/diagrams/data56.xml" ContentType="application/vnd.openxmlformats-officedocument.drawingml.diagramData+xml"/>
  <Override PartName="/ppt/diagrams/layout56.xml" ContentType="application/vnd.openxmlformats-officedocument.drawingml.diagramLayout+xml"/>
  <Override PartName="/ppt/diagrams/quickStyle56.xml" ContentType="application/vnd.openxmlformats-officedocument.drawingml.diagramStyle+xml"/>
  <Override PartName="/ppt/diagrams/colors56.xml" ContentType="application/vnd.openxmlformats-officedocument.drawingml.diagramColors+xml"/>
  <Override PartName="/ppt/diagrams/drawing56.xml" ContentType="application/vnd.ms-office.drawingml.diagramDrawing+xml"/>
  <Override PartName="/ppt/diagrams/data57.xml" ContentType="application/vnd.openxmlformats-officedocument.drawingml.diagramData+xml"/>
  <Override PartName="/ppt/diagrams/layout57.xml" ContentType="application/vnd.openxmlformats-officedocument.drawingml.diagramLayout+xml"/>
  <Override PartName="/ppt/diagrams/quickStyle57.xml" ContentType="application/vnd.openxmlformats-officedocument.drawingml.diagramStyle+xml"/>
  <Override PartName="/ppt/diagrams/colors57.xml" ContentType="application/vnd.openxmlformats-officedocument.drawingml.diagramColors+xml"/>
  <Override PartName="/ppt/diagrams/drawing57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  <p:sldMasterId id="2147483729" r:id="rId6"/>
    <p:sldMasterId id="2147483672" r:id="rId7"/>
    <p:sldMasterId id="2147483730" r:id="rId8"/>
  </p:sldMasterIdLst>
  <p:notesMasterIdLst>
    <p:notesMasterId r:id="rId69"/>
  </p:notesMasterIdLst>
  <p:handoutMasterIdLst>
    <p:handoutMasterId r:id="rId70"/>
  </p:handoutMasterIdLst>
  <p:sldIdLst>
    <p:sldId id="310" r:id="rId9"/>
    <p:sldId id="256" r:id="rId10"/>
    <p:sldId id="362" r:id="rId11"/>
    <p:sldId id="363" r:id="rId12"/>
    <p:sldId id="326" r:id="rId13"/>
    <p:sldId id="351" r:id="rId14"/>
    <p:sldId id="365" r:id="rId15"/>
    <p:sldId id="327" r:id="rId16"/>
    <p:sldId id="366" r:id="rId17"/>
    <p:sldId id="325" r:id="rId18"/>
    <p:sldId id="329" r:id="rId19"/>
    <p:sldId id="354" r:id="rId20"/>
    <p:sldId id="336" r:id="rId21"/>
    <p:sldId id="298" r:id="rId22"/>
    <p:sldId id="375" r:id="rId23"/>
    <p:sldId id="368" r:id="rId24"/>
    <p:sldId id="383" r:id="rId25"/>
    <p:sldId id="369" r:id="rId26"/>
    <p:sldId id="389" r:id="rId27"/>
    <p:sldId id="334" r:id="rId28"/>
    <p:sldId id="337" r:id="rId29"/>
    <p:sldId id="338" r:id="rId30"/>
    <p:sldId id="339" r:id="rId31"/>
    <p:sldId id="294" r:id="rId32"/>
    <p:sldId id="292" r:id="rId33"/>
    <p:sldId id="376" r:id="rId34"/>
    <p:sldId id="382" r:id="rId35"/>
    <p:sldId id="384" r:id="rId36"/>
    <p:sldId id="370" r:id="rId37"/>
    <p:sldId id="340" r:id="rId38"/>
    <p:sldId id="390" r:id="rId39"/>
    <p:sldId id="341" r:id="rId40"/>
    <p:sldId id="309" r:id="rId41"/>
    <p:sldId id="379" r:id="rId42"/>
    <p:sldId id="371" r:id="rId43"/>
    <p:sldId id="387" r:id="rId44"/>
    <p:sldId id="372" r:id="rId45"/>
    <p:sldId id="342" r:id="rId46"/>
    <p:sldId id="386" r:id="rId47"/>
    <p:sldId id="344" r:id="rId48"/>
    <p:sldId id="345" r:id="rId49"/>
    <p:sldId id="347" r:id="rId50"/>
    <p:sldId id="355" r:id="rId51"/>
    <p:sldId id="304" r:id="rId52"/>
    <p:sldId id="358" r:id="rId53"/>
    <p:sldId id="359" r:id="rId54"/>
    <p:sldId id="360" r:id="rId55"/>
    <p:sldId id="356" r:id="rId56"/>
    <p:sldId id="381" r:id="rId57"/>
    <p:sldId id="391" r:id="rId58"/>
    <p:sldId id="374" r:id="rId59"/>
    <p:sldId id="335" r:id="rId60"/>
    <p:sldId id="388" r:id="rId61"/>
    <p:sldId id="302" r:id="rId62"/>
    <p:sldId id="350" r:id="rId63"/>
    <p:sldId id="392" r:id="rId64"/>
    <p:sldId id="348" r:id="rId65"/>
    <p:sldId id="349" r:id="rId66"/>
    <p:sldId id="290" r:id="rId67"/>
    <p:sldId id="269" r:id="rId68"/>
  </p:sldIdLst>
  <p:sldSz cx="9144000" cy="5143500" type="screen16x9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57" autoAdjust="0"/>
    <p:restoredTop sz="93063" autoAdjust="0"/>
  </p:normalViewPr>
  <p:slideViewPr>
    <p:cSldViewPr snapToGrid="0" snapToObjects="1">
      <p:cViewPr varScale="1">
        <p:scale>
          <a:sx n="99" d="100"/>
          <a:sy n="99" d="100"/>
        </p:scale>
        <p:origin x="405" y="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43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4.xml"/><Relationship Id="rId71" Type="http://schemas.openxmlformats.org/officeDocument/2006/relationships/presProps" Target="pres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2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4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5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7" Type="http://schemas.openxmlformats.org/officeDocument/2006/relationships/slide" Target="../slides/slide54.xml"/><Relationship Id="rId2" Type="http://schemas.openxmlformats.org/officeDocument/2006/relationships/slide" Target="../slides/slide11.xml"/><Relationship Id="rId1" Type="http://schemas.openxmlformats.org/officeDocument/2006/relationships/slide" Target="../slides/slide5.xml"/><Relationship Id="rId6" Type="http://schemas.openxmlformats.org/officeDocument/2006/relationships/slide" Target="../slides/slide52.xml"/><Relationship Id="rId5" Type="http://schemas.openxmlformats.org/officeDocument/2006/relationships/slide" Target="../slides/slide37.xml"/><Relationship Id="rId4" Type="http://schemas.openxmlformats.org/officeDocument/2006/relationships/slide" Target="../slides/slide29.xml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I. 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 Le Sénégal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de texte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III. Grammaire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r>
            <a:rPr lang="fr-FR" noProof="0" dirty="0"/>
            <a:t>Le paysage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La destination : la préposition « à »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Créer un dépliant touristique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2E483275-8D24-4814-A381-D37DBC010C8D}">
      <dgm:prSet phldrT="[Text]"/>
      <dgm:spPr/>
      <dgm:t>
        <a:bodyPr rtlCol="0"/>
        <a:lstStyle/>
        <a:p>
          <a:pPr rtl="0"/>
          <a:r>
            <a:rPr lang="fr-FR" b="1" noProof="0" dirty="0"/>
            <a:t>V. Vocabulaire</a:t>
          </a:r>
        </a:p>
      </dgm:t>
    </dgm:pt>
    <dgm:pt modelId="{36396428-CDF8-4604-B8CF-8A3D2B04F128}" type="parTrans" cxnId="{1AE6FBE8-A183-4F80-9732-979D96A212C3}">
      <dgm:prSet/>
      <dgm:spPr/>
      <dgm:t>
        <a:bodyPr/>
        <a:lstStyle/>
        <a:p>
          <a:endParaRPr lang="fr-FR"/>
        </a:p>
      </dgm:t>
    </dgm:pt>
    <dgm:pt modelId="{BDEE15CA-A97F-4757-ABF8-894C4C1B10E5}" type="sibTrans" cxnId="{1AE6FBE8-A183-4F80-9732-979D96A212C3}">
      <dgm:prSet/>
      <dgm:spPr/>
      <dgm:t>
        <a:bodyPr/>
        <a:lstStyle/>
        <a:p>
          <a:endParaRPr lang="fr-FR"/>
        </a:p>
      </dgm:t>
    </dgm:pt>
    <dgm:pt modelId="{9867F2BC-87EA-4D81-B1FB-A3484C88DCDB}">
      <dgm:prSet phldrT="[Text]"/>
      <dgm:spPr/>
      <dgm:t>
        <a:bodyPr rtlCol="0"/>
        <a:lstStyle/>
        <a:p>
          <a:pPr rtl="0"/>
          <a:r>
            <a:rPr lang="fr-FR" noProof="0" dirty="0"/>
            <a:t>Décrire un pays et sa population</a:t>
          </a:r>
        </a:p>
      </dgm:t>
    </dgm:pt>
    <dgm:pt modelId="{8789DB17-9EF2-442C-BD17-5C83D961A4C6}" type="parTrans" cxnId="{464B73A3-8DAD-4C6D-AEBE-EB4AE86AC4B7}">
      <dgm:prSet/>
      <dgm:spPr/>
      <dgm:t>
        <a:bodyPr/>
        <a:lstStyle/>
        <a:p>
          <a:endParaRPr lang="fr-FR"/>
        </a:p>
      </dgm:t>
    </dgm:pt>
    <dgm:pt modelId="{467906BB-7EAA-4977-8A0D-24A3D7AE8163}" type="sibTrans" cxnId="{464B73A3-8DAD-4C6D-AEBE-EB4AE86AC4B7}">
      <dgm:prSet/>
      <dgm:spPr/>
      <dgm:t>
        <a:bodyPr/>
        <a:lstStyle/>
        <a:p>
          <a:endParaRPr lang="fr-FR"/>
        </a:p>
      </dgm:t>
    </dgm:pt>
    <dgm:pt modelId="{33A0637E-2C1B-4ABD-B15D-846E40E0D222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EB7817A1-5695-4DE6-A862-2ED3D6D24AE8}" type="pres">
      <dgm:prSet presAssocID="{082E8A29-955A-4C7C-A174-3E9DCD4DC89B}" presName="linNode" presStyleCnt="0"/>
      <dgm:spPr/>
    </dgm:pt>
    <dgm:pt modelId="{FEBCEF28-2F96-4D74-87C2-D5E89F1616AA}" type="pres">
      <dgm:prSet presAssocID="{082E8A29-955A-4C7C-A174-3E9DCD4DC89B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492D79DB-EE97-4564-94FD-1D629E4A0308}" type="pres">
      <dgm:prSet presAssocID="{082E8A29-955A-4C7C-A174-3E9DCD4DC89B}" presName="descendantText" presStyleLbl="alignAccFollowNode1" presStyleIdx="0" presStyleCnt="7">
        <dgm:presLayoutVars>
          <dgm:bulletEnabled val="1"/>
        </dgm:presLayoutVars>
      </dgm:prSet>
      <dgm:spPr/>
    </dgm:pt>
    <dgm:pt modelId="{A4CA04F1-AE87-4C16-A913-7CD42436FD0A}" type="pres">
      <dgm:prSet presAssocID="{C2176686-D23E-48EB-9D1B-1A1B46236638}" presName="sp" presStyleCnt="0"/>
      <dgm:spPr/>
    </dgm:pt>
    <dgm:pt modelId="{CDA9BA39-9E90-4E5B-84CE-6CCF64CAA483}" type="pres">
      <dgm:prSet presAssocID="{B6E26FFC-9977-4BBC-BEC7-3D6B63754E52}" presName="linNode" presStyleCnt="0"/>
      <dgm:spPr/>
    </dgm:pt>
    <dgm:pt modelId="{5C2AB13A-A0B2-4CB8-B46A-A4CCC9F87605}" type="pres">
      <dgm:prSet presAssocID="{B6E26FFC-9977-4BBC-BEC7-3D6B63754E52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1339BA91-96D8-4E99-846B-10A2011E77C8}" type="pres">
      <dgm:prSet presAssocID="{B6E26FFC-9977-4BBC-BEC7-3D6B63754E52}" presName="descendantText" presStyleLbl="alignAccFollowNode1" presStyleIdx="1" presStyleCnt="7">
        <dgm:presLayoutVars>
          <dgm:bulletEnabled val="1"/>
        </dgm:presLayoutVars>
      </dgm:prSet>
      <dgm:spPr/>
    </dgm:pt>
    <dgm:pt modelId="{F10114B6-BE67-43C2-99EF-E9793ECE51EB}" type="pres">
      <dgm:prSet presAssocID="{48634C00-2335-4923-9072-EB7482323D9C}" presName="sp" presStyleCnt="0"/>
      <dgm:spPr/>
    </dgm:pt>
    <dgm:pt modelId="{8EE935C8-BE96-4379-A2F4-A9E47CB1B738}" type="pres">
      <dgm:prSet presAssocID="{E5E95E82-EF79-43CA-AA86-43B0E1CBCD3F}" presName="linNode" presStyleCnt="0"/>
      <dgm:spPr/>
    </dgm:pt>
    <dgm:pt modelId="{98BA1373-905E-46DC-BB78-563BBE05A960}" type="pres">
      <dgm:prSet presAssocID="{E5E95E82-EF79-43CA-AA86-43B0E1CBCD3F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24910634-DF4F-4523-983D-3DE40C951956}" type="pres">
      <dgm:prSet presAssocID="{E5E95E82-EF79-43CA-AA86-43B0E1CBCD3F}" presName="descendantText" presStyleLbl="alignAccFollowNode1" presStyleIdx="2" presStyleCnt="7">
        <dgm:presLayoutVars>
          <dgm:bulletEnabled val="1"/>
        </dgm:presLayoutVars>
      </dgm:prSet>
      <dgm:spPr/>
    </dgm:pt>
    <dgm:pt modelId="{02D682D3-8536-4240-A28B-208CAF701CBE}" type="pres">
      <dgm:prSet presAssocID="{BF76010C-5523-4E13-B3E7-886DCE6AEBD4}" presName="sp" presStyleCnt="0"/>
      <dgm:spPr/>
    </dgm:pt>
    <dgm:pt modelId="{AD5ED32D-9238-4E42-AFF1-7F41770ED9B2}" type="pres">
      <dgm:prSet presAssocID="{0556DF01-8241-46B9-A9A7-696B425311D4}" presName="linNode" presStyleCnt="0"/>
      <dgm:spPr/>
    </dgm:pt>
    <dgm:pt modelId="{B28C8D57-269A-436A-886A-839CDA6EBE8A}" type="pres">
      <dgm:prSet presAssocID="{0556DF01-8241-46B9-A9A7-696B425311D4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4D76C694-DF4F-4077-ACA2-3A2C35E88C79}" type="pres">
      <dgm:prSet presAssocID="{0556DF01-8241-46B9-A9A7-696B425311D4}" presName="descendantText" presStyleLbl="alignAccFollowNode1" presStyleIdx="3" presStyleCnt="7">
        <dgm:presLayoutVars>
          <dgm:bulletEnabled val="1"/>
        </dgm:presLayoutVars>
      </dgm:prSet>
      <dgm:spPr/>
    </dgm:pt>
    <dgm:pt modelId="{59F52C64-B0A4-4036-9BBB-63B11C42019C}" type="pres">
      <dgm:prSet presAssocID="{C4CA99FB-0935-42A7-A480-9B496516F239}" presName="sp" presStyleCnt="0"/>
      <dgm:spPr/>
    </dgm:pt>
    <dgm:pt modelId="{0A1BED4E-9280-4758-96A4-08A98E6550C2}" type="pres">
      <dgm:prSet presAssocID="{2E483275-8D24-4814-A381-D37DBC010C8D}" presName="linNode" presStyleCnt="0"/>
      <dgm:spPr/>
    </dgm:pt>
    <dgm:pt modelId="{972B88E9-81DD-40FF-AE03-670CC03E7CAB}" type="pres">
      <dgm:prSet presAssocID="{2E483275-8D24-4814-A381-D37DBC010C8D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4CFDC7B9-1108-46A6-8CF6-0D4391ABFFC0}" type="pres">
      <dgm:prSet presAssocID="{2E483275-8D24-4814-A381-D37DBC010C8D}" presName="descendantText" presStyleLbl="alignAccFollowNode1" presStyleIdx="4" presStyleCnt="7">
        <dgm:presLayoutVars>
          <dgm:bulletEnabled val="1"/>
        </dgm:presLayoutVars>
      </dgm:prSet>
      <dgm:spPr/>
    </dgm:pt>
    <dgm:pt modelId="{C76B9027-DFD6-4203-A11C-15BEBEEAE5CF}" type="pres">
      <dgm:prSet presAssocID="{BDEE15CA-A97F-4757-ABF8-894C4C1B10E5}" presName="sp" presStyleCnt="0"/>
      <dgm:spPr/>
    </dgm:pt>
    <dgm:pt modelId="{D042FB80-8FC7-45A6-85AF-6CE5FEBC92A9}" type="pres">
      <dgm:prSet presAssocID="{A789976D-D9F7-4CAE-A0FA-57AD5327459D}" presName="linNode" presStyleCnt="0"/>
      <dgm:spPr/>
    </dgm:pt>
    <dgm:pt modelId="{A43B2697-6323-4FC2-9A82-CDBC807AE1CC}" type="pres">
      <dgm:prSet presAssocID="{A789976D-D9F7-4CAE-A0FA-57AD5327459D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53160EAE-51CF-403B-AAF6-EA39081A3EC5}" type="pres">
      <dgm:prSet presAssocID="{A789976D-D9F7-4CAE-A0FA-57AD5327459D}" presName="descendantText" presStyleLbl="alignAccFollowNode1" presStyleIdx="5" presStyleCnt="7">
        <dgm:presLayoutVars>
          <dgm:bulletEnabled val="1"/>
        </dgm:presLayoutVars>
      </dgm:prSet>
      <dgm:spPr/>
    </dgm:pt>
    <dgm:pt modelId="{ED4000D1-CF95-4A85-AD02-DB19E429E537}" type="pres">
      <dgm:prSet presAssocID="{E7237B23-A10C-4270-820C-A37649007AE6}" presName="sp" presStyleCnt="0"/>
      <dgm:spPr/>
    </dgm:pt>
    <dgm:pt modelId="{C641902A-1CF7-4081-855A-1536D332D72E}" type="pres">
      <dgm:prSet presAssocID="{EF2B91B6-6F0A-4365-9672-0E2C5B6A7701}" presName="linNode" presStyleCnt="0"/>
      <dgm:spPr/>
    </dgm:pt>
    <dgm:pt modelId="{317EF949-4A4B-4772-9F6D-E0053A7F9E42}" type="pres">
      <dgm:prSet presAssocID="{EF2B91B6-6F0A-4365-9672-0E2C5B6A7701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4D08D740-01BE-4BE2-8CCE-032441F54D21}" type="pres">
      <dgm:prSet presAssocID="{EF2B91B6-6F0A-4365-9672-0E2C5B6A7701}" presName="descendantText" presStyleLbl="alignAccFollowNode1" presStyleIdx="6" presStyleCnt="7">
        <dgm:presLayoutVars>
          <dgm:bulletEnabled val="1"/>
        </dgm:presLayoutVars>
      </dgm:prSet>
      <dgm:spPr/>
    </dgm:pt>
  </dgm:ptLst>
  <dgm:cxnLst>
    <dgm:cxn modelId="{C2A63209-9B01-448F-902F-2ACF6A75BA26}" type="presOf" srcId="{30FF9F33-11F2-4729-A62E-AD56E0B488E1}" destId="{1339BA91-96D8-4E99-846B-10A2011E77C8}" srcOrd="0" destOrd="0" presId="urn:microsoft.com/office/officeart/2005/8/layout/vList5"/>
    <dgm:cxn modelId="{27189624-E0AA-4669-858F-78234CE2C073}" type="presOf" srcId="{0556DF01-8241-46B9-A9A7-696B425311D4}" destId="{B28C8D57-269A-436A-886A-839CDA6EBE8A}" srcOrd="0" destOrd="0" presId="urn:microsoft.com/office/officeart/2005/8/layout/vList5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28DC122B-4660-4652-AA45-690938DCF686}" type="presOf" srcId="{EF2B91B6-6F0A-4365-9672-0E2C5B6A7701}" destId="{317EF949-4A4B-4772-9F6D-E0053A7F9E42}" srcOrd="0" destOrd="0" presId="urn:microsoft.com/office/officeart/2005/8/layout/vList5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A1E5B23E-312F-419E-8009-79E883513E14}" type="presOf" srcId="{9867F2BC-87EA-4D81-B1FB-A3484C88DCDB}" destId="{4CFDC7B9-1108-46A6-8CF6-0D4391ABFFC0}" srcOrd="0" destOrd="0" presId="urn:microsoft.com/office/officeart/2005/8/layout/vList5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595D5867-F291-4E79-9BB7-7F090A150E4A}" type="presOf" srcId="{082E8A29-955A-4C7C-A174-3E9DCD4DC89B}" destId="{FEBCEF28-2F96-4D74-87C2-D5E89F1616AA}" srcOrd="0" destOrd="0" presId="urn:microsoft.com/office/officeart/2005/8/layout/vList5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3" destOrd="0" parTransId="{2A3D6C2A-BF6A-400F-8E2B-0047C7F97ED1}" sibTransId="{C4CA99FB-0935-42A7-A480-9B496516F239}"/>
    <dgm:cxn modelId="{8FEC4C4B-58BF-4A8D-A6FC-BAF0FFFFCBE3}" type="presOf" srcId="{23A0DE4A-FE92-496E-B335-3433CEFB74E9}" destId="{492D79DB-EE97-4564-94FD-1D629E4A0308}" srcOrd="0" destOrd="0" presId="urn:microsoft.com/office/officeart/2005/8/layout/vList5"/>
    <dgm:cxn modelId="{3806D04E-3B88-48FE-8850-110733059A17}" type="presOf" srcId="{010F7425-1081-46EA-BC6D-7D7F7133B2F3}" destId="{53160EAE-51CF-403B-AAF6-EA39081A3EC5}" srcOrd="0" destOrd="0" presId="urn:microsoft.com/office/officeart/2005/8/layout/vList5"/>
    <dgm:cxn modelId="{D8118F71-5B61-4631-9EA1-82253E1925E1}" type="presOf" srcId="{A789976D-D9F7-4CAE-A0FA-57AD5327459D}" destId="{A43B2697-6323-4FC2-9A82-CDBC807AE1CC}" srcOrd="0" destOrd="0" presId="urn:microsoft.com/office/officeart/2005/8/layout/vList5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20D9E893-51C0-4B06-9F01-0705EF5D263B}" type="presOf" srcId="{E5E95E82-EF79-43CA-AA86-43B0E1CBCD3F}" destId="{98BA1373-905E-46DC-BB78-563BBE05A960}" srcOrd="0" destOrd="0" presId="urn:microsoft.com/office/officeart/2005/8/layout/vList5"/>
    <dgm:cxn modelId="{4E567295-06DD-451E-A8A9-0CE1035B7349}" type="presOf" srcId="{B6E26FFC-9977-4BBC-BEC7-3D6B63754E52}" destId="{5C2AB13A-A0B2-4CB8-B46A-A4CCC9F87605}" srcOrd="0" destOrd="0" presId="urn:microsoft.com/office/officeart/2005/8/layout/vList5"/>
    <dgm:cxn modelId="{464B73A3-8DAD-4C6D-AEBE-EB4AE86AC4B7}" srcId="{2E483275-8D24-4814-A381-D37DBC010C8D}" destId="{9867F2BC-87EA-4D81-B1FB-A3484C88DCDB}" srcOrd="0" destOrd="0" parTransId="{8789DB17-9EF2-442C-BD17-5C83D961A4C6}" sibTransId="{467906BB-7EAA-4977-8A0D-24A3D7AE8163}"/>
    <dgm:cxn modelId="{489696A5-1950-41E8-ADC3-EA77263D1389}" type="presOf" srcId="{2E483275-8D24-4814-A381-D37DBC010C8D}" destId="{972B88E9-81DD-40FF-AE03-670CC03E7CAB}" srcOrd="0" destOrd="0" presId="urn:microsoft.com/office/officeart/2005/8/layout/vList5"/>
    <dgm:cxn modelId="{886305A9-70F3-4AB7-9D74-332AF1B94D22}" type="presOf" srcId="{C405AABF-5221-4BF2-84F2-80740C29EB11}" destId="{4D08D740-01BE-4BE2-8CCE-032441F54D21}" srcOrd="0" destOrd="0" presId="urn:microsoft.com/office/officeart/2005/8/layout/vList5"/>
    <dgm:cxn modelId="{A76240AD-13F6-40C0-BD9B-102D5EC0AE51}" srcId="{CF9055CF-8DEB-4A02-949A-DE72B6AC5D37}" destId="{E5E95E82-EF79-43CA-AA86-43B0E1CBCD3F}" srcOrd="2" destOrd="0" parTransId="{FD76A3AE-1B6C-45A0-8E84-63160283749F}" sibTransId="{BF76010C-5523-4E13-B3E7-886DCE6AEBD4}"/>
    <dgm:cxn modelId="{B3DF86B7-3454-4596-851C-E519464595D0}" type="presOf" srcId="{CF9055CF-8DEB-4A02-949A-DE72B6AC5D37}" destId="{33A0637E-2C1B-4ABD-B15D-846E40E0D222}" srcOrd="0" destOrd="0" presId="urn:microsoft.com/office/officeart/2005/8/layout/vList5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A66BDBB8-CD76-4D2F-A76F-526D0A86721D}" type="presOf" srcId="{37A7C994-CC74-44DD-8777-ED6736B35821}" destId="{4D76C694-DF4F-4077-ACA2-3A2C35E88C79}" srcOrd="0" destOrd="0" presId="urn:microsoft.com/office/officeart/2005/8/layout/vList5"/>
    <dgm:cxn modelId="{ACD4DEC2-CABC-4C27-8F94-1323DB827D35}" type="presOf" srcId="{BB4D7CBF-85AC-465D-A310-564A188D2236}" destId="{24910634-DF4F-4523-983D-3DE40C951956}" srcOrd="0" destOrd="0" presId="urn:microsoft.com/office/officeart/2005/8/layout/vList5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6A8146D3-4BE4-42C7-9A3D-95FD58CADA72}" srcId="{B6E26FFC-9977-4BBC-BEC7-3D6B63754E52}" destId="{30FF9F33-11F2-4729-A62E-AD56E0B488E1}" srcOrd="0" destOrd="0" parTransId="{81138DFC-17A7-4DF7-8364-1121FADE1C15}" sibTransId="{675143FB-DE1F-4C5B-B9AC-65C5C17452EB}"/>
    <dgm:cxn modelId="{1AE6FBE8-A183-4F80-9732-979D96A212C3}" srcId="{CF9055CF-8DEB-4A02-949A-DE72B6AC5D37}" destId="{2E483275-8D24-4814-A381-D37DBC010C8D}" srcOrd="4" destOrd="0" parTransId="{36396428-CDF8-4604-B8CF-8A3D2B04F128}" sibTransId="{BDEE15CA-A97F-4757-ABF8-894C4C1B10E5}"/>
    <dgm:cxn modelId="{410F2957-766E-4C87-8FBB-72543900BD64}" type="presParOf" srcId="{33A0637E-2C1B-4ABD-B15D-846E40E0D222}" destId="{EB7817A1-5695-4DE6-A862-2ED3D6D24AE8}" srcOrd="0" destOrd="0" presId="urn:microsoft.com/office/officeart/2005/8/layout/vList5"/>
    <dgm:cxn modelId="{E103DE71-F837-48A0-AF8C-729DD916E9F4}" type="presParOf" srcId="{EB7817A1-5695-4DE6-A862-2ED3D6D24AE8}" destId="{FEBCEF28-2F96-4D74-87C2-D5E89F1616AA}" srcOrd="0" destOrd="0" presId="urn:microsoft.com/office/officeart/2005/8/layout/vList5"/>
    <dgm:cxn modelId="{304F0B43-C896-42E7-998B-5AE51F0C105D}" type="presParOf" srcId="{EB7817A1-5695-4DE6-A862-2ED3D6D24AE8}" destId="{492D79DB-EE97-4564-94FD-1D629E4A0308}" srcOrd="1" destOrd="0" presId="urn:microsoft.com/office/officeart/2005/8/layout/vList5"/>
    <dgm:cxn modelId="{02FACC66-212A-4B48-BE5F-2E5D14F36327}" type="presParOf" srcId="{33A0637E-2C1B-4ABD-B15D-846E40E0D222}" destId="{A4CA04F1-AE87-4C16-A913-7CD42436FD0A}" srcOrd="1" destOrd="0" presId="urn:microsoft.com/office/officeart/2005/8/layout/vList5"/>
    <dgm:cxn modelId="{4FA655B0-1D25-4267-8224-4BD36B373E4D}" type="presParOf" srcId="{33A0637E-2C1B-4ABD-B15D-846E40E0D222}" destId="{CDA9BA39-9E90-4E5B-84CE-6CCF64CAA483}" srcOrd="2" destOrd="0" presId="urn:microsoft.com/office/officeart/2005/8/layout/vList5"/>
    <dgm:cxn modelId="{7BA02C2A-0592-4388-B5F6-9DE5C63B3DE5}" type="presParOf" srcId="{CDA9BA39-9E90-4E5B-84CE-6CCF64CAA483}" destId="{5C2AB13A-A0B2-4CB8-B46A-A4CCC9F87605}" srcOrd="0" destOrd="0" presId="urn:microsoft.com/office/officeart/2005/8/layout/vList5"/>
    <dgm:cxn modelId="{7C2BBF21-E1D2-4AD3-8094-D77A78FC415D}" type="presParOf" srcId="{CDA9BA39-9E90-4E5B-84CE-6CCF64CAA483}" destId="{1339BA91-96D8-4E99-846B-10A2011E77C8}" srcOrd="1" destOrd="0" presId="urn:microsoft.com/office/officeart/2005/8/layout/vList5"/>
    <dgm:cxn modelId="{545019C0-0987-4AE5-856F-9F64F9241AB5}" type="presParOf" srcId="{33A0637E-2C1B-4ABD-B15D-846E40E0D222}" destId="{F10114B6-BE67-43C2-99EF-E9793ECE51EB}" srcOrd="3" destOrd="0" presId="urn:microsoft.com/office/officeart/2005/8/layout/vList5"/>
    <dgm:cxn modelId="{65D303F8-0EC0-4B9C-99CC-6C0302306EA2}" type="presParOf" srcId="{33A0637E-2C1B-4ABD-B15D-846E40E0D222}" destId="{8EE935C8-BE96-4379-A2F4-A9E47CB1B738}" srcOrd="4" destOrd="0" presId="urn:microsoft.com/office/officeart/2005/8/layout/vList5"/>
    <dgm:cxn modelId="{B210D013-495B-4B4C-8C0A-E1B772A1612A}" type="presParOf" srcId="{8EE935C8-BE96-4379-A2F4-A9E47CB1B738}" destId="{98BA1373-905E-46DC-BB78-563BBE05A960}" srcOrd="0" destOrd="0" presId="urn:microsoft.com/office/officeart/2005/8/layout/vList5"/>
    <dgm:cxn modelId="{49583475-04B1-4DF6-9BCB-30E2B6481698}" type="presParOf" srcId="{8EE935C8-BE96-4379-A2F4-A9E47CB1B738}" destId="{24910634-DF4F-4523-983D-3DE40C951956}" srcOrd="1" destOrd="0" presId="urn:microsoft.com/office/officeart/2005/8/layout/vList5"/>
    <dgm:cxn modelId="{B2179AA2-AE22-474C-939D-76266F32128E}" type="presParOf" srcId="{33A0637E-2C1B-4ABD-B15D-846E40E0D222}" destId="{02D682D3-8536-4240-A28B-208CAF701CBE}" srcOrd="5" destOrd="0" presId="urn:microsoft.com/office/officeart/2005/8/layout/vList5"/>
    <dgm:cxn modelId="{183C3510-84A2-407A-A981-F748DCB57F11}" type="presParOf" srcId="{33A0637E-2C1B-4ABD-B15D-846E40E0D222}" destId="{AD5ED32D-9238-4E42-AFF1-7F41770ED9B2}" srcOrd="6" destOrd="0" presId="urn:microsoft.com/office/officeart/2005/8/layout/vList5"/>
    <dgm:cxn modelId="{51E69B64-F8D0-4319-9DEA-D89477CE70AA}" type="presParOf" srcId="{AD5ED32D-9238-4E42-AFF1-7F41770ED9B2}" destId="{B28C8D57-269A-436A-886A-839CDA6EBE8A}" srcOrd="0" destOrd="0" presId="urn:microsoft.com/office/officeart/2005/8/layout/vList5"/>
    <dgm:cxn modelId="{5DEBD6CB-1EEB-446B-97A0-59151B19A0EB}" type="presParOf" srcId="{AD5ED32D-9238-4E42-AFF1-7F41770ED9B2}" destId="{4D76C694-DF4F-4077-ACA2-3A2C35E88C79}" srcOrd="1" destOrd="0" presId="urn:microsoft.com/office/officeart/2005/8/layout/vList5"/>
    <dgm:cxn modelId="{A5D42F33-2FC6-4A61-9D13-D236DC327FE2}" type="presParOf" srcId="{33A0637E-2C1B-4ABD-B15D-846E40E0D222}" destId="{59F52C64-B0A4-4036-9BBB-63B11C42019C}" srcOrd="7" destOrd="0" presId="urn:microsoft.com/office/officeart/2005/8/layout/vList5"/>
    <dgm:cxn modelId="{52EEAED8-ED63-4E20-AD02-B779A4436126}" type="presParOf" srcId="{33A0637E-2C1B-4ABD-B15D-846E40E0D222}" destId="{0A1BED4E-9280-4758-96A4-08A98E6550C2}" srcOrd="8" destOrd="0" presId="urn:microsoft.com/office/officeart/2005/8/layout/vList5"/>
    <dgm:cxn modelId="{20805A08-12C0-4394-99B8-67540FDB4F8D}" type="presParOf" srcId="{0A1BED4E-9280-4758-96A4-08A98E6550C2}" destId="{972B88E9-81DD-40FF-AE03-670CC03E7CAB}" srcOrd="0" destOrd="0" presId="urn:microsoft.com/office/officeart/2005/8/layout/vList5"/>
    <dgm:cxn modelId="{B37642C1-98CD-4179-9867-AD129C7B815D}" type="presParOf" srcId="{0A1BED4E-9280-4758-96A4-08A98E6550C2}" destId="{4CFDC7B9-1108-46A6-8CF6-0D4391ABFFC0}" srcOrd="1" destOrd="0" presId="urn:microsoft.com/office/officeart/2005/8/layout/vList5"/>
    <dgm:cxn modelId="{13362DBB-3983-4C0F-8D9B-F29197116485}" type="presParOf" srcId="{33A0637E-2C1B-4ABD-B15D-846E40E0D222}" destId="{C76B9027-DFD6-4203-A11C-15BEBEEAE5CF}" srcOrd="9" destOrd="0" presId="urn:microsoft.com/office/officeart/2005/8/layout/vList5"/>
    <dgm:cxn modelId="{07825023-AD6E-45ED-A18E-CB3FF7BDE1DD}" type="presParOf" srcId="{33A0637E-2C1B-4ABD-B15D-846E40E0D222}" destId="{D042FB80-8FC7-45A6-85AF-6CE5FEBC92A9}" srcOrd="10" destOrd="0" presId="urn:microsoft.com/office/officeart/2005/8/layout/vList5"/>
    <dgm:cxn modelId="{514F797B-8B5C-432D-94B4-69357081C00A}" type="presParOf" srcId="{D042FB80-8FC7-45A6-85AF-6CE5FEBC92A9}" destId="{A43B2697-6323-4FC2-9A82-CDBC807AE1CC}" srcOrd="0" destOrd="0" presId="urn:microsoft.com/office/officeart/2005/8/layout/vList5"/>
    <dgm:cxn modelId="{8107732E-94CD-41D2-B3D0-206F9E691C0F}" type="presParOf" srcId="{D042FB80-8FC7-45A6-85AF-6CE5FEBC92A9}" destId="{53160EAE-51CF-403B-AAF6-EA39081A3EC5}" srcOrd="1" destOrd="0" presId="urn:microsoft.com/office/officeart/2005/8/layout/vList5"/>
    <dgm:cxn modelId="{1B02E0A2-18CC-45F6-AB80-F0A2BFE30FB7}" type="presParOf" srcId="{33A0637E-2C1B-4ABD-B15D-846E40E0D222}" destId="{ED4000D1-CF95-4A85-AD02-DB19E429E537}" srcOrd="11" destOrd="0" presId="urn:microsoft.com/office/officeart/2005/8/layout/vList5"/>
    <dgm:cxn modelId="{BA67D3D0-3607-4261-A529-FBF91670B497}" type="presParOf" srcId="{33A0637E-2C1B-4ABD-B15D-846E40E0D222}" destId="{C641902A-1CF7-4081-855A-1536D332D72E}" srcOrd="12" destOrd="0" presId="urn:microsoft.com/office/officeart/2005/8/layout/vList5"/>
    <dgm:cxn modelId="{29AA416E-4BEE-4460-8EDC-92E9D6F780A4}" type="presParOf" srcId="{C641902A-1CF7-4081-855A-1536D332D72E}" destId="{317EF949-4A4B-4772-9F6D-E0053A7F9E42}" srcOrd="0" destOrd="0" presId="urn:microsoft.com/office/officeart/2005/8/layout/vList5"/>
    <dgm:cxn modelId="{BAEE6554-6FF1-4F8B-8262-8FB9F57C3DE1}" type="presParOf" srcId="{C641902A-1CF7-4081-855A-1536D332D72E}" destId="{4D08D740-01BE-4BE2-8CCE-032441F54D2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 custLinFactNeighborX="1527" custLinFactNeighborY="-3322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1" noProof="0" dirty="0"/>
            <a:t>- </a:t>
          </a:r>
          <a:r>
            <a:rPr lang="fr-FR" sz="1600" dirty="0"/>
            <a:t>Au, à la, à l’, aux + lieu</a:t>
          </a:r>
          <a:endParaRPr lang="fr-FR" sz="16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  <a:endParaRPr lang="fr-FR" sz="16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rtl="0"/>
          <a:r>
            <a:rPr lang="fr-FR" sz="1600" strike="sngStrike" noProof="0" dirty="0"/>
            <a:t>Le Sénégal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  <a:endParaRPr lang="fr-FR" sz="1600" b="1" noProof="0" dirty="0"/>
        </a:p>
        <a:p>
          <a:pPr rtl="0"/>
          <a:r>
            <a:rPr lang="fr-FR" sz="1600" b="0" noProof="0" dirty="0"/>
            <a:t>- Paysage</a:t>
          </a:r>
          <a:br>
            <a:rPr lang="fr-FR" sz="1600" b="0" noProof="0" dirty="0"/>
          </a:br>
          <a:r>
            <a:rPr lang="fr-FR" sz="1600" b="0" noProof="0" dirty="0"/>
            <a:t>- Décrire un pays et sa population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NeighborX="-923" custLinFactNeighborY="84587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1" strike="sngStrike" noProof="0" dirty="0"/>
            <a:t>- </a:t>
          </a:r>
          <a:r>
            <a:rPr lang="fr-FR" sz="1600" strike="sngStrike" dirty="0"/>
            <a:t>Au, à la, à l’, aux + lieu</a:t>
          </a:r>
          <a:endParaRPr lang="fr-FR" sz="1600" b="1" strike="sngStrike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  <a:endParaRPr lang="fr-FR" sz="16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rtl="0"/>
          <a:r>
            <a:rPr lang="fr-FR" sz="1600" strike="sngStrike" noProof="0" dirty="0"/>
            <a:t>Le Sénégal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  <a:endParaRPr lang="fr-FR" sz="1600" b="1" noProof="0" dirty="0"/>
        </a:p>
        <a:p>
          <a:pPr rtl="0"/>
          <a:r>
            <a:rPr lang="fr-FR" sz="1600" b="0" noProof="0" dirty="0"/>
            <a:t>- Paysage</a:t>
          </a:r>
          <a:br>
            <a:rPr lang="fr-FR" sz="1600" b="0" noProof="0" dirty="0"/>
          </a:br>
          <a:r>
            <a:rPr lang="fr-FR" sz="1600" b="0" noProof="0" dirty="0"/>
            <a:t>- Décrire un pays et sa population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NeighborX="-923" custLinFactNeighborY="84587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Grammaire</a:t>
          </a:r>
        </a:p>
        <a:p>
          <a:pPr rtl="0"/>
          <a:r>
            <a:rPr lang="fr-FR" sz="1600" b="1" strike="sngStrike" noProof="0" dirty="0"/>
            <a:t>- </a:t>
          </a:r>
          <a:r>
            <a:rPr lang="fr-FR" sz="1600" strike="sngStrike" dirty="0"/>
            <a:t>Au, à la, à l’, aux + lieu</a:t>
          </a:r>
          <a:endParaRPr lang="fr-FR" sz="1600" b="1" strike="sngStrike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Culture</a:t>
          </a:r>
          <a:endParaRPr lang="fr-FR" sz="16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rtl="0"/>
          <a:r>
            <a:rPr lang="fr-FR" sz="1600" strike="sngStrike" noProof="0" dirty="0"/>
            <a:t>Le Sénégal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2000" b="1" noProof="0" dirty="0"/>
            <a:t>Vocabulaire</a:t>
          </a:r>
          <a:endParaRPr lang="fr-FR" sz="1600" b="1" noProof="0" dirty="0"/>
        </a:p>
        <a:p>
          <a:pPr rtl="0"/>
          <a:r>
            <a:rPr lang="fr-FR" sz="1600" b="0" noProof="0" dirty="0"/>
            <a:t>- </a:t>
          </a:r>
          <a:r>
            <a:rPr lang="fr-FR" sz="1600" b="0" strike="sngStrike" noProof="0" dirty="0"/>
            <a:t>Paysage</a:t>
          </a:r>
          <a:br>
            <a:rPr lang="fr-FR" sz="1600" b="0" noProof="0" dirty="0"/>
          </a:br>
          <a:r>
            <a:rPr lang="fr-FR" sz="1600" b="0" noProof="0" dirty="0"/>
            <a:t>- Décrire un pays et sa population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NeighborX="-923" custLinFactNeighborY="84587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>
        <a:noFill/>
      </dgm:spPr>
      <dgm:t>
        <a:bodyPr rtlCol="0" anchor="t"/>
        <a:lstStyle/>
        <a:p>
          <a:pPr rtl="0"/>
          <a:r>
            <a:rPr lang="fr-FR" sz="1600" b="1" noProof="0" dirty="0">
              <a:solidFill>
                <a:schemeClr val="tx1"/>
              </a:solidFill>
            </a:rPr>
            <a:t>Grammaire</a:t>
          </a:r>
          <a:endParaRPr lang="fr-FR" sz="1600" b="0" noProof="0" dirty="0">
            <a:solidFill>
              <a:schemeClr val="tx1"/>
            </a:solidFill>
          </a:endParaRP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>
        <a:noFill/>
      </dgm:spPr>
      <dgm:t>
        <a:bodyPr rtlCol="0" anchor="t"/>
        <a:lstStyle/>
        <a:p>
          <a:pPr algn="ctr" rtl="0"/>
          <a:r>
            <a:rPr lang="fr-FR" sz="1600" b="1" noProof="0" dirty="0">
              <a:solidFill>
                <a:schemeClr val="tx1"/>
              </a:solidFill>
            </a:rPr>
            <a:t>Culture</a:t>
          </a:r>
        </a:p>
        <a:p>
          <a:pPr algn="ctr" rtl="0"/>
          <a:r>
            <a:rPr lang="fr-FR" sz="1600" b="1" noProof="0" dirty="0">
              <a:solidFill>
                <a:schemeClr val="tx1"/>
              </a:solidFill>
            </a:rPr>
            <a:t> 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>
        <a:noFill/>
      </dgm:spPr>
      <dgm:t>
        <a:bodyPr rtlCol="0" anchor="t"/>
        <a:lstStyle/>
        <a:p>
          <a:pPr rtl="0"/>
          <a:r>
            <a:rPr lang="fr-FR" sz="1600" b="1" noProof="0" dirty="0">
              <a:solidFill>
                <a:schemeClr val="tx1"/>
              </a:solidFill>
            </a:rPr>
            <a:t>Vocabulaire</a:t>
          </a:r>
        </a:p>
        <a:p>
          <a:pPr rtl="0"/>
          <a:r>
            <a:rPr lang="fr-FR" sz="1600" b="0" noProof="0" dirty="0"/>
            <a:t> </a:t>
          </a:r>
        </a:p>
        <a:p>
          <a:pPr rtl="0"/>
          <a:endParaRPr lang="fr-FR" sz="1600" b="0" noProof="0" dirty="0"/>
        </a:p>
        <a:p>
          <a:pPr rtl="0"/>
          <a:endParaRPr lang="fr-FR" sz="1600" b="0" noProof="0" dirty="0"/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2009" custLinFactY="430003" custLinFactNeighborX="-923" custLinFactNeighborY="500000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 custLinFactNeighborX="-10110" custLinFactNeighborY="49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 custScaleX="87559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57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indicate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destination.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write</a:t>
          </a:r>
          <a:r>
            <a:rPr lang="fr-FR" dirty="0"/>
            <a:t> a </a:t>
          </a:r>
          <a:r>
            <a:rPr lang="fr-FR" dirty="0" err="1"/>
            <a:t>travel</a:t>
          </a:r>
          <a:r>
            <a:rPr lang="fr-FR" dirty="0"/>
            <a:t> </a:t>
          </a:r>
          <a:r>
            <a:rPr lang="fr-FR" dirty="0" err="1"/>
            <a:t>diary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countries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travel</a:t>
          </a:r>
          <a:r>
            <a:rPr lang="fr-FR" dirty="0"/>
            <a:t> to.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Grammaire</a:t>
          </a:r>
        </a:p>
        <a:p>
          <a:pPr rtl="0"/>
          <a:r>
            <a:rPr lang="fr-FR" sz="1200" b="1" noProof="0" dirty="0"/>
            <a:t>- </a:t>
          </a:r>
          <a:r>
            <a:rPr lang="fr-FR" sz="1200" dirty="0"/>
            <a:t>Au, à la, à l’, aux + lieu</a:t>
          </a:r>
          <a:endParaRPr lang="fr-FR" sz="1200" b="1" noProof="0" dirty="0"/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716DBFC6-5D6F-4FC4-AB0B-4D2A46DAE80E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Culture</a:t>
          </a:r>
          <a:endParaRPr lang="fr-FR" sz="12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 sz="2400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 sz="2400"/>
        </a:p>
      </dgm:t>
    </dgm:pt>
    <dgm:pt modelId="{50F04C8D-E6E8-4B79-A856-FF78FBD224C6}">
      <dgm:prSet phldrT="[Text]" custT="1"/>
      <dgm:spPr/>
      <dgm:t>
        <a:bodyPr rtlCol="0" anchor="t"/>
        <a:lstStyle/>
        <a:p>
          <a:pPr rtl="0"/>
          <a:r>
            <a:rPr lang="fr-FR" sz="1200" noProof="0" dirty="0"/>
            <a:t>Le Sénégal</a:t>
          </a:r>
        </a:p>
      </dgm:t>
    </dgm:pt>
    <dgm:pt modelId="{A971F14C-B15E-4551-B042-24E1D362F16E}" type="parTrans" cxnId="{2F2164DE-A6D7-44B7-A976-8A77604D022C}">
      <dgm:prSet/>
      <dgm:spPr/>
      <dgm:t>
        <a:bodyPr/>
        <a:lstStyle/>
        <a:p>
          <a:endParaRPr lang="fr-FR" sz="2400"/>
        </a:p>
      </dgm:t>
    </dgm:pt>
    <dgm:pt modelId="{F1A7D361-154A-4B4C-BE16-9B2EA89A54C2}" type="sibTrans" cxnId="{2F2164DE-A6D7-44B7-A976-8A77604D022C}">
      <dgm:prSet/>
      <dgm:spPr/>
      <dgm:t>
        <a:bodyPr/>
        <a:lstStyle/>
        <a:p>
          <a:endParaRPr lang="fr-FR" sz="2400"/>
        </a:p>
      </dgm:t>
    </dgm:pt>
    <dgm:pt modelId="{B664F99F-53AA-47D9-8E4A-86CBE4805C81}">
      <dgm:prSet phldrT="[Text]" custT="1"/>
      <dgm:spPr/>
      <dgm:t>
        <a:bodyPr rtlCol="0" anchor="t"/>
        <a:lstStyle/>
        <a:p>
          <a:pPr rtl="0"/>
          <a:r>
            <a:rPr lang="fr-FR" sz="1600" b="1" noProof="0" dirty="0"/>
            <a:t>Vocabulaire</a:t>
          </a:r>
          <a:endParaRPr lang="fr-FR" sz="1200" b="1" noProof="0" dirty="0"/>
        </a:p>
        <a:p>
          <a:pPr rtl="0"/>
          <a:r>
            <a:rPr lang="fr-FR" sz="1200" b="0" noProof="0" dirty="0"/>
            <a:t>- Paysage</a:t>
          </a:r>
          <a:br>
            <a:rPr lang="fr-FR" sz="1200" b="0" noProof="0" dirty="0"/>
          </a:br>
          <a:r>
            <a:rPr lang="fr-FR" sz="1200" b="0" noProof="0" dirty="0"/>
            <a:t>- Décrire un pays et sa population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 sz="2400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 sz="2400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ScaleY="1509" custLinFactNeighborX="-923" custLinFactNeighborY="84587"/>
      <dgm:spPr/>
    </dgm:pt>
    <dgm:pt modelId="{B37A3B9D-AF7C-4B9A-A656-1DA10EA46A9C}" type="pres">
      <dgm:prSet presAssocID="{CF9055CF-8DEB-4A02-949A-DE72B6AC5D37}" presName="linComp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0" presStyleCnt="3"/>
      <dgm:spPr/>
    </dgm:pt>
    <dgm:pt modelId="{B76FA7E4-59BE-411D-B27B-C4189E79F869}" type="pres">
      <dgm:prSet presAssocID="{B664F99F-53AA-47D9-8E4A-86CBE4805C81}" presName="nodeTx" presStyleLbl="node1" presStyleIdx="0" presStyleCnt="3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0" presStyleCnt="3"/>
      <dgm:spPr/>
    </dgm:pt>
    <dgm:pt modelId="{279DFE09-28EE-48A2-B192-FFEC93ADF17D}" type="pres">
      <dgm:prSet presAssocID="{B664F99F-53AA-47D9-8E4A-86CBE4805C81}" presName="imagNode" presStyleLbl="fgImgPlace1" presStyleIdx="0" presStyleCnt="3"/>
      <dgm:spPr>
        <a:blipFill>
          <a:blip xmlns:r="http://schemas.openxmlformats.org/officeDocument/2006/relationships" r:embed="rId1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1" presStyleCnt="3" custLinFactNeighborY="256"/>
      <dgm:spPr/>
    </dgm:pt>
    <dgm:pt modelId="{49DC33B3-1E99-49A5-8AB6-AE522BB3D80F}" type="pres">
      <dgm:prSet presAssocID="{6D0E5D9F-7263-4526-A227-51301233F549}" presName="nodeTx" presStyleLbl="node1" presStyleIdx="1" presStyleCnt="3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1" presStyleCnt="3"/>
      <dgm:spPr/>
    </dgm:pt>
    <dgm:pt modelId="{112E1D68-647B-46C7-AF2C-FF0A84DB584F}" type="pres">
      <dgm:prSet presAssocID="{6D0E5D9F-7263-4526-A227-51301233F549}" presName="imagNode" presStyleLbl="fgImgPlace1" presStyleIdx="1" presStyleCnt="3"/>
      <dgm:spPr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2" presStyleCnt="3"/>
      <dgm:spPr/>
    </dgm:pt>
    <dgm:pt modelId="{61272491-44A4-4B8F-AE66-9D0A3C224618}" type="pres">
      <dgm:prSet presAssocID="{716DBFC6-5D6F-4FC4-AB0B-4D2A46DAE80E}" presName="nodeTx" presStyleLbl="node1" presStyleIdx="2" presStyleCnt="3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2" presStyleCnt="3"/>
      <dgm:spPr/>
    </dgm:pt>
    <dgm:pt modelId="{6D76E5FF-7D2E-406A-B668-9F0EAFB414C8}" type="pres">
      <dgm:prSet presAssocID="{716DBFC6-5D6F-4FC4-AB0B-4D2A46DAE80E}" presName="imagNode" presStyleLbl="fgImgPlace1" presStyleIdx="2" presStyleCnt="3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2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AEBD2547-9A39-485D-B502-021120014783}" type="presOf" srcId="{50F04C8D-E6E8-4B79-A856-FF78FBD224C6}" destId="{B763F694-AEA6-4A82-AF9F-266D99C859B4}" srcOrd="0" destOrd="1" presId="urn:microsoft.com/office/officeart/2005/8/layout/hList7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C8C462C6-33A3-4E8B-91FE-36DBE92F1C4A}" srcId="{CF9055CF-8DEB-4A02-949A-DE72B6AC5D37}" destId="{6D0E5D9F-7263-4526-A227-51301233F549}" srcOrd="1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2F2164DE-A6D7-44B7-A976-8A77604D022C}" srcId="{716DBFC6-5D6F-4FC4-AB0B-4D2A46DAE80E}" destId="{50F04C8D-E6E8-4B79-A856-FF78FBD224C6}" srcOrd="0" destOrd="0" parTransId="{A971F14C-B15E-4551-B042-24E1D362F16E}" sibTransId="{F1A7D361-154A-4B4C-BE16-9B2EA89A54C2}"/>
    <dgm:cxn modelId="{D5969FE5-E797-4E10-B01A-C88E321D5700}" type="presOf" srcId="{50F04C8D-E6E8-4B79-A856-FF78FBD224C6}" destId="{61272491-44A4-4B8F-AE66-9D0A3C224618}" srcOrd="1" destOrd="1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0" destOrd="0" parTransId="{72E343FC-93CE-4BCC-A013-3F0625C409B4}" sibTransId="{F68BA60D-5816-494C-90A0-90AD886A7A01}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A46ED573-C725-4FB6-9DE2-9E85F688879A}" type="presParOf" srcId="{B37A3B9D-AF7C-4B9A-A656-1DA10EA46A9C}" destId="{126DE8B4-F2DC-4E7B-B02E-DAE8B417F81B}" srcOrd="0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1" destOrd="0" presId="urn:microsoft.com/office/officeart/2005/8/layout/hList7"/>
    <dgm:cxn modelId="{85D611AA-BF64-4567-AEFD-1A452A1CF91B}" type="presParOf" srcId="{B37A3B9D-AF7C-4B9A-A656-1DA10EA46A9C}" destId="{8B404916-6027-47BE-BDE1-9F74EAF7C193}" srcOrd="2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3" destOrd="0" presId="urn:microsoft.com/office/officeart/2005/8/layout/hList7"/>
    <dgm:cxn modelId="{E072F03A-C4DB-492F-986C-A74A9093F5E6}" type="presParOf" srcId="{B37A3B9D-AF7C-4B9A-A656-1DA10EA46A9C}" destId="{796BBF0E-2433-4E42-B2AF-DEC93C0517DE}" srcOrd="4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1" action="ppaction://hlinksldjump"/>
            </a:rPr>
            <a:t>I. Starter</a:t>
          </a:r>
          <a:endParaRPr lang="fr-FR" sz="1100" dirty="0"/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11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1100"/>
        </a:p>
      </dgm:t>
    </dgm:pt>
    <dgm:pt modelId="{D13C97F5-5D77-48C3-A989-4FD141C7EB9F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2" action="ppaction://hlinksldjump"/>
            </a:rPr>
            <a:t>II. </a:t>
          </a:r>
          <a:r>
            <a:rPr lang="fr-FR" sz="1100" dirty="0" err="1">
              <a:hlinkClick xmlns:r="http://schemas.openxmlformats.org/officeDocument/2006/relationships" r:id="rId2" action="ppaction://hlinksldjump"/>
            </a:rPr>
            <a:t>Comp</a:t>
          </a:r>
          <a:r>
            <a:rPr lang="fr-FR" sz="1100" dirty="0">
              <a:hlinkClick xmlns:r="http://schemas.openxmlformats.org/officeDocument/2006/relationships" r:id="rId2" action="ppaction://hlinksldjump"/>
            </a:rPr>
            <a:t> de texte</a:t>
          </a:r>
          <a:endParaRPr lang="fr-FR" sz="1100" dirty="0"/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11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1100"/>
        </a:p>
      </dgm:t>
    </dgm:pt>
    <dgm:pt modelId="{6FAE786F-AC75-4C08-AB21-821A5A2DCB78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3" action="ppaction://hlinksldjump"/>
            </a:rPr>
            <a:t>III. Gr: </a:t>
          </a:r>
          <a:r>
            <a:rPr lang="fr-FR" sz="1100" dirty="0" err="1">
              <a:hlinkClick xmlns:r="http://schemas.openxmlformats.org/officeDocument/2006/relationships" r:id="rId3" action="ppaction://hlinksldjump"/>
            </a:rPr>
            <a:t>prépo</a:t>
          </a:r>
          <a:r>
            <a:rPr lang="fr-FR" sz="1100" dirty="0">
              <a:hlinkClick xmlns:r="http://schemas.openxmlformats.org/officeDocument/2006/relationships" r:id="rId3" action="ppaction://hlinksldjump"/>
            </a:rPr>
            <a:t> « à »</a:t>
          </a:r>
          <a:endParaRPr lang="fr-FR" sz="1100" dirty="0"/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11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1100"/>
        </a:p>
      </dgm:t>
    </dgm:pt>
    <dgm:pt modelId="{85EC93E8-032B-44C3-96BD-D8FC2CDF2A04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4" action="ppaction://hlinksldjump"/>
            </a:rPr>
            <a:t>IV. </a:t>
          </a:r>
          <a:r>
            <a:rPr lang="fr-FR" sz="1100" dirty="0" err="1">
              <a:hlinkClick xmlns:r="http://schemas.openxmlformats.org/officeDocument/2006/relationships" r:id="rId4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4" action="ppaction://hlinksldjump"/>
            </a:rPr>
            <a:t>: paysage</a:t>
          </a:r>
          <a:endParaRPr lang="fr-FR" sz="1100" dirty="0"/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11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1100"/>
        </a:p>
      </dgm:t>
    </dgm:pt>
    <dgm:pt modelId="{63BF9446-41F9-44D2-88CF-A079D597BA95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5" action="ppaction://hlinksldjump"/>
            </a:rPr>
            <a:t>V. </a:t>
          </a:r>
          <a:r>
            <a:rPr lang="fr-FR" sz="1100" dirty="0" err="1">
              <a:hlinkClick xmlns:r="http://schemas.openxmlformats.org/officeDocument/2006/relationships" r:id="rId5" action="ppaction://hlinksldjump"/>
            </a:rPr>
            <a:t>Voc</a:t>
          </a:r>
          <a:r>
            <a:rPr lang="fr-FR" sz="1100" dirty="0">
              <a:hlinkClick xmlns:r="http://schemas.openxmlformats.org/officeDocument/2006/relationships" r:id="rId5" action="ppaction://hlinksldjump"/>
            </a:rPr>
            <a:t>: pays et population</a:t>
          </a:r>
          <a:endParaRPr lang="fr-FR" sz="1100" dirty="0"/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11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1100"/>
        </a:p>
      </dgm:t>
    </dgm:pt>
    <dgm:pt modelId="{9CD13DA1-4E5F-4C46-A83B-A6876944F671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6" action="ppaction://hlinksldjump"/>
            </a:rPr>
            <a:t>VI. Phonétique</a:t>
          </a:r>
          <a:endParaRPr lang="fr-FR" sz="1100" dirty="0"/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11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1100"/>
        </a:p>
      </dgm:t>
    </dgm:pt>
    <dgm:pt modelId="{B1C5E547-A81E-4965-963A-5969F01DE233}">
      <dgm:prSet phldrT="[Texte]" custT="1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fr-FR" sz="1100" dirty="0">
              <a:hlinkClick xmlns:r="http://schemas.openxmlformats.org/officeDocument/2006/relationships" r:id="rId7" action="ppaction://hlinksldjump"/>
            </a:rPr>
            <a:t>VII. Production</a:t>
          </a:r>
          <a:endParaRPr lang="fr-FR" sz="1100" dirty="0"/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11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11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7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7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7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7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7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7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7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E7D03D5-A1AF-436F-BA2F-E514101A8AA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B1BAB3AF-4721-4CD4-B4FA-DFB91842DF21}">
      <dgm:prSet/>
      <dgm:spPr/>
      <dgm:t>
        <a:bodyPr/>
        <a:lstStyle/>
        <a:p>
          <a:r>
            <a:rPr lang="fr-FR" dirty="0"/>
            <a:t>ALL </a:t>
          </a:r>
          <a:r>
            <a:rPr lang="fr-FR" dirty="0" err="1"/>
            <a:t>students</a:t>
          </a:r>
          <a:r>
            <a:rPr lang="fr-FR" dirty="0"/>
            <a:t> MUST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indicate</a:t>
          </a:r>
          <a:r>
            <a:rPr lang="fr-FR" dirty="0"/>
            <a:t> </a:t>
          </a:r>
          <a:r>
            <a:rPr lang="fr-FR" dirty="0" err="1"/>
            <a:t>their</a:t>
          </a:r>
          <a:r>
            <a:rPr lang="fr-FR" dirty="0"/>
            <a:t> destination.</a:t>
          </a:r>
          <a:endParaRPr lang="en-US" dirty="0"/>
        </a:p>
      </dgm:t>
    </dgm:pt>
    <dgm:pt modelId="{E887CF97-AD4B-4096-A9B4-ADAB8803FE5D}" type="parTrans" cxnId="{F8F73B3C-6489-48A0-9C20-2A170894321B}">
      <dgm:prSet/>
      <dgm:spPr/>
      <dgm:t>
        <a:bodyPr/>
        <a:lstStyle/>
        <a:p>
          <a:endParaRPr lang="en-US"/>
        </a:p>
      </dgm:t>
    </dgm:pt>
    <dgm:pt modelId="{F89433C3-5B95-4C00-AE48-4542487D2554}" type="sibTrans" cxnId="{F8F73B3C-6489-48A0-9C20-2A170894321B}">
      <dgm:prSet/>
      <dgm:spPr/>
      <dgm:t>
        <a:bodyPr/>
        <a:lstStyle/>
        <a:p>
          <a:endParaRPr lang="en-US"/>
        </a:p>
      </dgm:t>
    </dgm:pt>
    <dgm:pt modelId="{6A56CAAB-FE08-44A4-983E-F8290A76BF8B}">
      <dgm:prSet/>
      <dgm:spPr/>
      <dgm:t>
        <a:bodyPr/>
        <a:lstStyle/>
        <a:p>
          <a:r>
            <a:rPr lang="fr-FR" dirty="0"/>
            <a:t>MOST </a:t>
          </a:r>
          <a:r>
            <a:rPr lang="fr-FR" dirty="0" err="1"/>
            <a:t>students</a:t>
          </a:r>
          <a:r>
            <a:rPr lang="fr-FR" dirty="0"/>
            <a:t> SHOULD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write</a:t>
          </a:r>
          <a:r>
            <a:rPr lang="fr-FR" dirty="0"/>
            <a:t> a </a:t>
          </a:r>
          <a:r>
            <a:rPr lang="fr-FR" dirty="0" err="1"/>
            <a:t>travel</a:t>
          </a:r>
          <a:r>
            <a:rPr lang="fr-FR" dirty="0"/>
            <a:t> </a:t>
          </a:r>
          <a:r>
            <a:rPr lang="fr-FR" dirty="0" err="1"/>
            <a:t>diary</a:t>
          </a:r>
          <a:r>
            <a:rPr lang="fr-FR" dirty="0"/>
            <a:t>.</a:t>
          </a:r>
          <a:endParaRPr lang="en-US" dirty="0"/>
        </a:p>
      </dgm:t>
    </dgm:pt>
    <dgm:pt modelId="{1FF6DD98-6CB6-454E-A34B-D283467B0D91}" type="parTrans" cxnId="{04C979AB-39EA-4D6C-94E1-AA9967FAB9F7}">
      <dgm:prSet/>
      <dgm:spPr/>
      <dgm:t>
        <a:bodyPr/>
        <a:lstStyle/>
        <a:p>
          <a:endParaRPr lang="en-US"/>
        </a:p>
      </dgm:t>
    </dgm:pt>
    <dgm:pt modelId="{81D48568-06EF-4A89-AB40-39EE3310323C}" type="sibTrans" cxnId="{04C979AB-39EA-4D6C-94E1-AA9967FAB9F7}">
      <dgm:prSet/>
      <dgm:spPr/>
      <dgm:t>
        <a:bodyPr/>
        <a:lstStyle/>
        <a:p>
          <a:endParaRPr lang="en-US"/>
        </a:p>
      </dgm:t>
    </dgm:pt>
    <dgm:pt modelId="{41BE43E2-4B84-44D1-8331-6E154DB49AD0}">
      <dgm:prSet/>
      <dgm:spPr/>
      <dgm:t>
        <a:bodyPr/>
        <a:lstStyle/>
        <a:p>
          <a:r>
            <a:rPr lang="fr-FR" dirty="0"/>
            <a:t>SOME </a:t>
          </a:r>
          <a:r>
            <a:rPr lang="fr-FR" dirty="0" err="1"/>
            <a:t>students</a:t>
          </a:r>
          <a:r>
            <a:rPr lang="fr-FR" dirty="0"/>
            <a:t> COULD </a:t>
          </a:r>
          <a:r>
            <a:rPr lang="fr-FR" dirty="0" err="1"/>
            <a:t>be</a:t>
          </a:r>
          <a:r>
            <a:rPr lang="fr-FR" dirty="0"/>
            <a:t> able to </a:t>
          </a:r>
          <a:r>
            <a:rPr lang="fr-FR" dirty="0" err="1"/>
            <a:t>describe</a:t>
          </a:r>
          <a:r>
            <a:rPr lang="fr-FR" dirty="0"/>
            <a:t> countries </a:t>
          </a:r>
          <a:r>
            <a:rPr lang="fr-FR" dirty="0" err="1"/>
            <a:t>they</a:t>
          </a:r>
          <a:r>
            <a:rPr lang="fr-FR" dirty="0"/>
            <a:t> </a:t>
          </a:r>
          <a:r>
            <a:rPr lang="fr-FR" dirty="0" err="1"/>
            <a:t>travel</a:t>
          </a:r>
          <a:r>
            <a:rPr lang="fr-FR" dirty="0"/>
            <a:t> to.</a:t>
          </a:r>
          <a:endParaRPr lang="en-US" dirty="0"/>
        </a:p>
      </dgm:t>
    </dgm:pt>
    <dgm:pt modelId="{3948DDBE-B3BD-4C7C-977F-48379CB1B6DA}" type="parTrans" cxnId="{9CE2BD0C-FAC8-4D93-B2C3-EE62848029BC}">
      <dgm:prSet/>
      <dgm:spPr/>
      <dgm:t>
        <a:bodyPr/>
        <a:lstStyle/>
        <a:p>
          <a:endParaRPr lang="en-US"/>
        </a:p>
      </dgm:t>
    </dgm:pt>
    <dgm:pt modelId="{EEBBB73D-EC5F-4728-BE88-C46871474EB0}" type="sibTrans" cxnId="{9CE2BD0C-FAC8-4D93-B2C3-EE62848029BC}">
      <dgm:prSet/>
      <dgm:spPr/>
      <dgm:t>
        <a:bodyPr/>
        <a:lstStyle/>
        <a:p>
          <a:endParaRPr lang="en-US"/>
        </a:p>
      </dgm:t>
    </dgm:pt>
    <dgm:pt modelId="{F48463EB-D9EF-431C-BC55-9AB0265A66C6}" type="pres">
      <dgm:prSet presAssocID="{9E7D03D5-A1AF-436F-BA2F-E514101A8AAE}" presName="root" presStyleCnt="0">
        <dgm:presLayoutVars>
          <dgm:dir/>
          <dgm:resizeHandles val="exact"/>
        </dgm:presLayoutVars>
      </dgm:prSet>
      <dgm:spPr/>
    </dgm:pt>
    <dgm:pt modelId="{6F314531-9425-4312-9BAD-C9A040325A10}" type="pres">
      <dgm:prSet presAssocID="{B1BAB3AF-4721-4CD4-B4FA-DFB91842DF21}" presName="compNode" presStyleCnt="0"/>
      <dgm:spPr/>
    </dgm:pt>
    <dgm:pt modelId="{B8A7AE4D-419C-4E90-A4FC-3D4E91B7256D}" type="pres">
      <dgm:prSet presAssocID="{B1BAB3AF-4721-4CD4-B4FA-DFB91842DF21}" presName="bgRect" presStyleLbl="bgShp" presStyleIdx="0" presStyleCnt="3"/>
      <dgm:spPr/>
    </dgm:pt>
    <dgm:pt modelId="{7F8CF7FA-C71C-44A4-9368-5DD86EF4C6AC}" type="pres">
      <dgm:prSet presAssocID="{B1BAB3AF-4721-4CD4-B4FA-DFB91842DF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vres"/>
        </a:ext>
      </dgm:extLst>
    </dgm:pt>
    <dgm:pt modelId="{539973AF-1980-479F-B213-F272559D064F}" type="pres">
      <dgm:prSet presAssocID="{B1BAB3AF-4721-4CD4-B4FA-DFB91842DF21}" presName="spaceRect" presStyleCnt="0"/>
      <dgm:spPr/>
    </dgm:pt>
    <dgm:pt modelId="{65497C85-F989-43E4-84AA-E0AAAAA2D578}" type="pres">
      <dgm:prSet presAssocID="{B1BAB3AF-4721-4CD4-B4FA-DFB91842DF21}" presName="parTx" presStyleLbl="revTx" presStyleIdx="0" presStyleCnt="3">
        <dgm:presLayoutVars>
          <dgm:chMax val="0"/>
          <dgm:chPref val="0"/>
        </dgm:presLayoutVars>
      </dgm:prSet>
      <dgm:spPr/>
    </dgm:pt>
    <dgm:pt modelId="{D72F8D34-818F-4130-890C-C3CDF042CE73}" type="pres">
      <dgm:prSet presAssocID="{F89433C3-5B95-4C00-AE48-4542487D2554}" presName="sibTrans" presStyleCnt="0"/>
      <dgm:spPr/>
    </dgm:pt>
    <dgm:pt modelId="{F072EBC4-CDB0-4188-998D-44214D0C9677}" type="pres">
      <dgm:prSet presAssocID="{6A56CAAB-FE08-44A4-983E-F8290A76BF8B}" presName="compNode" presStyleCnt="0"/>
      <dgm:spPr/>
    </dgm:pt>
    <dgm:pt modelId="{7FA56A28-0886-431B-BC4E-857206CD9AEE}" type="pres">
      <dgm:prSet presAssocID="{6A56CAAB-FE08-44A4-983E-F8290A76BF8B}" presName="bgRect" presStyleLbl="bgShp" presStyleIdx="1" presStyleCnt="3"/>
      <dgm:spPr/>
    </dgm:pt>
    <dgm:pt modelId="{E67261FB-2897-4ECF-8A4C-DE07CE61B16F}" type="pres">
      <dgm:prSet presAssocID="{6A56CAAB-FE08-44A4-983E-F8290A76BF8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con de neige"/>
        </a:ext>
      </dgm:extLst>
    </dgm:pt>
    <dgm:pt modelId="{4B12513D-BF88-4238-8E1F-7E89DDBBA957}" type="pres">
      <dgm:prSet presAssocID="{6A56CAAB-FE08-44A4-983E-F8290A76BF8B}" presName="spaceRect" presStyleCnt="0"/>
      <dgm:spPr/>
    </dgm:pt>
    <dgm:pt modelId="{28AA6725-5D24-4FAC-8D06-F472470A355B}" type="pres">
      <dgm:prSet presAssocID="{6A56CAAB-FE08-44A4-983E-F8290A76BF8B}" presName="parTx" presStyleLbl="revTx" presStyleIdx="1" presStyleCnt="3">
        <dgm:presLayoutVars>
          <dgm:chMax val="0"/>
          <dgm:chPref val="0"/>
        </dgm:presLayoutVars>
      </dgm:prSet>
      <dgm:spPr/>
    </dgm:pt>
    <dgm:pt modelId="{C446B3D2-4864-4842-ACED-0FFC015CAB99}" type="pres">
      <dgm:prSet presAssocID="{81D48568-06EF-4A89-AB40-39EE3310323C}" presName="sibTrans" presStyleCnt="0"/>
      <dgm:spPr/>
    </dgm:pt>
    <dgm:pt modelId="{999F4AE5-2BB3-497F-9CE9-41B5ACA60E4C}" type="pres">
      <dgm:prSet presAssocID="{41BE43E2-4B84-44D1-8331-6E154DB49AD0}" presName="compNode" presStyleCnt="0"/>
      <dgm:spPr/>
    </dgm:pt>
    <dgm:pt modelId="{1F610919-549D-4BE3-9D74-B1DACC95D2B9}" type="pres">
      <dgm:prSet presAssocID="{41BE43E2-4B84-44D1-8331-6E154DB49AD0}" presName="bgRect" presStyleLbl="bgShp" presStyleIdx="2" presStyleCnt="3"/>
      <dgm:spPr/>
    </dgm:pt>
    <dgm:pt modelId="{27268259-2CAC-4CB9-AA4F-27559E7C35EC}" type="pres">
      <dgm:prSet presAssocID="{41BE43E2-4B84-44D1-8331-6E154DB49AD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ac à dos"/>
        </a:ext>
      </dgm:extLst>
    </dgm:pt>
    <dgm:pt modelId="{6786FCE7-5D5A-42C7-9DAF-03FC870DBDF5}" type="pres">
      <dgm:prSet presAssocID="{41BE43E2-4B84-44D1-8331-6E154DB49AD0}" presName="spaceRect" presStyleCnt="0"/>
      <dgm:spPr/>
    </dgm:pt>
    <dgm:pt modelId="{5BFF08BF-A4BB-41AD-8653-16328F8CE465}" type="pres">
      <dgm:prSet presAssocID="{41BE43E2-4B84-44D1-8331-6E154DB49AD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30419A00-5122-40F5-AB2B-A9CF3A3122EB}" type="presOf" srcId="{41BE43E2-4B84-44D1-8331-6E154DB49AD0}" destId="{5BFF08BF-A4BB-41AD-8653-16328F8CE465}" srcOrd="0" destOrd="0" presId="urn:microsoft.com/office/officeart/2018/2/layout/IconVerticalSolidList"/>
    <dgm:cxn modelId="{9CE2BD0C-FAC8-4D93-B2C3-EE62848029BC}" srcId="{9E7D03D5-A1AF-436F-BA2F-E514101A8AAE}" destId="{41BE43E2-4B84-44D1-8331-6E154DB49AD0}" srcOrd="2" destOrd="0" parTransId="{3948DDBE-B3BD-4C7C-977F-48379CB1B6DA}" sibTransId="{EEBBB73D-EC5F-4728-BE88-C46871474EB0}"/>
    <dgm:cxn modelId="{F8F73B3C-6489-48A0-9C20-2A170894321B}" srcId="{9E7D03D5-A1AF-436F-BA2F-E514101A8AAE}" destId="{B1BAB3AF-4721-4CD4-B4FA-DFB91842DF21}" srcOrd="0" destOrd="0" parTransId="{E887CF97-AD4B-4096-A9B4-ADAB8803FE5D}" sibTransId="{F89433C3-5B95-4C00-AE48-4542487D2554}"/>
    <dgm:cxn modelId="{55C95C7D-2666-475E-9922-1A34FB183FD5}" type="presOf" srcId="{B1BAB3AF-4721-4CD4-B4FA-DFB91842DF21}" destId="{65497C85-F989-43E4-84AA-E0AAAAA2D578}" srcOrd="0" destOrd="0" presId="urn:microsoft.com/office/officeart/2018/2/layout/IconVerticalSolidList"/>
    <dgm:cxn modelId="{8BDDD385-EEFD-42A9-A792-89F5ACE27F49}" type="presOf" srcId="{6A56CAAB-FE08-44A4-983E-F8290A76BF8B}" destId="{28AA6725-5D24-4FAC-8D06-F472470A355B}" srcOrd="0" destOrd="0" presId="urn:microsoft.com/office/officeart/2018/2/layout/IconVerticalSolidList"/>
    <dgm:cxn modelId="{E71E749C-41DA-43E5-BB44-5D984E3454E5}" type="presOf" srcId="{9E7D03D5-A1AF-436F-BA2F-E514101A8AAE}" destId="{F48463EB-D9EF-431C-BC55-9AB0265A66C6}" srcOrd="0" destOrd="0" presId="urn:microsoft.com/office/officeart/2018/2/layout/IconVerticalSolidList"/>
    <dgm:cxn modelId="{04C979AB-39EA-4D6C-94E1-AA9967FAB9F7}" srcId="{9E7D03D5-A1AF-436F-BA2F-E514101A8AAE}" destId="{6A56CAAB-FE08-44A4-983E-F8290A76BF8B}" srcOrd="1" destOrd="0" parTransId="{1FF6DD98-6CB6-454E-A34B-D283467B0D91}" sibTransId="{81D48568-06EF-4A89-AB40-39EE3310323C}"/>
    <dgm:cxn modelId="{DAB14563-DC60-4124-947D-CCFEF76A9E7C}" type="presParOf" srcId="{F48463EB-D9EF-431C-BC55-9AB0265A66C6}" destId="{6F314531-9425-4312-9BAD-C9A040325A10}" srcOrd="0" destOrd="0" presId="urn:microsoft.com/office/officeart/2018/2/layout/IconVerticalSolidList"/>
    <dgm:cxn modelId="{8A2E55DE-1CA5-4F2A-955C-62269A450B34}" type="presParOf" srcId="{6F314531-9425-4312-9BAD-C9A040325A10}" destId="{B8A7AE4D-419C-4E90-A4FC-3D4E91B7256D}" srcOrd="0" destOrd="0" presId="urn:microsoft.com/office/officeart/2018/2/layout/IconVerticalSolidList"/>
    <dgm:cxn modelId="{5B2FA7A2-7C32-4777-8F79-F28F8510315C}" type="presParOf" srcId="{6F314531-9425-4312-9BAD-C9A040325A10}" destId="{7F8CF7FA-C71C-44A4-9368-5DD86EF4C6AC}" srcOrd="1" destOrd="0" presId="urn:microsoft.com/office/officeart/2018/2/layout/IconVerticalSolidList"/>
    <dgm:cxn modelId="{97514060-5C36-4B4D-AF47-E5F6780E588C}" type="presParOf" srcId="{6F314531-9425-4312-9BAD-C9A040325A10}" destId="{539973AF-1980-479F-B213-F272559D064F}" srcOrd="2" destOrd="0" presId="urn:microsoft.com/office/officeart/2018/2/layout/IconVerticalSolidList"/>
    <dgm:cxn modelId="{19AD9CD2-F534-461B-862C-CFECC34BBBEF}" type="presParOf" srcId="{6F314531-9425-4312-9BAD-C9A040325A10}" destId="{65497C85-F989-43E4-84AA-E0AAAAA2D578}" srcOrd="3" destOrd="0" presId="urn:microsoft.com/office/officeart/2018/2/layout/IconVerticalSolidList"/>
    <dgm:cxn modelId="{9662B1A6-9618-43B2-AAB1-8D71E8D671D4}" type="presParOf" srcId="{F48463EB-D9EF-431C-BC55-9AB0265A66C6}" destId="{D72F8D34-818F-4130-890C-C3CDF042CE73}" srcOrd="1" destOrd="0" presId="urn:microsoft.com/office/officeart/2018/2/layout/IconVerticalSolidList"/>
    <dgm:cxn modelId="{281BC9B4-C460-448D-9177-A822C6EB2B66}" type="presParOf" srcId="{F48463EB-D9EF-431C-BC55-9AB0265A66C6}" destId="{F072EBC4-CDB0-4188-998D-44214D0C9677}" srcOrd="2" destOrd="0" presId="urn:microsoft.com/office/officeart/2018/2/layout/IconVerticalSolidList"/>
    <dgm:cxn modelId="{B20D4D68-0DE8-4080-B5B2-337BADFE5E04}" type="presParOf" srcId="{F072EBC4-CDB0-4188-998D-44214D0C9677}" destId="{7FA56A28-0886-431B-BC4E-857206CD9AEE}" srcOrd="0" destOrd="0" presId="urn:microsoft.com/office/officeart/2018/2/layout/IconVerticalSolidList"/>
    <dgm:cxn modelId="{FEDE4762-6403-44A6-8A21-96E2106B9F71}" type="presParOf" srcId="{F072EBC4-CDB0-4188-998D-44214D0C9677}" destId="{E67261FB-2897-4ECF-8A4C-DE07CE61B16F}" srcOrd="1" destOrd="0" presId="urn:microsoft.com/office/officeart/2018/2/layout/IconVerticalSolidList"/>
    <dgm:cxn modelId="{190DACED-E06E-41EB-A0D9-39B42CB75139}" type="presParOf" srcId="{F072EBC4-CDB0-4188-998D-44214D0C9677}" destId="{4B12513D-BF88-4238-8E1F-7E89DDBBA957}" srcOrd="2" destOrd="0" presId="urn:microsoft.com/office/officeart/2018/2/layout/IconVerticalSolidList"/>
    <dgm:cxn modelId="{F37C3887-BFD4-417A-9B04-5F2DC0A2D429}" type="presParOf" srcId="{F072EBC4-CDB0-4188-998D-44214D0C9677}" destId="{28AA6725-5D24-4FAC-8D06-F472470A355B}" srcOrd="3" destOrd="0" presId="urn:microsoft.com/office/officeart/2018/2/layout/IconVerticalSolidList"/>
    <dgm:cxn modelId="{7BF3C635-C83B-4A0C-8929-E3F5725E0CB8}" type="presParOf" srcId="{F48463EB-D9EF-431C-BC55-9AB0265A66C6}" destId="{C446B3D2-4864-4842-ACED-0FFC015CAB99}" srcOrd="3" destOrd="0" presId="urn:microsoft.com/office/officeart/2018/2/layout/IconVerticalSolidList"/>
    <dgm:cxn modelId="{7AF6772A-F5F3-4DE8-B7E7-FF4137050907}" type="presParOf" srcId="{F48463EB-D9EF-431C-BC55-9AB0265A66C6}" destId="{999F4AE5-2BB3-497F-9CE9-41B5ACA60E4C}" srcOrd="4" destOrd="0" presId="urn:microsoft.com/office/officeart/2018/2/layout/IconVerticalSolidList"/>
    <dgm:cxn modelId="{8B15706D-FBD9-43D4-8780-3CCCADF0BDC2}" type="presParOf" srcId="{999F4AE5-2BB3-497F-9CE9-41B5ACA60E4C}" destId="{1F610919-549D-4BE3-9D74-B1DACC95D2B9}" srcOrd="0" destOrd="0" presId="urn:microsoft.com/office/officeart/2018/2/layout/IconVerticalSolidList"/>
    <dgm:cxn modelId="{F9178CEB-9980-478B-8C40-E192EFB664F2}" type="presParOf" srcId="{999F4AE5-2BB3-497F-9CE9-41B5ACA60E4C}" destId="{27268259-2CAC-4CB9-AA4F-27559E7C35EC}" srcOrd="1" destOrd="0" presId="urn:microsoft.com/office/officeart/2018/2/layout/IconVerticalSolidList"/>
    <dgm:cxn modelId="{27734AF4-0C87-4283-A723-EEE2972332AE}" type="presParOf" srcId="{999F4AE5-2BB3-497F-9CE9-41B5ACA60E4C}" destId="{6786FCE7-5D5A-42C7-9DAF-03FC870DBDF5}" srcOrd="2" destOrd="0" presId="urn:microsoft.com/office/officeart/2018/2/layout/IconVerticalSolidList"/>
    <dgm:cxn modelId="{07F042E9-8E92-4606-B9DF-DBB9A67A26F4}" type="presParOf" srcId="{999F4AE5-2BB3-497F-9CE9-41B5ACA60E4C}" destId="{5BFF08BF-A4BB-41AD-8653-16328F8CE46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D79DB-EE97-4564-94FD-1D629E4A0308}">
      <dsp:nvSpPr>
        <dsp:cNvPr id="0" name=""/>
        <dsp:cNvSpPr/>
      </dsp:nvSpPr>
      <dsp:spPr>
        <a:xfrm rot="5400000">
          <a:off x="5410183" y="-2400750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 Le Sénégal</a:t>
          </a:r>
        </a:p>
      </dsp:txBody>
      <dsp:txXfrm rot="-5400000">
        <a:off x="2962656" y="64931"/>
        <a:ext cx="5248790" cy="335581"/>
      </dsp:txXfrm>
    </dsp:sp>
    <dsp:sp modelId="{FEBCEF28-2F96-4D74-87C2-D5E89F1616AA}">
      <dsp:nvSpPr>
        <dsp:cNvPr id="0" name=""/>
        <dsp:cNvSpPr/>
      </dsp:nvSpPr>
      <dsp:spPr>
        <a:xfrm>
          <a:off x="0" y="290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I. Starter</a:t>
          </a:r>
        </a:p>
      </dsp:txBody>
      <dsp:txXfrm>
        <a:off x="22693" y="22983"/>
        <a:ext cx="2917270" cy="419476"/>
      </dsp:txXfrm>
    </dsp:sp>
    <dsp:sp modelId="{1339BA91-96D8-4E99-846B-10A2011E77C8}">
      <dsp:nvSpPr>
        <dsp:cNvPr id="0" name=""/>
        <dsp:cNvSpPr/>
      </dsp:nvSpPr>
      <dsp:spPr>
        <a:xfrm rot="5400000">
          <a:off x="5410183" y="-1912645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1790080"/>
            <a:satOff val="8042"/>
            <a:lumOff val="55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790080"/>
              <a:satOff val="8042"/>
              <a:lumOff val="55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Recherche des phrases clés </a:t>
          </a:r>
        </a:p>
      </dsp:txBody>
      <dsp:txXfrm rot="-5400000">
        <a:off x="2962656" y="553036"/>
        <a:ext cx="5248790" cy="335581"/>
      </dsp:txXfrm>
    </dsp:sp>
    <dsp:sp modelId="{5C2AB13A-A0B2-4CB8-B46A-A4CCC9F87605}">
      <dsp:nvSpPr>
        <dsp:cNvPr id="0" name=""/>
        <dsp:cNvSpPr/>
      </dsp:nvSpPr>
      <dsp:spPr>
        <a:xfrm>
          <a:off x="0" y="488395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1655646"/>
                <a:satOff val="6635"/>
                <a:lumOff val="1438"/>
                <a:alphaOff val="0"/>
                <a:tint val="50000"/>
                <a:satMod val="300000"/>
              </a:schemeClr>
            </a:gs>
            <a:gs pos="35000">
              <a:schemeClr val="accent5">
                <a:hueOff val="-1655646"/>
                <a:satOff val="6635"/>
                <a:lumOff val="1438"/>
                <a:alphaOff val="0"/>
                <a:tint val="37000"/>
                <a:satMod val="300000"/>
              </a:schemeClr>
            </a:gs>
            <a:gs pos="100000">
              <a:schemeClr val="accent5">
                <a:hueOff val="-1655646"/>
                <a:satOff val="6635"/>
                <a:lumOff val="143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II. Compréhension de texte</a:t>
          </a:r>
        </a:p>
      </dsp:txBody>
      <dsp:txXfrm>
        <a:off x="22693" y="511088"/>
        <a:ext cx="2917270" cy="419476"/>
      </dsp:txXfrm>
    </dsp:sp>
    <dsp:sp modelId="{24910634-DF4F-4523-983D-3DE40C951956}">
      <dsp:nvSpPr>
        <dsp:cNvPr id="0" name=""/>
        <dsp:cNvSpPr/>
      </dsp:nvSpPr>
      <dsp:spPr>
        <a:xfrm rot="5400000">
          <a:off x="5410183" y="-1424539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3580161"/>
              <a:satOff val="16084"/>
              <a:lumOff val="110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La destination : la préposition « à »</a:t>
          </a:r>
        </a:p>
      </dsp:txBody>
      <dsp:txXfrm rot="-5400000">
        <a:off x="2962656" y="1041142"/>
        <a:ext cx="5248790" cy="335581"/>
      </dsp:txXfrm>
    </dsp:sp>
    <dsp:sp modelId="{98BA1373-905E-46DC-BB78-563BBE05A960}">
      <dsp:nvSpPr>
        <dsp:cNvPr id="0" name=""/>
        <dsp:cNvSpPr/>
      </dsp:nvSpPr>
      <dsp:spPr>
        <a:xfrm>
          <a:off x="0" y="976500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III. Grammaire</a:t>
          </a:r>
        </a:p>
      </dsp:txBody>
      <dsp:txXfrm>
        <a:off x="22693" y="999193"/>
        <a:ext cx="2917270" cy="419476"/>
      </dsp:txXfrm>
    </dsp:sp>
    <dsp:sp modelId="{4D76C694-DF4F-4077-ACA2-3A2C35E88C79}">
      <dsp:nvSpPr>
        <dsp:cNvPr id="0" name=""/>
        <dsp:cNvSpPr/>
      </dsp:nvSpPr>
      <dsp:spPr>
        <a:xfrm rot="5400000">
          <a:off x="5410183" y="-936434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5370241"/>
              <a:satOff val="24126"/>
              <a:lumOff val="16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Le paysage</a:t>
          </a:r>
        </a:p>
      </dsp:txBody>
      <dsp:txXfrm rot="-5400000">
        <a:off x="2962656" y="1529247"/>
        <a:ext cx="5248790" cy="335581"/>
      </dsp:txXfrm>
    </dsp:sp>
    <dsp:sp modelId="{B28C8D57-269A-436A-886A-839CDA6EBE8A}">
      <dsp:nvSpPr>
        <dsp:cNvPr id="0" name=""/>
        <dsp:cNvSpPr/>
      </dsp:nvSpPr>
      <dsp:spPr>
        <a:xfrm>
          <a:off x="0" y="1464606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IV. Vocabulaire</a:t>
          </a:r>
        </a:p>
      </dsp:txBody>
      <dsp:txXfrm>
        <a:off x="22693" y="1487299"/>
        <a:ext cx="2917270" cy="419476"/>
      </dsp:txXfrm>
    </dsp:sp>
    <dsp:sp modelId="{4CFDC7B9-1108-46A6-8CF6-0D4391ABFFC0}">
      <dsp:nvSpPr>
        <dsp:cNvPr id="0" name=""/>
        <dsp:cNvSpPr/>
      </dsp:nvSpPr>
      <dsp:spPr>
        <a:xfrm rot="5400000">
          <a:off x="5410183" y="-448329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7160321"/>
              <a:satOff val="32169"/>
              <a:lumOff val="2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Décrire un pays et sa population</a:t>
          </a:r>
        </a:p>
      </dsp:txBody>
      <dsp:txXfrm rot="-5400000">
        <a:off x="2962656" y="2017352"/>
        <a:ext cx="5248790" cy="335581"/>
      </dsp:txXfrm>
    </dsp:sp>
    <dsp:sp modelId="{972B88E9-81DD-40FF-AE03-670CC03E7CAB}">
      <dsp:nvSpPr>
        <dsp:cNvPr id="0" name=""/>
        <dsp:cNvSpPr/>
      </dsp:nvSpPr>
      <dsp:spPr>
        <a:xfrm>
          <a:off x="0" y="1952711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V. Vocabulaire</a:t>
          </a:r>
        </a:p>
      </dsp:txBody>
      <dsp:txXfrm>
        <a:off x="22693" y="1975404"/>
        <a:ext cx="2917270" cy="419476"/>
      </dsp:txXfrm>
    </dsp:sp>
    <dsp:sp modelId="{53160EAE-51CF-403B-AAF6-EA39081A3EC5}">
      <dsp:nvSpPr>
        <dsp:cNvPr id="0" name=""/>
        <dsp:cNvSpPr/>
      </dsp:nvSpPr>
      <dsp:spPr>
        <a:xfrm rot="5400000">
          <a:off x="5410183" y="39776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8950401"/>
            <a:satOff val="40211"/>
            <a:lumOff val="2764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8950401"/>
              <a:satOff val="40211"/>
              <a:lumOff val="276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800" kern="1200" noProof="0" dirty="0"/>
        </a:p>
      </dsp:txBody>
      <dsp:txXfrm rot="-5400000">
        <a:off x="2962656" y="2505457"/>
        <a:ext cx="5248790" cy="335581"/>
      </dsp:txXfrm>
    </dsp:sp>
    <dsp:sp modelId="{A43B2697-6323-4FC2-9A82-CDBC807AE1CC}">
      <dsp:nvSpPr>
        <dsp:cNvPr id="0" name=""/>
        <dsp:cNvSpPr/>
      </dsp:nvSpPr>
      <dsp:spPr>
        <a:xfrm>
          <a:off x="0" y="2440817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8278230"/>
                <a:satOff val="33176"/>
                <a:lumOff val="7190"/>
                <a:alphaOff val="0"/>
                <a:tint val="50000"/>
                <a:satMod val="300000"/>
              </a:schemeClr>
            </a:gs>
            <a:gs pos="35000">
              <a:schemeClr val="accent5">
                <a:hueOff val="-8278230"/>
                <a:satOff val="33176"/>
                <a:lumOff val="7190"/>
                <a:alphaOff val="0"/>
                <a:tint val="37000"/>
                <a:satMod val="300000"/>
              </a:schemeClr>
            </a:gs>
            <a:gs pos="100000">
              <a:schemeClr val="accent5">
                <a:hueOff val="-8278230"/>
                <a:satOff val="33176"/>
                <a:lumOff val="71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VI. Phonétique</a:t>
          </a:r>
        </a:p>
      </dsp:txBody>
      <dsp:txXfrm>
        <a:off x="22693" y="2463510"/>
        <a:ext cx="2917270" cy="419476"/>
      </dsp:txXfrm>
    </dsp:sp>
    <dsp:sp modelId="{4D08D740-01BE-4BE2-8CCE-032441F54D21}">
      <dsp:nvSpPr>
        <dsp:cNvPr id="0" name=""/>
        <dsp:cNvSpPr/>
      </dsp:nvSpPr>
      <dsp:spPr>
        <a:xfrm rot="5400000">
          <a:off x="5410183" y="527881"/>
          <a:ext cx="371889" cy="5266944"/>
        </a:xfrm>
        <a:prstGeom prst="round2SameRect">
          <a:avLst/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rtlCol="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800" kern="1200" noProof="0" dirty="0"/>
            <a:t>Créer un dépliant touristique</a:t>
          </a:r>
        </a:p>
      </dsp:txBody>
      <dsp:txXfrm rot="-5400000">
        <a:off x="2962656" y="2993562"/>
        <a:ext cx="5248790" cy="335581"/>
      </dsp:txXfrm>
    </dsp:sp>
    <dsp:sp modelId="{317EF949-4A4B-4772-9F6D-E0053A7F9E42}">
      <dsp:nvSpPr>
        <dsp:cNvPr id="0" name=""/>
        <dsp:cNvSpPr/>
      </dsp:nvSpPr>
      <dsp:spPr>
        <a:xfrm>
          <a:off x="0" y="2928922"/>
          <a:ext cx="2962656" cy="46486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36195" rIns="72390" bIns="36195" numCol="1" spcCol="1270" rtlCol="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noProof="0" dirty="0"/>
            <a:t>VII. Production</a:t>
          </a:r>
        </a:p>
      </dsp:txBody>
      <dsp:txXfrm>
        <a:off x="22693" y="2951615"/>
        <a:ext cx="2917270" cy="4194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7024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403946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  <a:endParaRPr lang="fr-FR" sz="16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Paysage</a:t>
          </a:r>
          <a:br>
            <a:rPr lang="fr-FR" sz="1600" b="0" kern="1200" noProof="0" dirty="0"/>
          </a:br>
          <a:r>
            <a:rPr lang="fr-FR" sz="1600" b="0" kern="1200" noProof="0" dirty="0"/>
            <a:t>- Décrire un pays et sa population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- </a:t>
          </a:r>
          <a:r>
            <a:rPr lang="fr-FR" sz="1600" kern="1200" dirty="0"/>
            <a:t>Au, à la, à l’, aux + lieu</a:t>
          </a:r>
          <a:endParaRPr lang="fr-FR" sz="1600" b="1" kern="1200" noProof="0" dirty="0"/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  <a:endParaRPr lang="fr-FR" sz="1600" b="1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Le Sénégal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36117" y="1979091"/>
          <a:ext cx="7596366" cy="448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  <a:endParaRPr lang="fr-FR" sz="16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Paysage</a:t>
          </a:r>
          <a:br>
            <a:rPr lang="fr-FR" sz="1600" b="0" kern="1200" noProof="0" dirty="0"/>
          </a:br>
          <a:r>
            <a:rPr lang="fr-FR" sz="1600" b="0" kern="1200" noProof="0" dirty="0"/>
            <a:t>- Décrire un pays et sa population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strike="sngStrike" kern="1200" noProof="0" dirty="0"/>
            <a:t>- </a:t>
          </a:r>
          <a:r>
            <a:rPr lang="fr-FR" sz="1600" strike="sngStrike" kern="1200" dirty="0"/>
            <a:t>Au, à la, à l’, aux + lieu</a:t>
          </a:r>
          <a:endParaRPr lang="fr-FR" sz="1600" b="1" strike="sngStrike" kern="1200" noProof="0" dirty="0"/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  <a:endParaRPr lang="fr-FR" sz="1600" b="1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Le Sénégal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36117" y="1979091"/>
          <a:ext cx="7596366" cy="448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Vocabulaire</a:t>
          </a:r>
          <a:endParaRPr lang="fr-FR" sz="1600" b="1" kern="1200" noProof="0" dirty="0"/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</a:t>
          </a:r>
          <a:r>
            <a:rPr lang="fr-FR" sz="1600" b="0" strike="sngStrike" kern="1200" noProof="0" dirty="0"/>
            <a:t>Paysage</a:t>
          </a:r>
          <a:br>
            <a:rPr lang="fr-FR" sz="1600" b="0" kern="1200" noProof="0" dirty="0"/>
          </a:br>
          <a:r>
            <a:rPr lang="fr-FR" sz="1600" b="0" kern="1200" noProof="0" dirty="0"/>
            <a:t>- Décrire un pays et sa population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Grammaire</a:t>
          </a:r>
        </a:p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strike="sngStrike" kern="1200" noProof="0" dirty="0"/>
            <a:t>- </a:t>
          </a:r>
          <a:r>
            <a:rPr lang="fr-FR" sz="1600" strike="sngStrike" kern="1200" dirty="0"/>
            <a:t>Au, à la, à l’, aux + lieu</a:t>
          </a:r>
          <a:endParaRPr lang="fr-FR" sz="1600" b="1" strike="sngStrike" kern="1200" noProof="0" dirty="0"/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rtlCol="0" anchor="t" anchorCtr="1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noProof="0" dirty="0"/>
            <a:t>Culture</a:t>
          </a:r>
          <a:endParaRPr lang="fr-FR" sz="1600" b="1" kern="1200" noProof="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600" strike="sngStrike" kern="1200" noProof="0" dirty="0"/>
            <a:t>Le Sénégal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36117" y="1979091"/>
          <a:ext cx="7596366" cy="448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4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83877" y="0"/>
          <a:ext cx="2738885" cy="1983581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Vocabulaire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 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0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600" b="0" kern="1200" noProof="0" dirty="0"/>
        </a:p>
      </dsp:txBody>
      <dsp:txXfrm>
        <a:off x="83877" y="793432"/>
        <a:ext cx="2738885" cy="793432"/>
      </dsp:txXfrm>
    </dsp:sp>
    <dsp:sp modelId="{279DFE09-28EE-48A2-B192-FFEC93ADF17D}">
      <dsp:nvSpPr>
        <dsp:cNvPr id="0" name=""/>
        <dsp:cNvSpPr/>
      </dsp:nvSpPr>
      <dsp:spPr>
        <a:xfrm>
          <a:off x="1056273" y="122271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904929" y="0"/>
          <a:ext cx="2738885" cy="1983581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Grammaire</a:t>
          </a:r>
          <a:endParaRPr lang="fr-FR" sz="1600" b="0" kern="1200" noProof="0" dirty="0">
            <a:solidFill>
              <a:schemeClr val="tx1"/>
            </a:solidFill>
          </a:endParaRPr>
        </a:p>
      </dsp:txBody>
      <dsp:txXfrm>
        <a:off x="2904929" y="793432"/>
        <a:ext cx="2738885" cy="793432"/>
      </dsp:txXfrm>
    </dsp:sp>
    <dsp:sp modelId="{112E1D68-647B-46C7-AF2C-FF0A84DB584F}">
      <dsp:nvSpPr>
        <dsp:cNvPr id="0" name=""/>
        <dsp:cNvSpPr/>
      </dsp:nvSpPr>
      <dsp:spPr>
        <a:xfrm>
          <a:off x="3944106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725981" y="0"/>
          <a:ext cx="2398141" cy="1983581"/>
        </a:xfrm>
        <a:prstGeom prst="roundRect">
          <a:avLst>
            <a:gd name="adj" fmla="val 10000"/>
          </a:avLst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Culture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>
              <a:solidFill>
                <a:schemeClr val="tx1"/>
              </a:solidFill>
            </a:rPr>
            <a:t> </a:t>
          </a:r>
        </a:p>
      </dsp:txBody>
      <dsp:txXfrm>
        <a:off x="5725981" y="793432"/>
        <a:ext cx="2398141" cy="793432"/>
      </dsp:txXfrm>
    </dsp:sp>
    <dsp:sp modelId="{6D76E5FF-7D2E-406A-B668-9F0EAFB414C8}">
      <dsp:nvSpPr>
        <dsp:cNvPr id="0" name=""/>
        <dsp:cNvSpPr/>
      </dsp:nvSpPr>
      <dsp:spPr>
        <a:xfrm>
          <a:off x="6594786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12871" y="1977603"/>
          <a:ext cx="7445624" cy="597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5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indicate</a:t>
          </a:r>
          <a:r>
            <a:rPr lang="fr-FR" sz="2200" kern="1200" dirty="0"/>
            <a:t> </a:t>
          </a:r>
          <a:r>
            <a:rPr lang="fr-FR" sz="2200" kern="1200" dirty="0" err="1"/>
            <a:t>their</a:t>
          </a:r>
          <a:r>
            <a:rPr lang="fr-FR" sz="2200" kern="1200" dirty="0"/>
            <a:t> destination.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write</a:t>
          </a:r>
          <a:r>
            <a:rPr lang="fr-FR" sz="2200" kern="1200" dirty="0"/>
            <a:t> a </a:t>
          </a:r>
          <a:r>
            <a:rPr lang="fr-FR" sz="2200" kern="1200" dirty="0" err="1"/>
            <a:t>travel</a:t>
          </a:r>
          <a:r>
            <a:rPr lang="fr-FR" sz="2200" kern="1200" dirty="0"/>
            <a:t> </a:t>
          </a:r>
          <a:r>
            <a:rPr lang="fr-FR" sz="2200" kern="1200" dirty="0" err="1"/>
            <a:t>diary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describe</a:t>
          </a:r>
          <a:r>
            <a:rPr lang="fr-FR" sz="2200" kern="1200" dirty="0"/>
            <a:t> countries </a:t>
          </a:r>
          <a:r>
            <a:rPr lang="fr-FR" sz="2200" kern="1200" dirty="0" err="1"/>
            <a:t>they</a:t>
          </a:r>
          <a:r>
            <a:rPr lang="fr-FR" sz="2200" kern="1200" dirty="0"/>
            <a:t> </a:t>
          </a:r>
          <a:r>
            <a:rPr lang="fr-FR" sz="2200" kern="1200" dirty="0" err="1"/>
            <a:t>travel</a:t>
          </a:r>
          <a:r>
            <a:rPr lang="fr-FR" sz="2200" kern="1200" dirty="0"/>
            <a:t> to.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859561-4C40-474F-B39B-EAFCBBA049A0}">
      <dsp:nvSpPr>
        <dsp:cNvPr id="0" name=""/>
        <dsp:cNvSpPr/>
      </dsp:nvSpPr>
      <dsp:spPr>
        <a:xfrm>
          <a:off x="1723" y="0"/>
          <a:ext cx="2681226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Vocabulaire</a:t>
          </a:r>
          <a:endParaRPr lang="fr-FR" sz="1200" b="1" kern="1200" noProof="0" dirty="0"/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0" kern="1200" noProof="0" dirty="0"/>
            <a:t>- Paysage</a:t>
          </a:r>
          <a:br>
            <a:rPr lang="fr-FR" sz="1200" b="0" kern="1200" noProof="0" dirty="0"/>
          </a:br>
          <a:r>
            <a:rPr lang="fr-FR" sz="1200" b="0" kern="1200" noProof="0" dirty="0"/>
            <a:t>- Décrire un pays et sa population</a:t>
          </a:r>
        </a:p>
      </dsp:txBody>
      <dsp:txXfrm>
        <a:off x="1723" y="793432"/>
        <a:ext cx="2681226" cy="793432"/>
      </dsp:txXfrm>
    </dsp:sp>
    <dsp:sp modelId="{279DFE09-28EE-48A2-B192-FFEC93ADF17D}">
      <dsp:nvSpPr>
        <dsp:cNvPr id="0" name=""/>
        <dsp:cNvSpPr/>
      </dsp:nvSpPr>
      <dsp:spPr>
        <a:xfrm>
          <a:off x="1012070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2763386" y="0"/>
          <a:ext cx="2681226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Grammaire</a:t>
          </a:r>
        </a:p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- </a:t>
          </a:r>
          <a:r>
            <a:rPr lang="fr-FR" sz="1200" kern="1200" dirty="0"/>
            <a:t>Au, à la, à l’, aux + lieu</a:t>
          </a:r>
          <a:endParaRPr lang="fr-FR" sz="1200" b="1" kern="1200" noProof="0" dirty="0"/>
        </a:p>
      </dsp:txBody>
      <dsp:txXfrm>
        <a:off x="2763386" y="793432"/>
        <a:ext cx="2681226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5525050" y="0"/>
          <a:ext cx="2681226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rtlCol="0" anchor="t" anchorCtr="1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noProof="0" dirty="0"/>
            <a:t>Culture</a:t>
          </a:r>
          <a:endParaRPr lang="fr-FR" sz="1200" b="1" kern="1200" noProof="0" dirty="0"/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 Sénégal</a:t>
          </a:r>
        </a:p>
      </dsp:txBody>
      <dsp:txXfrm>
        <a:off x="5525050" y="793432"/>
        <a:ext cx="2681226" cy="793432"/>
      </dsp:txXfrm>
    </dsp:sp>
    <dsp:sp modelId="{6D76E5FF-7D2E-406A-B668-9F0EAFB414C8}">
      <dsp:nvSpPr>
        <dsp:cNvPr id="0" name=""/>
        <dsp:cNvSpPr/>
      </dsp:nvSpPr>
      <dsp:spPr>
        <a:xfrm>
          <a:off x="6535397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36117" y="1979091"/>
          <a:ext cx="7596366" cy="448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1339" y="0"/>
          <a:ext cx="1576090" cy="273844"/>
        </a:xfrm>
        <a:prstGeom prst="homePlat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674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I. Starter</a:t>
          </a:r>
          <a:endParaRPr lang="fr-FR" sz="1100" kern="1200" dirty="0"/>
        </a:p>
      </dsp:txBody>
      <dsp:txXfrm>
        <a:off x="1339" y="0"/>
        <a:ext cx="1507629" cy="273844"/>
      </dsp:txXfrm>
    </dsp:sp>
    <dsp:sp modelId="{1B0034AB-7894-4042-9291-74C6831A5E4E}">
      <dsp:nvSpPr>
        <dsp:cNvPr id="0" name=""/>
        <dsp:cNvSpPr/>
      </dsp:nvSpPr>
      <dsp:spPr>
        <a:xfrm>
          <a:off x="126221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II. </a:t>
          </a:r>
          <a:r>
            <a:rPr lang="fr-FR" sz="1100" kern="1200" dirty="0" err="1">
              <a:hlinkClick xmlns:r="http://schemas.openxmlformats.org/officeDocument/2006/relationships" r:id=""/>
            </a:rPr>
            <a:t>Comp</a:t>
          </a:r>
          <a:r>
            <a:rPr lang="fr-FR" sz="1100" kern="1200" dirty="0">
              <a:hlinkClick xmlns:r="http://schemas.openxmlformats.org/officeDocument/2006/relationships" r:id=""/>
            </a:rPr>
            <a:t> de texte</a:t>
          </a:r>
          <a:endParaRPr lang="fr-FR" sz="1100" kern="1200" dirty="0"/>
        </a:p>
      </dsp:txBody>
      <dsp:txXfrm>
        <a:off x="1399133" y="0"/>
        <a:ext cx="1302246" cy="273844"/>
      </dsp:txXfrm>
    </dsp:sp>
    <dsp:sp modelId="{2F548C05-5D23-47B9-9153-0D08392EF497}">
      <dsp:nvSpPr>
        <dsp:cNvPr id="0" name=""/>
        <dsp:cNvSpPr/>
      </dsp:nvSpPr>
      <dsp:spPr>
        <a:xfrm>
          <a:off x="2523083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III. Gr: </a:t>
          </a:r>
          <a:r>
            <a:rPr lang="fr-FR" sz="1100" kern="1200" dirty="0" err="1">
              <a:hlinkClick xmlns:r="http://schemas.openxmlformats.org/officeDocument/2006/relationships" r:id=""/>
            </a:rPr>
            <a:t>prépo</a:t>
          </a:r>
          <a:r>
            <a:rPr lang="fr-FR" sz="1100" kern="1200" dirty="0">
              <a:hlinkClick xmlns:r="http://schemas.openxmlformats.org/officeDocument/2006/relationships" r:id=""/>
            </a:rPr>
            <a:t> « à »</a:t>
          </a:r>
          <a:endParaRPr lang="fr-FR" sz="1100" kern="1200" dirty="0"/>
        </a:p>
      </dsp:txBody>
      <dsp:txXfrm>
        <a:off x="2660005" y="0"/>
        <a:ext cx="1302246" cy="273844"/>
      </dsp:txXfrm>
    </dsp:sp>
    <dsp:sp modelId="{0BF32CFA-15F8-41C4-A152-C55FC3476C2D}">
      <dsp:nvSpPr>
        <dsp:cNvPr id="0" name=""/>
        <dsp:cNvSpPr/>
      </dsp:nvSpPr>
      <dsp:spPr>
        <a:xfrm>
          <a:off x="3783955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IV.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paysage</a:t>
          </a:r>
          <a:endParaRPr lang="fr-FR" sz="1100" kern="1200" dirty="0"/>
        </a:p>
      </dsp:txBody>
      <dsp:txXfrm>
        <a:off x="3920877" y="0"/>
        <a:ext cx="1302246" cy="273844"/>
      </dsp:txXfrm>
    </dsp:sp>
    <dsp:sp modelId="{56B9543B-0CB2-4BC7-931C-14EE9E24960A}">
      <dsp:nvSpPr>
        <dsp:cNvPr id="0" name=""/>
        <dsp:cNvSpPr/>
      </dsp:nvSpPr>
      <dsp:spPr>
        <a:xfrm>
          <a:off x="5044827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V. </a:t>
          </a:r>
          <a:r>
            <a:rPr lang="fr-FR" sz="1100" kern="1200" dirty="0" err="1">
              <a:hlinkClick xmlns:r="http://schemas.openxmlformats.org/officeDocument/2006/relationships" r:id=""/>
            </a:rPr>
            <a:t>Voc</a:t>
          </a:r>
          <a:r>
            <a:rPr lang="fr-FR" sz="1100" kern="1200" dirty="0">
              <a:hlinkClick xmlns:r="http://schemas.openxmlformats.org/officeDocument/2006/relationships" r:id=""/>
            </a:rPr>
            <a:t>: pays et population</a:t>
          </a:r>
          <a:endParaRPr lang="fr-FR" sz="1100" kern="1200" dirty="0"/>
        </a:p>
      </dsp:txBody>
      <dsp:txXfrm>
        <a:off x="5181749" y="0"/>
        <a:ext cx="1302246" cy="273844"/>
      </dsp:txXfrm>
    </dsp:sp>
    <dsp:sp modelId="{92430BDE-7174-4B03-866C-936903DF07F9}">
      <dsp:nvSpPr>
        <dsp:cNvPr id="0" name=""/>
        <dsp:cNvSpPr/>
      </dsp:nvSpPr>
      <dsp:spPr>
        <a:xfrm>
          <a:off x="6305699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VI. Phonétique</a:t>
          </a:r>
          <a:endParaRPr lang="fr-FR" sz="1100" kern="1200" dirty="0"/>
        </a:p>
      </dsp:txBody>
      <dsp:txXfrm>
        <a:off x="6442621" y="0"/>
        <a:ext cx="1302246" cy="273844"/>
      </dsp:txXfrm>
    </dsp:sp>
    <dsp:sp modelId="{2CB68F4E-D058-4ECE-8D28-436B2D71DCC9}">
      <dsp:nvSpPr>
        <dsp:cNvPr id="0" name=""/>
        <dsp:cNvSpPr/>
      </dsp:nvSpPr>
      <dsp:spPr>
        <a:xfrm>
          <a:off x="7566571" y="0"/>
          <a:ext cx="1576090" cy="273844"/>
        </a:xfrm>
        <a:prstGeom prst="chevron">
          <a:avLst/>
        </a:prstGeom>
        <a:solidFill>
          <a:schemeClr val="accent6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29337" rIns="14669" bIns="29337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kern="1200" dirty="0">
              <a:hlinkClick xmlns:r="http://schemas.openxmlformats.org/officeDocument/2006/relationships" r:id=""/>
            </a:rPr>
            <a:t>VII. Production</a:t>
          </a:r>
          <a:endParaRPr lang="fr-FR" sz="1100" kern="1200" dirty="0"/>
        </a:p>
      </dsp:txBody>
      <dsp:txXfrm>
        <a:off x="7703493" y="0"/>
        <a:ext cx="1302246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A7AE4D-419C-4E90-A4FC-3D4E91B7256D}">
      <dsp:nvSpPr>
        <dsp:cNvPr id="0" name=""/>
        <dsp:cNvSpPr/>
      </dsp:nvSpPr>
      <dsp:spPr>
        <a:xfrm>
          <a:off x="0" y="511"/>
          <a:ext cx="4683949" cy="119742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8CF7FA-C71C-44A4-9368-5DD86EF4C6AC}">
      <dsp:nvSpPr>
        <dsp:cNvPr id="0" name=""/>
        <dsp:cNvSpPr/>
      </dsp:nvSpPr>
      <dsp:spPr>
        <a:xfrm>
          <a:off x="362220" y="269932"/>
          <a:ext cx="658583" cy="6585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497C85-F989-43E4-84AA-E0AAAAA2D578}">
      <dsp:nvSpPr>
        <dsp:cNvPr id="0" name=""/>
        <dsp:cNvSpPr/>
      </dsp:nvSpPr>
      <dsp:spPr>
        <a:xfrm>
          <a:off x="1383025" y="511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ALL </a:t>
          </a:r>
          <a:r>
            <a:rPr lang="fr-FR" sz="2200" kern="1200" dirty="0" err="1"/>
            <a:t>students</a:t>
          </a:r>
          <a:r>
            <a:rPr lang="fr-FR" sz="2200" kern="1200" dirty="0"/>
            <a:t> MUST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indicate</a:t>
          </a:r>
          <a:r>
            <a:rPr lang="fr-FR" sz="2200" kern="1200" dirty="0"/>
            <a:t> </a:t>
          </a:r>
          <a:r>
            <a:rPr lang="fr-FR" sz="2200" kern="1200" dirty="0" err="1"/>
            <a:t>their</a:t>
          </a:r>
          <a:r>
            <a:rPr lang="fr-FR" sz="2200" kern="1200" dirty="0"/>
            <a:t> destination.</a:t>
          </a:r>
          <a:endParaRPr lang="en-US" sz="2200" kern="1200" dirty="0"/>
        </a:p>
      </dsp:txBody>
      <dsp:txXfrm>
        <a:off x="1383025" y="511"/>
        <a:ext cx="3300923" cy="1197424"/>
      </dsp:txXfrm>
    </dsp:sp>
    <dsp:sp modelId="{7FA56A28-0886-431B-BC4E-857206CD9AEE}">
      <dsp:nvSpPr>
        <dsp:cNvPr id="0" name=""/>
        <dsp:cNvSpPr/>
      </dsp:nvSpPr>
      <dsp:spPr>
        <a:xfrm>
          <a:off x="0" y="1497292"/>
          <a:ext cx="4683949" cy="11974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7261FB-2897-4ECF-8A4C-DE07CE61B16F}">
      <dsp:nvSpPr>
        <dsp:cNvPr id="0" name=""/>
        <dsp:cNvSpPr/>
      </dsp:nvSpPr>
      <dsp:spPr>
        <a:xfrm>
          <a:off x="362220" y="1766713"/>
          <a:ext cx="658583" cy="6585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AA6725-5D24-4FAC-8D06-F472470A355B}">
      <dsp:nvSpPr>
        <dsp:cNvPr id="0" name=""/>
        <dsp:cNvSpPr/>
      </dsp:nvSpPr>
      <dsp:spPr>
        <a:xfrm>
          <a:off x="1383025" y="1497292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MOST </a:t>
          </a:r>
          <a:r>
            <a:rPr lang="fr-FR" sz="2200" kern="1200" dirty="0" err="1"/>
            <a:t>students</a:t>
          </a:r>
          <a:r>
            <a:rPr lang="fr-FR" sz="2200" kern="1200" dirty="0"/>
            <a:t> SHOULD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write</a:t>
          </a:r>
          <a:r>
            <a:rPr lang="fr-FR" sz="2200" kern="1200" dirty="0"/>
            <a:t> a </a:t>
          </a:r>
          <a:r>
            <a:rPr lang="fr-FR" sz="2200" kern="1200" dirty="0" err="1"/>
            <a:t>travel</a:t>
          </a:r>
          <a:r>
            <a:rPr lang="fr-FR" sz="2200" kern="1200" dirty="0"/>
            <a:t> </a:t>
          </a:r>
          <a:r>
            <a:rPr lang="fr-FR" sz="2200" kern="1200" dirty="0" err="1"/>
            <a:t>diary</a:t>
          </a:r>
          <a:r>
            <a:rPr lang="fr-FR" sz="2200" kern="1200" dirty="0"/>
            <a:t>.</a:t>
          </a:r>
          <a:endParaRPr lang="en-US" sz="2200" kern="1200" dirty="0"/>
        </a:p>
      </dsp:txBody>
      <dsp:txXfrm>
        <a:off x="1383025" y="1497292"/>
        <a:ext cx="3300923" cy="1197424"/>
      </dsp:txXfrm>
    </dsp:sp>
    <dsp:sp modelId="{1F610919-549D-4BE3-9D74-B1DACC95D2B9}">
      <dsp:nvSpPr>
        <dsp:cNvPr id="0" name=""/>
        <dsp:cNvSpPr/>
      </dsp:nvSpPr>
      <dsp:spPr>
        <a:xfrm>
          <a:off x="0" y="2994073"/>
          <a:ext cx="4683949" cy="119742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268259-2CAC-4CB9-AA4F-27559E7C35EC}">
      <dsp:nvSpPr>
        <dsp:cNvPr id="0" name=""/>
        <dsp:cNvSpPr/>
      </dsp:nvSpPr>
      <dsp:spPr>
        <a:xfrm>
          <a:off x="362220" y="3263494"/>
          <a:ext cx="658583" cy="6585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FF08BF-A4BB-41AD-8653-16328F8CE465}">
      <dsp:nvSpPr>
        <dsp:cNvPr id="0" name=""/>
        <dsp:cNvSpPr/>
      </dsp:nvSpPr>
      <dsp:spPr>
        <a:xfrm>
          <a:off x="1383025" y="2994073"/>
          <a:ext cx="3300923" cy="11974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27" tIns="126727" rIns="126727" bIns="126727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SOME </a:t>
          </a:r>
          <a:r>
            <a:rPr lang="fr-FR" sz="2200" kern="1200" dirty="0" err="1"/>
            <a:t>students</a:t>
          </a:r>
          <a:r>
            <a:rPr lang="fr-FR" sz="2200" kern="1200" dirty="0"/>
            <a:t> COULD </a:t>
          </a:r>
          <a:r>
            <a:rPr lang="fr-FR" sz="2200" kern="1200" dirty="0" err="1"/>
            <a:t>be</a:t>
          </a:r>
          <a:r>
            <a:rPr lang="fr-FR" sz="2200" kern="1200" dirty="0"/>
            <a:t> able to </a:t>
          </a:r>
          <a:r>
            <a:rPr lang="fr-FR" sz="2200" kern="1200" dirty="0" err="1"/>
            <a:t>describe</a:t>
          </a:r>
          <a:r>
            <a:rPr lang="fr-FR" sz="2200" kern="1200" dirty="0"/>
            <a:t> countries </a:t>
          </a:r>
          <a:r>
            <a:rPr lang="fr-FR" sz="2200" kern="1200" dirty="0" err="1"/>
            <a:t>they</a:t>
          </a:r>
          <a:r>
            <a:rPr lang="fr-FR" sz="2200" kern="1200" dirty="0"/>
            <a:t> </a:t>
          </a:r>
          <a:r>
            <a:rPr lang="fr-FR" sz="2200" kern="1200" dirty="0" err="1"/>
            <a:t>travel</a:t>
          </a:r>
          <a:r>
            <a:rPr lang="fr-FR" sz="2200" kern="1200" dirty="0"/>
            <a:t> to.</a:t>
          </a:r>
          <a:endParaRPr lang="en-US" sz="2200" kern="1200" dirty="0"/>
        </a:p>
      </dsp:txBody>
      <dsp:txXfrm>
        <a:off x="1383025" y="2994073"/>
        <a:ext cx="3300923" cy="11974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92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380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65887">
              <a:defRPr/>
            </a:pPr>
            <a:fld id="{47ACC5C7-22CB-4DA0-9FAC-C671A1669F6F}" type="slidenum">
              <a:rPr lang="en-US">
                <a:solidFill>
                  <a:prstClr val="black"/>
                </a:solidFill>
                <a:latin typeface="Calibri"/>
              </a:rPr>
              <a:pPr defTabSz="465887">
                <a:defRPr/>
              </a:pPr>
              <a:t>60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812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Guidage</a:t>
            </a:r>
            <a:r>
              <a:rPr lang="en-US" dirty="0"/>
              <a:t> pour les </a:t>
            </a:r>
            <a:r>
              <a:rPr lang="en-US" dirty="0" err="1"/>
              <a:t>objectifs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GG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81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80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Use </a:t>
            </a:r>
            <a:r>
              <a:rPr lang="fr-FR" dirty="0" err="1"/>
              <a:t>another</a:t>
            </a:r>
            <a:r>
              <a:rPr lang="fr-FR" dirty="0"/>
              <a:t> </a:t>
            </a:r>
            <a:r>
              <a:rPr lang="fr-FR" dirty="0" err="1"/>
              <a:t>color</a:t>
            </a:r>
            <a:r>
              <a:rPr lang="fr-FR" dirty="0"/>
              <a:t> </a:t>
            </a:r>
            <a:r>
              <a:rPr lang="fr-FR" dirty="0" err="1"/>
              <a:t>when</a:t>
            </a:r>
            <a:r>
              <a:rPr lang="fr-FR" dirty="0"/>
              <a:t> </a:t>
            </a:r>
            <a:r>
              <a:rPr lang="fr-FR" dirty="0" err="1"/>
              <a:t>completing</a:t>
            </a:r>
            <a:r>
              <a:rPr lang="fr-FR" dirty="0"/>
              <a:t> to highlight the </a:t>
            </a:r>
            <a:r>
              <a:rPr lang="fr-FR" dirty="0" err="1"/>
              <a:t>progress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D5970D-E2A6-4809-82AF-2E7A9FF3C381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7128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9097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904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Faire créer une </a:t>
            </a:r>
            <a:r>
              <a:rPr lang="fr-FR" dirty="0" err="1"/>
              <a:t>mindmap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695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FA5C1-D576-4EFE-815C-685B40FDD97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2573-78CC-4E1C-AB90-E1CFC6CAB66F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4B97D-FA5E-4B26-8646-8E0B23477E2D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993DD4-D408-5E9A-864D-03625913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5777988-6FA8-E82B-16E1-9751D82F8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6AAC51-DB8D-4B6C-DC39-4263A9D3C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465F6B2-2110-9892-CDA6-4F7AAB37A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EF764F-0318-7727-0D3C-6C68C21A7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9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5620-05E6-448E-A321-B2515E95FBB4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A2BB-B40F-4F2F-AF39-83168D49CB7E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C60D-3C0A-4485-8380-7D8491F5B519}" type="datetime1">
              <a:rPr lang="en-US" smtClean="0"/>
              <a:t>1/13/2024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6E98-B59E-4869-A25A-A72005A2456E}" type="datetime1">
              <a:rPr lang="en-US" smtClean="0"/>
              <a:t>1/13/2024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82C0-44B6-479C-8F29-F5BC29281D80}" type="datetime1">
              <a:rPr lang="en-US" smtClean="0"/>
              <a:t>1/13/2024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E34-2BFE-46F4-9002-1227DDAEB4C1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20-4FD7-4BB7-B52F-97C0AA3913E0}" type="datetime1">
              <a:rPr lang="en-US" smtClean="0"/>
              <a:t>1/13/2024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1/13/2024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386EBC-A94F-4F09-CD49-ABC9712C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2EB6EB-B4BB-8FFA-AAFF-B13344D809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042A12C-C675-236B-A24D-7DF2CF2AD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1/13/2024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3C9E2C4-D0C4-C881-B8E7-0428C3F19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C7C1326-DC02-EE75-6341-33F94FC48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55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13/01/2024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image" Target="../media/image23.png"/><Relationship Id="rId7" Type="http://schemas.openxmlformats.org/officeDocument/2006/relationships/diagramQuickStyle" Target="../diagrams/quickStyle1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4" Type="http://schemas.openxmlformats.org/officeDocument/2006/relationships/image" Target="../media/image24.png"/><Relationship Id="rId9" Type="http://schemas.microsoft.com/office/2007/relationships/diagramDrawing" Target="../diagrams/drawing13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h0COJYxVmhA?feature=oembed" TargetMode="Externa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5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7.png"/><Relationship Id="rId11" Type="http://schemas.microsoft.com/office/2007/relationships/diagramDrawing" Target="../diagrams/drawing15.xml"/><Relationship Id="rId5" Type="http://schemas.openxmlformats.org/officeDocument/2006/relationships/image" Target="../media/image26.png"/><Relationship Id="rId10" Type="http://schemas.openxmlformats.org/officeDocument/2006/relationships/diagramColors" Target="../diagrams/colors15.xml"/><Relationship Id="rId4" Type="http://schemas.openxmlformats.org/officeDocument/2006/relationships/image" Target="../media/image24.png"/><Relationship Id="rId9" Type="http://schemas.openxmlformats.org/officeDocument/2006/relationships/diagramQuickStyle" Target="../diagrams/quickStyl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7.xml"/><Relationship Id="rId3" Type="http://schemas.openxmlformats.org/officeDocument/2006/relationships/notesSlide" Target="../notesSlides/notesSlide6.xml"/><Relationship Id="rId7" Type="http://schemas.openxmlformats.org/officeDocument/2006/relationships/diagramQuickStyle" Target="../diagrams/quickStyle17.xml"/><Relationship Id="rId2" Type="http://schemas.openxmlformats.org/officeDocument/2006/relationships/slideLayout" Target="../slideLayouts/slideLayout24.xml"/><Relationship Id="rId1" Type="http://schemas.openxmlformats.org/officeDocument/2006/relationships/video" Target="https://www.youtube.com/embed/PAfRjnKg8CE?feature=oembed" TargetMode="External"/><Relationship Id="rId6" Type="http://schemas.openxmlformats.org/officeDocument/2006/relationships/diagramLayout" Target="../diagrams/layout17.xml"/><Relationship Id="rId5" Type="http://schemas.openxmlformats.org/officeDocument/2006/relationships/diagramData" Target="../diagrams/data17.xml"/><Relationship Id="rId4" Type="http://schemas.openxmlformats.org/officeDocument/2006/relationships/image" Target="../media/image7.jpeg"/><Relationship Id="rId9" Type="http://schemas.microsoft.com/office/2007/relationships/diagramDrawing" Target="../diagrams/drawin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19.xml"/><Relationship Id="rId9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image" Target="../media/image29.png"/><Relationship Id="rId7" Type="http://schemas.openxmlformats.org/officeDocument/2006/relationships/diagramColors" Target="../diagrams/colors21.xml"/><Relationship Id="rId2" Type="http://schemas.openxmlformats.org/officeDocument/2006/relationships/hyperlink" Target="https://wordwall.net/play/21436/962/205" TargetMode="External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6.xml"/><Relationship Id="rId3" Type="http://schemas.openxmlformats.org/officeDocument/2006/relationships/image" Target="../media/image34.jpeg"/><Relationship Id="rId7" Type="http://schemas.openxmlformats.org/officeDocument/2006/relationships/diagramLayout" Target="../diagrams/layout26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6.xml"/><Relationship Id="rId5" Type="http://schemas.openxmlformats.org/officeDocument/2006/relationships/image" Target="../media/image36.jpeg"/><Relationship Id="rId10" Type="http://schemas.microsoft.com/office/2007/relationships/diagramDrawing" Target="../diagrams/drawing26.xml"/><Relationship Id="rId4" Type="http://schemas.openxmlformats.org/officeDocument/2006/relationships/image" Target="../media/image35.png"/><Relationship Id="rId9" Type="http://schemas.openxmlformats.org/officeDocument/2006/relationships/diagramColors" Target="../diagrams/colors26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7.xml"/><Relationship Id="rId3" Type="http://schemas.openxmlformats.org/officeDocument/2006/relationships/image" Target="../media/image37.gif"/><Relationship Id="rId7" Type="http://schemas.openxmlformats.org/officeDocument/2006/relationships/diagramColors" Target="../diagrams/colors27.xml"/><Relationship Id="rId2" Type="http://schemas.openxmlformats.org/officeDocument/2006/relationships/hyperlink" Target="https://play.kahoot.it/v2/?quizId=8325f91a-05f7-478a-bb19-8d7782214c35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7.xml"/><Relationship Id="rId5" Type="http://schemas.openxmlformats.org/officeDocument/2006/relationships/diagramLayout" Target="../diagrams/layout27.xml"/><Relationship Id="rId4" Type="http://schemas.openxmlformats.org/officeDocument/2006/relationships/diagramData" Target="../diagrams/data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8.xml"/><Relationship Id="rId5" Type="http://schemas.openxmlformats.org/officeDocument/2006/relationships/diagramQuickStyle" Target="../diagrams/quickStyle28.xml"/><Relationship Id="rId4" Type="http://schemas.openxmlformats.org/officeDocument/2006/relationships/diagramLayout" Target="../diagrams/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29.xml"/><Relationship Id="rId5" Type="http://schemas.openxmlformats.org/officeDocument/2006/relationships/diagramQuickStyle" Target="../diagrams/quickStyle29.xml"/><Relationship Id="rId4" Type="http://schemas.openxmlformats.org/officeDocument/2006/relationships/diagramLayout" Target="../diagrams/layout29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0.xml"/><Relationship Id="rId9" Type="http://schemas.openxmlformats.org/officeDocument/2006/relationships/image" Target="../media/image14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2.xml"/><Relationship Id="rId3" Type="http://schemas.openxmlformats.org/officeDocument/2006/relationships/image" Target="../media/image39.png"/><Relationship Id="rId7" Type="http://schemas.openxmlformats.org/officeDocument/2006/relationships/diagramQuickStyle" Target="../diagrams/quickStyle3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2.xml"/><Relationship Id="rId5" Type="http://schemas.openxmlformats.org/officeDocument/2006/relationships/diagramData" Target="../diagrams/data32.xml"/><Relationship Id="rId4" Type="http://schemas.openxmlformats.org/officeDocument/2006/relationships/image" Target="../media/image15.gif"/><Relationship Id="rId9" Type="http://schemas.microsoft.com/office/2007/relationships/diagramDrawing" Target="../diagrams/drawing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3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33.xml"/><Relationship Id="rId5" Type="http://schemas.openxmlformats.org/officeDocument/2006/relationships/image" Target="../media/image27.png"/><Relationship Id="rId10" Type="http://schemas.microsoft.com/office/2007/relationships/diagramDrawing" Target="../diagrams/drawing33.xml"/><Relationship Id="rId4" Type="http://schemas.openxmlformats.org/officeDocument/2006/relationships/image" Target="../media/image39.png"/><Relationship Id="rId9" Type="http://schemas.openxmlformats.org/officeDocument/2006/relationships/diagramColors" Target="../diagrams/colors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6.xml"/><Relationship Id="rId5" Type="http://schemas.openxmlformats.org/officeDocument/2006/relationships/diagramQuickStyle" Target="../diagrams/quickStyle36.xml"/><Relationship Id="rId4" Type="http://schemas.openxmlformats.org/officeDocument/2006/relationships/diagramLayout" Target="../diagrams/layout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7.xml"/><Relationship Id="rId7" Type="http://schemas.microsoft.com/office/2007/relationships/diagramDrawing" Target="../diagrams/drawing37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7.xml"/><Relationship Id="rId5" Type="http://schemas.openxmlformats.org/officeDocument/2006/relationships/diagramQuickStyle" Target="../diagrams/quickStyle37.xml"/><Relationship Id="rId4" Type="http://schemas.openxmlformats.org/officeDocument/2006/relationships/diagramLayout" Target="../diagrams/layout3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Data" Target="../diagrams/data38.xml"/><Relationship Id="rId7" Type="http://schemas.microsoft.com/office/2007/relationships/diagramDrawing" Target="../diagrams/drawing3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8.xml"/><Relationship Id="rId5" Type="http://schemas.openxmlformats.org/officeDocument/2006/relationships/diagramQuickStyle" Target="../diagrams/quickStyle3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38.xml"/><Relationship Id="rId9" Type="http://schemas.openxmlformats.org/officeDocument/2006/relationships/image" Target="../media/image14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9.xml"/><Relationship Id="rId7" Type="http://schemas.microsoft.com/office/2007/relationships/diagramDrawing" Target="../diagrams/drawing39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39.xml"/><Relationship Id="rId5" Type="http://schemas.openxmlformats.org/officeDocument/2006/relationships/diagramQuickStyle" Target="../diagrams/quickStyle39.xml"/><Relationship Id="rId4" Type="http://schemas.openxmlformats.org/officeDocument/2006/relationships/diagramLayout" Target="../diagrams/layout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0.xml"/><Relationship Id="rId7" Type="http://schemas.microsoft.com/office/2007/relationships/diagramDrawing" Target="../diagrams/drawing40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0.xml"/><Relationship Id="rId5" Type="http://schemas.openxmlformats.org/officeDocument/2006/relationships/diagramQuickStyle" Target="../diagrams/quickStyle40.xml"/><Relationship Id="rId4" Type="http://schemas.openxmlformats.org/officeDocument/2006/relationships/diagramLayout" Target="../diagrams/layout4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notesSlide" Target="../notesSlides/notesSlide2.xml"/><Relationship Id="rId7" Type="http://schemas.openxmlformats.org/officeDocument/2006/relationships/diagramQuickStyle" Target="../diagrams/quickStyle2.xml"/><Relationship Id="rId2" Type="http://schemas.openxmlformats.org/officeDocument/2006/relationships/slideLayout" Target="../slideLayouts/slideLayout24.xml"/><Relationship Id="rId1" Type="http://schemas.openxmlformats.org/officeDocument/2006/relationships/video" Target="https://www.youtube.com/embed/PAfRjnKg8CE?feature=oembed" TargetMode="Externa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7.jpeg"/><Relationship Id="rId9" Type="http://schemas.microsoft.com/office/2007/relationships/diagramDrawing" Target="../diagrams/drawing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diagramQuickStyle" Target="../diagrams/quickStyle42.xml"/><Relationship Id="rId3" Type="http://schemas.microsoft.com/office/2007/relationships/media" Target="../media/media4.mp3"/><Relationship Id="rId7" Type="http://schemas.openxmlformats.org/officeDocument/2006/relationships/image" Target="../media/image44.jpeg"/><Relationship Id="rId12" Type="http://schemas.openxmlformats.org/officeDocument/2006/relationships/diagramLayout" Target="../diagrams/layout4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3.jpeg"/><Relationship Id="rId11" Type="http://schemas.openxmlformats.org/officeDocument/2006/relationships/diagramData" Target="../diagrams/data42.xml"/><Relationship Id="rId5" Type="http://schemas.openxmlformats.org/officeDocument/2006/relationships/slideLayout" Target="../slideLayouts/slideLayout2.xml"/><Relationship Id="rId15" Type="http://schemas.microsoft.com/office/2007/relationships/diagramDrawing" Target="../diagrams/drawing42.xml"/><Relationship Id="rId10" Type="http://schemas.openxmlformats.org/officeDocument/2006/relationships/image" Target="../media/image27.png"/><Relationship Id="rId4" Type="http://schemas.openxmlformats.org/officeDocument/2006/relationships/audio" Target="../media/media4.mp3"/><Relationship Id="rId9" Type="http://schemas.openxmlformats.org/officeDocument/2006/relationships/image" Target="../media/image15.gif"/><Relationship Id="rId14" Type="http://schemas.openxmlformats.org/officeDocument/2006/relationships/diagramColors" Target="../diagrams/colors4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13" Type="http://schemas.openxmlformats.org/officeDocument/2006/relationships/diagramColors" Target="../diagrams/colors43.xml"/><Relationship Id="rId3" Type="http://schemas.microsoft.com/office/2007/relationships/media" Target="../media/media6.mp3"/><Relationship Id="rId7" Type="http://schemas.openxmlformats.org/officeDocument/2006/relationships/image" Target="../media/image47.jpeg"/><Relationship Id="rId12" Type="http://schemas.openxmlformats.org/officeDocument/2006/relationships/diagramQuickStyle" Target="../diagrams/quickStyle4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6.jpeg"/><Relationship Id="rId11" Type="http://schemas.openxmlformats.org/officeDocument/2006/relationships/diagramLayout" Target="../diagrams/layout43.xml"/><Relationship Id="rId5" Type="http://schemas.openxmlformats.org/officeDocument/2006/relationships/slideLayout" Target="../slideLayouts/slideLayout2.xml"/><Relationship Id="rId10" Type="http://schemas.openxmlformats.org/officeDocument/2006/relationships/diagramData" Target="../diagrams/data43.xml"/><Relationship Id="rId4" Type="http://schemas.openxmlformats.org/officeDocument/2006/relationships/audio" Target="../media/media6.mp3"/><Relationship Id="rId9" Type="http://schemas.openxmlformats.org/officeDocument/2006/relationships/image" Target="../media/image27.png"/><Relationship Id="rId14" Type="http://schemas.microsoft.com/office/2007/relationships/diagramDrawing" Target="../diagrams/drawing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4.xml"/><Relationship Id="rId7" Type="http://schemas.microsoft.com/office/2007/relationships/diagramDrawing" Target="../diagrams/drawing44.xm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4.xml"/><Relationship Id="rId5" Type="http://schemas.openxmlformats.org/officeDocument/2006/relationships/diagramQuickStyle" Target="../diagrams/quickStyle44.xml"/><Relationship Id="rId4" Type="http://schemas.openxmlformats.org/officeDocument/2006/relationships/diagramLayout" Target="../diagrams/layout4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5.xml"/><Relationship Id="rId7" Type="http://schemas.microsoft.com/office/2007/relationships/diagramDrawing" Target="../diagrams/drawing45.xml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5.xml"/><Relationship Id="rId5" Type="http://schemas.openxmlformats.org/officeDocument/2006/relationships/diagramQuickStyle" Target="../diagrams/quickStyle45.xml"/><Relationship Id="rId4" Type="http://schemas.openxmlformats.org/officeDocument/2006/relationships/diagramLayout" Target="../diagrams/layout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6.xml"/><Relationship Id="rId7" Type="http://schemas.microsoft.com/office/2007/relationships/diagramDrawing" Target="../diagrams/drawing46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6.xml"/><Relationship Id="rId5" Type="http://schemas.openxmlformats.org/officeDocument/2006/relationships/diagramQuickStyle" Target="../diagrams/quickStyle46.xml"/><Relationship Id="rId4" Type="http://schemas.openxmlformats.org/officeDocument/2006/relationships/diagramLayout" Target="../diagrams/layout4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7.xml"/><Relationship Id="rId3" Type="http://schemas.openxmlformats.org/officeDocument/2006/relationships/image" Target="../media/image51.jpeg"/><Relationship Id="rId7" Type="http://schemas.openxmlformats.org/officeDocument/2006/relationships/diagramQuickStyle" Target="../diagrams/quickStyle47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TJLmBfG8yc?feature=oembed" TargetMode="External"/><Relationship Id="rId6" Type="http://schemas.openxmlformats.org/officeDocument/2006/relationships/diagramLayout" Target="../diagrams/layout47.xml"/><Relationship Id="rId5" Type="http://schemas.openxmlformats.org/officeDocument/2006/relationships/diagramData" Target="../diagrams/data47.xml"/><Relationship Id="rId4" Type="http://schemas.openxmlformats.org/officeDocument/2006/relationships/image" Target="../media/image52.png"/><Relationship Id="rId9" Type="http://schemas.microsoft.com/office/2007/relationships/diagramDrawing" Target="../diagrams/drawing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8.xml"/><Relationship Id="rId7" Type="http://schemas.microsoft.com/office/2007/relationships/diagramDrawing" Target="../diagrams/drawing48.xm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8.xml"/><Relationship Id="rId5" Type="http://schemas.openxmlformats.org/officeDocument/2006/relationships/diagramQuickStyle" Target="../diagrams/quickStyle48.xml"/><Relationship Id="rId4" Type="http://schemas.openxmlformats.org/officeDocument/2006/relationships/diagramLayout" Target="../diagrams/layout4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PTJLmBfG8yc?feature=oembed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9.xml"/><Relationship Id="rId7" Type="http://schemas.microsoft.com/office/2007/relationships/diagramDrawing" Target="../diagrams/drawing49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9.xml"/><Relationship Id="rId5" Type="http://schemas.openxmlformats.org/officeDocument/2006/relationships/diagramQuickStyle" Target="../diagrams/quickStyle49.xml"/><Relationship Id="rId4" Type="http://schemas.openxmlformats.org/officeDocument/2006/relationships/diagramLayout" Target="../diagrams/layout4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0.xml"/><Relationship Id="rId7" Type="http://schemas.microsoft.com/office/2007/relationships/diagramDrawing" Target="../diagrams/drawing50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0.xml"/><Relationship Id="rId5" Type="http://schemas.openxmlformats.org/officeDocument/2006/relationships/diagramQuickStyle" Target="../diagrams/quickStyle50.xml"/><Relationship Id="rId4" Type="http://schemas.openxmlformats.org/officeDocument/2006/relationships/diagramLayout" Target="../diagrams/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1.xml"/><Relationship Id="rId7" Type="http://schemas.microsoft.com/office/2007/relationships/diagramDrawing" Target="../diagrams/drawing51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1.xml"/><Relationship Id="rId5" Type="http://schemas.openxmlformats.org/officeDocument/2006/relationships/diagramQuickStyle" Target="../diagrams/quickStyle51.xml"/><Relationship Id="rId4" Type="http://schemas.openxmlformats.org/officeDocument/2006/relationships/diagramLayout" Target="../diagrams/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2.xml"/><Relationship Id="rId7" Type="http://schemas.microsoft.com/office/2007/relationships/diagramDrawing" Target="../diagrams/drawing52.xml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2.xml"/><Relationship Id="rId5" Type="http://schemas.openxmlformats.org/officeDocument/2006/relationships/diagramQuickStyle" Target="../diagrams/quickStyle52.xml"/><Relationship Id="rId4" Type="http://schemas.openxmlformats.org/officeDocument/2006/relationships/diagramLayout" Target="../diagrams/layout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3.xml"/><Relationship Id="rId7" Type="http://schemas.microsoft.com/office/2007/relationships/diagramDrawing" Target="../diagrams/drawing53.xml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3.xml"/><Relationship Id="rId5" Type="http://schemas.openxmlformats.org/officeDocument/2006/relationships/diagramQuickStyle" Target="../diagrams/quickStyle53.xml"/><Relationship Id="rId4" Type="http://schemas.openxmlformats.org/officeDocument/2006/relationships/diagramLayout" Target="../diagrams/layout53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4.xml"/><Relationship Id="rId3" Type="http://schemas.openxmlformats.org/officeDocument/2006/relationships/image" Target="../media/image56.png"/><Relationship Id="rId7" Type="http://schemas.openxmlformats.org/officeDocument/2006/relationships/diagramLayout" Target="../diagrams/layout54.xml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4.xml"/><Relationship Id="rId5" Type="http://schemas.openxmlformats.org/officeDocument/2006/relationships/image" Target="../media/image58.png"/><Relationship Id="rId10" Type="http://schemas.microsoft.com/office/2007/relationships/diagramDrawing" Target="../diagrams/drawing54.xml"/><Relationship Id="rId4" Type="http://schemas.openxmlformats.org/officeDocument/2006/relationships/image" Target="../media/image57.gif"/><Relationship Id="rId9" Type="http://schemas.openxmlformats.org/officeDocument/2006/relationships/diagramColors" Target="../diagrams/colors54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5.xml"/><Relationship Id="rId3" Type="http://schemas.openxmlformats.org/officeDocument/2006/relationships/image" Target="../media/image60.jpeg"/><Relationship Id="rId7" Type="http://schemas.openxmlformats.org/officeDocument/2006/relationships/diagramColors" Target="../diagrams/colors55.xm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5.xml"/><Relationship Id="rId5" Type="http://schemas.openxmlformats.org/officeDocument/2006/relationships/diagramLayout" Target="../diagrams/layout55.xml"/><Relationship Id="rId4" Type="http://schemas.openxmlformats.org/officeDocument/2006/relationships/diagramData" Target="../diagrams/data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6.xml"/><Relationship Id="rId3" Type="http://schemas.openxmlformats.org/officeDocument/2006/relationships/image" Target="../media/image61.png"/><Relationship Id="rId7" Type="http://schemas.openxmlformats.org/officeDocument/2006/relationships/diagramLayout" Target="../diagrams/layout5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56.xml"/><Relationship Id="rId5" Type="http://schemas.openxmlformats.org/officeDocument/2006/relationships/image" Target="../media/image63.jpeg"/><Relationship Id="rId10" Type="http://schemas.microsoft.com/office/2007/relationships/diagramDrawing" Target="../diagrams/drawing56.xml"/><Relationship Id="rId4" Type="http://schemas.openxmlformats.org/officeDocument/2006/relationships/image" Target="../media/image62.png"/><Relationship Id="rId9" Type="http://schemas.openxmlformats.org/officeDocument/2006/relationships/diagramColors" Target="../diagrams/colors5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7.xml"/><Relationship Id="rId2" Type="http://schemas.openxmlformats.org/officeDocument/2006/relationships/diagramData" Target="../diagrams/data5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7.xml"/><Relationship Id="rId5" Type="http://schemas.openxmlformats.org/officeDocument/2006/relationships/diagramColors" Target="../diagrams/colors57.xml"/><Relationship Id="rId4" Type="http://schemas.openxmlformats.org/officeDocument/2006/relationships/diagramQuickStyle" Target="../diagrams/quickStyle5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9.jpeg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jg6aFYu0l4?feature=oembed" TargetMode="Externa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Layout" Target="../diagrams/layout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Data" Target="../diagrams/data6.xml"/><Relationship Id="rId2" Type="http://schemas.openxmlformats.org/officeDocument/2006/relationships/notesSlide" Target="../notesSlides/notesSlide3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5.gif"/><Relationship Id="rId5" Type="http://schemas.openxmlformats.org/officeDocument/2006/relationships/diagramQuickStyle" Target="../diagrams/quickStyle5.xml"/><Relationship Id="rId15" Type="http://schemas.openxmlformats.org/officeDocument/2006/relationships/diagramColors" Target="../diagrams/colors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Relationship Id="rId1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Layout" Target="../diagrams/layou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Data" Target="../diagrams/data8.xml"/><Relationship Id="rId5" Type="http://schemas.openxmlformats.org/officeDocument/2006/relationships/diagramQuickStyle" Target="../diagrams/quickStyle7.xml"/><Relationship Id="rId15" Type="http://schemas.microsoft.com/office/2007/relationships/diagramDrawing" Target="../diagrams/drawing8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7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500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F515B-FF71-5E26-2148-5A49B751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Etapes de la leçon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10</a:t>
            </a:fld>
            <a:endParaRPr lang="en-US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039694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738B0B76-61EC-2CD7-551F-5A87714F02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0120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6918796-2918-40D6-BE3A-4600C47FC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9A8E057-6CBE-3385-2A91-84A92E6586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8" y="1624013"/>
            <a:ext cx="7821613" cy="97472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6038261-F512-C0A4-3984-265C9839F4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988" y="2668588"/>
            <a:ext cx="6311900" cy="1546225"/>
          </a:xfrm>
          <a:prstGeom prst="rect">
            <a:avLst/>
          </a:prstGeom>
        </p:spPr>
      </p:pic>
      <p:pic>
        <p:nvPicPr>
          <p:cNvPr id="14" name="Picture 27">
            <a:extLst>
              <a:ext uri="{FF2B5EF4-FFF2-40B4-BE49-F238E27FC236}">
                <a16:creationId xmlns:a16="http://schemas.microsoft.com/office/drawing/2014/main" id="{4EB9041E-5490-6AEE-E1D3-0D2ED643B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803" b="3295"/>
          <a:stretch/>
        </p:blipFill>
        <p:spPr bwMode="auto">
          <a:xfrm>
            <a:off x="7046913" y="2668588"/>
            <a:ext cx="1436688" cy="154622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2E5D196-DD4D-7033-B2EF-DCE7DAB3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4560"/>
            <a:ext cx="7886700" cy="536667"/>
          </a:xfrm>
        </p:spPr>
        <p:txBody>
          <a:bodyPr>
            <a:normAutofit/>
          </a:bodyPr>
          <a:lstStyle/>
          <a:p>
            <a:r>
              <a:rPr lang="fr-FR" sz="2400" dirty="0">
                <a:solidFill>
                  <a:schemeClr val="bg1"/>
                </a:solidFill>
              </a:rPr>
              <a:t>II. Compréhension de texte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6B81CC-D1E1-2AB8-8CB1-5D0A3ED6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90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217EFBA-6D6C-6AC0-A57C-4ADF5AB590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977119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96744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947009-7FC8-A777-CE49-7AB2541E0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La Maison des Esclaves, à l’Île de Gorée, au Sénégal</a:t>
            </a:r>
          </a:p>
        </p:txBody>
      </p:sp>
      <p:pic>
        <p:nvPicPr>
          <p:cNvPr id="5" name="Média en ligne 4" title="Visite de la maison des esclaves à Gorée, Sénégal">
            <a:hlinkClick r:id="" action="ppaction://media"/>
            <a:extLst>
              <a:ext uri="{FF2B5EF4-FFF2-40B4-BE49-F238E27FC236}">
                <a16:creationId xmlns:a16="http://schemas.microsoft.com/office/drawing/2014/main" id="{C7CAD424-B983-B645-7320-7BCA6F817D2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984325" y="870113"/>
            <a:ext cx="7382152" cy="4170994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B501BDF-5C99-4BDC-AA32-7B91C46D3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9FAC541-A5CA-C4F7-C4C3-7E36C49DFEF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38017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40753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7">
            <a:extLst>
              <a:ext uri="{FF2B5EF4-FFF2-40B4-BE49-F238E27FC236}">
                <a16:creationId xmlns:a16="http://schemas.microsoft.com/office/drawing/2014/main" id="{4EB9041E-5490-6AEE-E1D3-0D2ED643B0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803" b="3295"/>
          <a:stretch/>
        </p:blipFill>
        <p:spPr bwMode="auto">
          <a:xfrm>
            <a:off x="7318352" y="1954756"/>
            <a:ext cx="1436688" cy="154622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2E5D196-DD4D-7033-B2EF-DCE7DAB3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04560"/>
            <a:ext cx="7886700" cy="536667"/>
          </a:xfrm>
        </p:spPr>
        <p:txBody>
          <a:bodyPr>
            <a:normAutofit/>
          </a:bodyPr>
          <a:lstStyle/>
          <a:p>
            <a:r>
              <a:rPr lang="fr-FR" sz="2400">
                <a:solidFill>
                  <a:schemeClr val="bg1"/>
                </a:solidFill>
              </a:rPr>
              <a:t>III. Compréhension détaillée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E6B81CC-D1E1-2AB8-8CB1-5D0A3ED6E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US" sz="90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B666B4-A966-0306-5AEE-F8BE443EAA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60" y="1993628"/>
            <a:ext cx="6479484" cy="1360692"/>
          </a:xfrm>
          <a:prstGeom prst="rect">
            <a:avLst/>
          </a:prstGeom>
        </p:spPr>
      </p:pic>
      <p:pic>
        <p:nvPicPr>
          <p:cNvPr id="5" name="PISTE146">
            <a:hlinkClick r:id="" action="ppaction://media"/>
            <a:extLst>
              <a:ext uri="{FF2B5EF4-FFF2-40B4-BE49-F238E27FC236}">
                <a16:creationId xmlns:a16="http://schemas.microsoft.com/office/drawing/2014/main" id="{180A1391-328A-94DD-DEBE-F7EA4DB49A57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86650" y="949528"/>
            <a:ext cx="683975" cy="6839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447791-B55F-F03D-F42C-40EF10133563}"/>
              </a:ext>
            </a:extLst>
          </p:cNvPr>
          <p:cNvSpPr txBox="1"/>
          <p:nvPr/>
        </p:nvSpPr>
        <p:spPr>
          <a:xfrm>
            <a:off x="388960" y="504560"/>
            <a:ext cx="6574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Compréhension détaillée</a:t>
            </a:r>
          </a:p>
        </p:txBody>
      </p:sp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CB9682BD-BC95-F872-E384-37EF81FB59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38017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3553819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Tableau 25">
            <a:extLst>
              <a:ext uri="{FF2B5EF4-FFF2-40B4-BE49-F238E27FC236}">
                <a16:creationId xmlns:a16="http://schemas.microsoft.com/office/drawing/2014/main" id="{408A476F-2EF3-8B46-B6EF-7D79E8CA13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654503"/>
              </p:ext>
            </p:extLst>
          </p:nvPr>
        </p:nvGraphicFramePr>
        <p:xfrm>
          <a:off x="457199" y="890084"/>
          <a:ext cx="8229601" cy="31339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6059">
                  <a:extLst>
                    <a:ext uri="{9D8B030D-6E8A-4147-A177-3AD203B41FA5}">
                      <a16:colId xmlns:a16="http://schemas.microsoft.com/office/drawing/2014/main" val="2900813902"/>
                    </a:ext>
                  </a:extLst>
                </a:gridCol>
                <a:gridCol w="2943546">
                  <a:extLst>
                    <a:ext uri="{9D8B030D-6E8A-4147-A177-3AD203B41FA5}">
                      <a16:colId xmlns:a16="http://schemas.microsoft.com/office/drawing/2014/main" val="4252732880"/>
                    </a:ext>
                  </a:extLst>
                </a:gridCol>
                <a:gridCol w="1839770">
                  <a:extLst>
                    <a:ext uri="{9D8B030D-6E8A-4147-A177-3AD203B41FA5}">
                      <a16:colId xmlns:a16="http://schemas.microsoft.com/office/drawing/2014/main" val="420209499"/>
                    </a:ext>
                  </a:extLst>
                </a:gridCol>
                <a:gridCol w="1720226">
                  <a:extLst>
                    <a:ext uri="{9D8B030D-6E8A-4147-A177-3AD203B41FA5}">
                      <a16:colId xmlns:a16="http://schemas.microsoft.com/office/drawing/2014/main" val="3445487245"/>
                    </a:ext>
                  </a:extLst>
                </a:gridCol>
              </a:tblGrid>
              <a:tr h="72147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+mn-lt"/>
                        </a:rPr>
                        <a:t>Indiquer une destination </a:t>
                      </a:r>
                    </a:p>
                  </a:txBody>
                  <a:tcPr marL="115496" marR="115496" marT="16041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+mn-lt"/>
                        </a:rPr>
                        <a:t>Parler du paysage</a:t>
                      </a:r>
                    </a:p>
                  </a:txBody>
                  <a:tcPr marL="115496" marR="115496" marT="16041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+mn-lt"/>
                        </a:rPr>
                        <a:t>Qualifier un lieu</a:t>
                      </a:r>
                    </a:p>
                  </a:txBody>
                  <a:tcPr marL="115496" marR="115496" marT="16041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+mn-lt"/>
                        </a:rPr>
                        <a:t>Qualifier une population</a:t>
                      </a:r>
                    </a:p>
                  </a:txBody>
                  <a:tcPr marL="115496" marR="115496" marT="16041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789305"/>
                  </a:ext>
                </a:extLst>
              </a:tr>
              <a:tr h="4653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 au Musée</a:t>
                      </a: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Vous aimez les villes et les villages ?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La ville est très grande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Les gens sont sympathiques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1183433145"/>
                  </a:ext>
                </a:extLst>
              </a:tr>
              <a:tr h="4653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et son père vont au marché</a:t>
                      </a: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Promenez-vous dans les villages, près de l’océan Atlantique.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Il est magnifique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Ils parlent français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2230919389"/>
                  </a:ext>
                </a:extLst>
              </a:tr>
              <a:tr h="5038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va à la plage</a:t>
                      </a: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Le matin, allez près du fleuve Sénégal.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Aujourd’hui c’est un musée célèbre.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1264375236"/>
                  </a:ext>
                </a:extLst>
              </a:tr>
              <a:tr h="4653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 à la Maison des Esclaves</a:t>
                      </a: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600" b="0" i="0" u="none" strike="noStrike" dirty="0">
                          <a:effectLst/>
                          <a:latin typeface="+mn-lt"/>
                        </a:rPr>
                        <a:t>Le soir, allez à la plage et regardez le soleil se coucher.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16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3900149042"/>
                  </a:ext>
                </a:extLst>
              </a:tr>
            </a:tbl>
          </a:graphicData>
        </a:graphic>
      </p:graphicFrame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E9B248-B922-8C90-969C-78902BF17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3528348-BC17-662C-2F62-1407AD634280}"/>
              </a:ext>
            </a:extLst>
          </p:cNvPr>
          <p:cNvSpPr txBox="1"/>
          <p:nvPr/>
        </p:nvSpPr>
        <p:spPr>
          <a:xfrm>
            <a:off x="457199" y="277967"/>
            <a:ext cx="65741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Compréhension détaillée</a:t>
            </a: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D3B59BD-24A9-50B0-A0D9-FD122D10E6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38017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818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538" y="294259"/>
            <a:ext cx="4894113" cy="857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/>
              <a:t>Progress check : End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174157" y="775426"/>
            <a:ext cx="940526" cy="2482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89864" y="284269"/>
            <a:ext cx="1107021" cy="93125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165537" y="370274"/>
            <a:ext cx="979039" cy="33929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242368" y="403891"/>
            <a:ext cx="940526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74158" y="1417834"/>
            <a:ext cx="31700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200" dirty="0"/>
              <a:t>Pour aller au </a:t>
            </a:r>
            <a:r>
              <a:rPr lang="fr-FR" sz="2200" dirty="0">
                <a:solidFill>
                  <a:srgbClr val="FF0000"/>
                </a:solidFill>
              </a:rPr>
              <a:t>Canada</a:t>
            </a:r>
            <a:r>
              <a:rPr lang="fr-FR" sz="2200" dirty="0"/>
              <a:t>, il faut prendre l’</a:t>
            </a:r>
            <a:r>
              <a:rPr lang="fr-FR" sz="2200" dirty="0">
                <a:solidFill>
                  <a:srgbClr val="FF0000"/>
                </a:solidFill>
              </a:rPr>
              <a:t>avion</a:t>
            </a:r>
            <a:r>
              <a:rPr lang="fr-FR" sz="2200" dirty="0"/>
              <a:t>. L’homme va </a:t>
            </a:r>
            <a:r>
              <a:rPr lang="fr-FR" sz="2200" dirty="0">
                <a:solidFill>
                  <a:srgbClr val="FF0000"/>
                </a:solidFill>
              </a:rPr>
              <a:t>au</a:t>
            </a:r>
            <a:r>
              <a:rPr lang="fr-FR" sz="2200" dirty="0"/>
              <a:t> parc pour voir un peu de nature. Pour la culture, il va </a:t>
            </a:r>
            <a:r>
              <a:rPr lang="fr-FR" sz="2200" dirty="0">
                <a:solidFill>
                  <a:srgbClr val="FF0000"/>
                </a:solidFill>
              </a:rPr>
              <a:t>à la </a:t>
            </a:r>
            <a:r>
              <a:rPr lang="fr-FR" sz="2200" dirty="0"/>
              <a:t>cathédrale et au </a:t>
            </a:r>
            <a:r>
              <a:rPr lang="fr-FR" sz="2200" dirty="0">
                <a:solidFill>
                  <a:srgbClr val="FF0000"/>
                </a:solidFill>
              </a:rPr>
              <a:t>concert</a:t>
            </a:r>
            <a:r>
              <a:rPr lang="fr-FR" sz="2200" dirty="0"/>
              <a:t> en plein air. Pour faire du shopping, il va </a:t>
            </a:r>
            <a:r>
              <a:rPr lang="fr-FR" sz="2200" dirty="0">
                <a:solidFill>
                  <a:srgbClr val="FF0000"/>
                </a:solidFill>
              </a:rPr>
              <a:t>au centre commercial</a:t>
            </a:r>
            <a:r>
              <a:rPr lang="fr-FR" sz="2200" dirty="0"/>
              <a:t>. Enfin, il rentre chez lui </a:t>
            </a:r>
            <a:r>
              <a:rPr lang="fr-FR" sz="2200" dirty="0">
                <a:solidFill>
                  <a:srgbClr val="FF0000"/>
                </a:solidFill>
              </a:rPr>
              <a:t>en</a:t>
            </a:r>
            <a:r>
              <a:rPr lang="fr-FR" sz="2200" dirty="0"/>
              <a:t> métro.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2034272" y="1490406"/>
            <a:ext cx="862932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FBA0E139-C4EF-FD9F-A2A7-EB31863C8424}"/>
              </a:ext>
            </a:extLst>
          </p:cNvPr>
          <p:cNvSpPr/>
          <p:nvPr/>
        </p:nvSpPr>
        <p:spPr>
          <a:xfrm>
            <a:off x="1712726" y="2174253"/>
            <a:ext cx="36633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pic>
        <p:nvPicPr>
          <p:cNvPr id="13" name="Média en ligne 12" title="Visiter Montreal : Montreal en 2 minutes">
            <a:hlinkClick r:id="" action="ppaction://media"/>
            <a:extLst>
              <a:ext uri="{FF2B5EF4-FFF2-40B4-BE49-F238E27FC236}">
                <a16:creationId xmlns:a16="http://schemas.microsoft.com/office/drawing/2014/main" id="{2620C94B-E168-1E35-E298-0349FD9D00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19406" y="1466407"/>
            <a:ext cx="5284882" cy="298595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1EA70D0-FFBE-EAEE-55E7-5A745F9EA84B}"/>
              </a:ext>
            </a:extLst>
          </p:cNvPr>
          <p:cNvSpPr/>
          <p:nvPr/>
        </p:nvSpPr>
        <p:spPr>
          <a:xfrm>
            <a:off x="2592538" y="1832329"/>
            <a:ext cx="588611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F4429-5770-E784-A6F9-3E83E78A490B}"/>
              </a:ext>
            </a:extLst>
          </p:cNvPr>
          <p:cNvSpPr/>
          <p:nvPr/>
        </p:nvSpPr>
        <p:spPr>
          <a:xfrm>
            <a:off x="2528370" y="3852030"/>
            <a:ext cx="753845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A47A58-A18E-2773-827C-BB4BE0E72D6A}"/>
              </a:ext>
            </a:extLst>
          </p:cNvPr>
          <p:cNvSpPr/>
          <p:nvPr/>
        </p:nvSpPr>
        <p:spPr>
          <a:xfrm>
            <a:off x="266451" y="4186619"/>
            <a:ext cx="1316905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54A4AB-7EBC-466C-B62A-FF83DCE8F5C5}"/>
              </a:ext>
            </a:extLst>
          </p:cNvPr>
          <p:cNvSpPr/>
          <p:nvPr/>
        </p:nvSpPr>
        <p:spPr>
          <a:xfrm>
            <a:off x="1895892" y="4504549"/>
            <a:ext cx="366332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D31F97E-4AE5-8462-5594-2015C9F04D34}"/>
              </a:ext>
            </a:extLst>
          </p:cNvPr>
          <p:cNvSpPr/>
          <p:nvPr/>
        </p:nvSpPr>
        <p:spPr>
          <a:xfrm>
            <a:off x="2722126" y="2833269"/>
            <a:ext cx="58861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DCDCCE7-D9BB-BC29-9A94-DE4392DFFF1F}"/>
              </a:ext>
            </a:extLst>
          </p:cNvPr>
          <p:cNvSpPr/>
          <p:nvPr/>
        </p:nvSpPr>
        <p:spPr>
          <a:xfrm>
            <a:off x="2316681" y="3192177"/>
            <a:ext cx="1027558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9156C81-28A4-9D0F-AB26-9A222089BC2C}"/>
              </a:ext>
            </a:extLst>
          </p:cNvPr>
          <p:cNvSpPr/>
          <p:nvPr/>
        </p:nvSpPr>
        <p:spPr>
          <a:xfrm>
            <a:off x="2079057" y="3852030"/>
            <a:ext cx="36633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92F22243-9C98-7F60-A376-C862093EAF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38017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359651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64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6" grpId="0" animBg="1"/>
      <p:bldP spid="5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2F656C7C-A2A0-7CB2-4F9B-D982BE8FB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538017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73911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Décrire un pays </a:t>
            </a:r>
          </a:p>
          <a:p>
            <a:pPr algn="ctr"/>
            <a:r>
              <a:rPr lang="fr-FR" sz="2400" dirty="0">
                <a:solidFill>
                  <a:schemeClr val="tx2"/>
                </a:solidFill>
              </a:rPr>
              <a:t>pour réaliser un dépliant touristique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1955020"/>
              </p:ext>
            </p:extLst>
          </p:nvPr>
        </p:nvGraphicFramePr>
        <p:xfrm>
          <a:off x="474279" y="244307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17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0FF20-428E-5953-D3C1-AB0935CC99FF}"/>
              </a:ext>
            </a:extLst>
          </p:cNvPr>
          <p:cNvSpPr/>
          <p:nvPr/>
        </p:nvSpPr>
        <p:spPr>
          <a:xfrm>
            <a:off x="3437184" y="3699954"/>
            <a:ext cx="2293551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92490B-4F40-876E-A93B-033A592DBFE0}"/>
              </a:ext>
            </a:extLst>
          </p:cNvPr>
          <p:cNvSpPr txBox="1"/>
          <p:nvPr/>
        </p:nvSpPr>
        <p:spPr>
          <a:xfrm>
            <a:off x="196408" y="463272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22826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2" name="Rectangle 2061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3583305"/>
            <a:ext cx="2564243" cy="1059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 fontScale="92500"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195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195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195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b="1" dirty="0">
                <a:latin typeface="+mj-lt"/>
                <a:ea typeface="+mj-ea"/>
                <a:cs typeface="+mj-cs"/>
              </a:rPr>
              <a:t>Les prepositions de lieu “au, à la, à l’,  aux”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1980" b="21980"/>
          <a:stretch/>
        </p:blipFill>
        <p:spPr bwMode="auto">
          <a:xfrm>
            <a:off x="15" y="8"/>
            <a:ext cx="9143985" cy="341881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4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745979" y="4101155"/>
            <a:ext cx="1028700" cy="13716"/>
          </a:xfrm>
          <a:custGeom>
            <a:avLst/>
            <a:gdLst>
              <a:gd name="connsiteX0" fmla="*/ 0 w 1028700"/>
              <a:gd name="connsiteY0" fmla="*/ 0 h 13716"/>
              <a:gd name="connsiteX1" fmla="*/ 514350 w 1028700"/>
              <a:gd name="connsiteY1" fmla="*/ 0 h 13716"/>
              <a:gd name="connsiteX2" fmla="*/ 1028700 w 1028700"/>
              <a:gd name="connsiteY2" fmla="*/ 0 h 13716"/>
              <a:gd name="connsiteX3" fmla="*/ 1028700 w 1028700"/>
              <a:gd name="connsiteY3" fmla="*/ 13716 h 13716"/>
              <a:gd name="connsiteX4" fmla="*/ 534924 w 1028700"/>
              <a:gd name="connsiteY4" fmla="*/ 13716 h 13716"/>
              <a:gd name="connsiteX5" fmla="*/ 0 w 1028700"/>
              <a:gd name="connsiteY5" fmla="*/ 13716 h 13716"/>
              <a:gd name="connsiteX6" fmla="*/ 0 w 102870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28700" h="13716" fill="none" extrusionOk="0">
                <a:moveTo>
                  <a:pt x="0" y="0"/>
                </a:moveTo>
                <a:cubicBezTo>
                  <a:pt x="159103" y="5908"/>
                  <a:pt x="283127" y="-17057"/>
                  <a:pt x="514350" y="0"/>
                </a:cubicBezTo>
                <a:cubicBezTo>
                  <a:pt x="745573" y="17057"/>
                  <a:pt x="878414" y="-1877"/>
                  <a:pt x="1028700" y="0"/>
                </a:cubicBezTo>
                <a:cubicBezTo>
                  <a:pt x="1028227" y="2892"/>
                  <a:pt x="1028329" y="8681"/>
                  <a:pt x="1028700" y="13716"/>
                </a:cubicBezTo>
                <a:cubicBezTo>
                  <a:pt x="804463" y="30121"/>
                  <a:pt x="680607" y="36599"/>
                  <a:pt x="534924" y="13716"/>
                </a:cubicBezTo>
                <a:cubicBezTo>
                  <a:pt x="389241" y="-9167"/>
                  <a:pt x="254033" y="29733"/>
                  <a:pt x="0" y="13716"/>
                </a:cubicBezTo>
                <a:cubicBezTo>
                  <a:pt x="227" y="7219"/>
                  <a:pt x="197" y="5990"/>
                  <a:pt x="0" y="0"/>
                </a:cubicBezTo>
                <a:close/>
              </a:path>
              <a:path w="1028700" h="13716" stroke="0" extrusionOk="0">
                <a:moveTo>
                  <a:pt x="0" y="0"/>
                </a:moveTo>
                <a:cubicBezTo>
                  <a:pt x="132498" y="-16041"/>
                  <a:pt x="372442" y="-9836"/>
                  <a:pt x="483489" y="0"/>
                </a:cubicBezTo>
                <a:cubicBezTo>
                  <a:pt x="594536" y="9836"/>
                  <a:pt x="776411" y="-18582"/>
                  <a:pt x="1028700" y="0"/>
                </a:cubicBezTo>
                <a:cubicBezTo>
                  <a:pt x="1029328" y="6235"/>
                  <a:pt x="1028359" y="10206"/>
                  <a:pt x="1028700" y="13716"/>
                </a:cubicBezTo>
                <a:cubicBezTo>
                  <a:pt x="920512" y="35167"/>
                  <a:pt x="645731" y="-2813"/>
                  <a:pt x="534924" y="13716"/>
                </a:cubicBezTo>
                <a:cubicBezTo>
                  <a:pt x="424117" y="30245"/>
                  <a:pt x="143083" y="-7763"/>
                  <a:pt x="0" y="13716"/>
                </a:cubicBezTo>
                <a:cubicBezTo>
                  <a:pt x="596" y="8712"/>
                  <a:pt x="320" y="342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490720" y="3583304"/>
            <a:ext cx="5173220" cy="145780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1450" defTabSz="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Si </a:t>
            </a:r>
            <a:r>
              <a:rPr lang="en-US" sz="1650" dirty="0" err="1"/>
              <a:t>tu</a:t>
            </a:r>
            <a:r>
              <a:rPr lang="en-US" sz="1650" dirty="0"/>
              <a:t> vas passer des </a:t>
            </a:r>
            <a:r>
              <a:rPr lang="en-US" sz="1650" dirty="0" err="1"/>
              <a:t>vacances</a:t>
            </a:r>
            <a:r>
              <a:rPr lang="en-US" sz="1650" dirty="0"/>
              <a:t> </a:t>
            </a:r>
            <a:r>
              <a:rPr lang="en-US" sz="1650" dirty="0" err="1"/>
              <a:t>en</a:t>
            </a:r>
            <a:r>
              <a:rPr lang="en-US" sz="1650" dirty="0"/>
              <a:t> France :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au</a:t>
            </a:r>
            <a:r>
              <a:rPr lang="en-US" sz="1650" dirty="0"/>
              <a:t> Mont Saint-Michel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à la </a:t>
            </a:r>
            <a:r>
              <a:rPr lang="en-US" sz="1650" dirty="0" err="1"/>
              <a:t>gare</a:t>
            </a:r>
            <a:r>
              <a:rPr lang="en-US" sz="1650" dirty="0"/>
              <a:t> Montparnasse.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faire </a:t>
            </a:r>
            <a:r>
              <a:rPr lang="en-US" sz="1650" dirty="0" err="1"/>
              <a:t>une</a:t>
            </a:r>
            <a:r>
              <a:rPr lang="en-US" sz="1650" dirty="0"/>
              <a:t> </a:t>
            </a:r>
            <a:r>
              <a:rPr lang="en-US" sz="1650" dirty="0" err="1"/>
              <a:t>visite</a:t>
            </a:r>
            <a:r>
              <a:rPr lang="en-US" sz="1650" dirty="0"/>
              <a:t> </a:t>
            </a:r>
            <a:r>
              <a:rPr lang="en-US" sz="1650" dirty="0" err="1"/>
              <a:t>originale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aux</a:t>
            </a:r>
            <a:r>
              <a:rPr lang="en-US" sz="1650" dirty="0"/>
              <a:t> </a:t>
            </a:r>
            <a:r>
              <a:rPr lang="en-US" sz="1650" dirty="0" err="1"/>
              <a:t>Catacombes</a:t>
            </a:r>
            <a:r>
              <a:rPr lang="en-US" sz="1650" dirty="0"/>
              <a:t>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18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7FB7B-F3F5-5A55-1D60-86C6CE8739C2}"/>
              </a:ext>
            </a:extLst>
          </p:cNvPr>
          <p:cNvSpPr/>
          <p:nvPr/>
        </p:nvSpPr>
        <p:spPr>
          <a:xfrm>
            <a:off x="4143676" y="4022340"/>
            <a:ext cx="269507" cy="21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9E17B-48B8-4788-7D9B-1A425B29A0AF}"/>
              </a:ext>
            </a:extLst>
          </p:cNvPr>
          <p:cNvSpPr/>
          <p:nvPr/>
        </p:nvSpPr>
        <p:spPr>
          <a:xfrm>
            <a:off x="4143675" y="4349599"/>
            <a:ext cx="341698" cy="212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239CC2-62BE-17A9-B932-85B2C2725E11}"/>
              </a:ext>
            </a:extLst>
          </p:cNvPr>
          <p:cNvSpPr/>
          <p:nvPr/>
        </p:nvSpPr>
        <p:spPr>
          <a:xfrm>
            <a:off x="6218651" y="4660875"/>
            <a:ext cx="341698" cy="212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61F044BC-AEE7-6B64-CD7A-0713F2B3E0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7701282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6951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D8748-CF4C-1E65-36FB-7CDD2907D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Commençons par une activité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A712F-9589-6781-700A-62CBD7F87247}"/>
              </a:ext>
            </a:extLst>
          </p:cNvPr>
          <p:cNvSpPr txBox="1"/>
          <p:nvPr/>
        </p:nvSpPr>
        <p:spPr>
          <a:xfrm>
            <a:off x="535753" y="2681234"/>
            <a:ext cx="4572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u="sng" dirty="0">
                <a:effectLst/>
                <a:hlinkClick r:id="rId2"/>
              </a:rPr>
              <a:t>https://wordwall.net/play/21436/962/205</a:t>
            </a:r>
            <a:endParaRPr lang="en-US" dirty="0">
              <a:effectLst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9CCC47-FC4F-4935-5FE9-AEC7F7ABC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753" y="1345406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FD0FEAD-7316-2021-D75B-C244CAB0AE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97877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8485A1A7-3EA4-4511-92AF-860EFD48E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1357" y="3251597"/>
            <a:ext cx="7772400" cy="1102519"/>
          </a:xfrm>
        </p:spPr>
        <p:txBody>
          <a:bodyPr/>
          <a:lstStyle/>
          <a:p>
            <a:pPr algn="r"/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Venez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au </a:t>
            </a:r>
            <a:r>
              <a:rPr lang="en-US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Sénégal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B0FA9D9-B4E6-EDA1-F4AF-533D0C82284D}"/>
              </a:ext>
            </a:extLst>
          </p:cNvPr>
          <p:cNvSpPr txBox="1"/>
          <p:nvPr/>
        </p:nvSpPr>
        <p:spPr>
          <a:xfrm>
            <a:off x="3263136" y="4006691"/>
            <a:ext cx="5570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Unité 7 – Leçon 3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3B76384-BAE6-8D75-EEB6-A3CA3D92F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79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59AB4C8-9178-4F7A-8404-6890510B5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2E5D196-DD4D-7033-B2EF-DCE7DAB37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0" y="342900"/>
            <a:ext cx="8182230" cy="13744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III. </a:t>
            </a:r>
            <a:r>
              <a:rPr lang="en-US" sz="35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: </a:t>
            </a:r>
            <a:br>
              <a:rPr 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500" b="1" kern="120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Prépositions</a:t>
            </a:r>
            <a:r>
              <a:rPr lang="en-US" sz="3500" b="1" kern="120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j-lt"/>
                <a:ea typeface="+mj-ea"/>
                <a:cs typeface="+mj-cs"/>
              </a:rPr>
              <a:t> de lieu « au, à la, aux, à l’ »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4CFDFB37-4BC7-42C6-915D-A6609139B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55776" y="1757934"/>
            <a:ext cx="3429000" cy="13716"/>
          </a:xfrm>
          <a:custGeom>
            <a:avLst/>
            <a:gdLst>
              <a:gd name="connsiteX0" fmla="*/ 0 w 3429000"/>
              <a:gd name="connsiteY0" fmla="*/ 0 h 13716"/>
              <a:gd name="connsiteX1" fmla="*/ 685800 w 3429000"/>
              <a:gd name="connsiteY1" fmla="*/ 0 h 13716"/>
              <a:gd name="connsiteX2" fmla="*/ 1371600 w 3429000"/>
              <a:gd name="connsiteY2" fmla="*/ 0 h 13716"/>
              <a:gd name="connsiteX3" fmla="*/ 2057400 w 3429000"/>
              <a:gd name="connsiteY3" fmla="*/ 0 h 13716"/>
              <a:gd name="connsiteX4" fmla="*/ 2674620 w 3429000"/>
              <a:gd name="connsiteY4" fmla="*/ 0 h 13716"/>
              <a:gd name="connsiteX5" fmla="*/ 3429000 w 3429000"/>
              <a:gd name="connsiteY5" fmla="*/ 0 h 13716"/>
              <a:gd name="connsiteX6" fmla="*/ 3429000 w 3429000"/>
              <a:gd name="connsiteY6" fmla="*/ 13716 h 13716"/>
              <a:gd name="connsiteX7" fmla="*/ 2811780 w 3429000"/>
              <a:gd name="connsiteY7" fmla="*/ 13716 h 13716"/>
              <a:gd name="connsiteX8" fmla="*/ 2228850 w 3429000"/>
              <a:gd name="connsiteY8" fmla="*/ 13716 h 13716"/>
              <a:gd name="connsiteX9" fmla="*/ 1543050 w 3429000"/>
              <a:gd name="connsiteY9" fmla="*/ 13716 h 13716"/>
              <a:gd name="connsiteX10" fmla="*/ 925830 w 3429000"/>
              <a:gd name="connsiteY10" fmla="*/ 13716 h 13716"/>
              <a:gd name="connsiteX11" fmla="*/ 0 w 3429000"/>
              <a:gd name="connsiteY11" fmla="*/ 13716 h 13716"/>
              <a:gd name="connsiteX12" fmla="*/ 0 w 3429000"/>
              <a:gd name="connsiteY12" fmla="*/ 0 h 13716"/>
              <a:gd name="connsiteX0" fmla="*/ 0 w 3429000"/>
              <a:gd name="connsiteY0" fmla="*/ 0 h 13716"/>
              <a:gd name="connsiteX1" fmla="*/ 617220 w 3429000"/>
              <a:gd name="connsiteY1" fmla="*/ 0 h 13716"/>
              <a:gd name="connsiteX2" fmla="*/ 1200150 w 3429000"/>
              <a:gd name="connsiteY2" fmla="*/ 0 h 13716"/>
              <a:gd name="connsiteX3" fmla="*/ 1817370 w 3429000"/>
              <a:gd name="connsiteY3" fmla="*/ 0 h 13716"/>
              <a:gd name="connsiteX4" fmla="*/ 2503170 w 3429000"/>
              <a:gd name="connsiteY4" fmla="*/ 0 h 13716"/>
              <a:gd name="connsiteX5" fmla="*/ 3429000 w 3429000"/>
              <a:gd name="connsiteY5" fmla="*/ 0 h 13716"/>
              <a:gd name="connsiteX6" fmla="*/ 3429000 w 3429000"/>
              <a:gd name="connsiteY6" fmla="*/ 13716 h 13716"/>
              <a:gd name="connsiteX7" fmla="*/ 2743200 w 3429000"/>
              <a:gd name="connsiteY7" fmla="*/ 13716 h 13716"/>
              <a:gd name="connsiteX8" fmla="*/ 1988820 w 3429000"/>
              <a:gd name="connsiteY8" fmla="*/ 13716 h 13716"/>
              <a:gd name="connsiteX9" fmla="*/ 1405890 w 3429000"/>
              <a:gd name="connsiteY9" fmla="*/ 13716 h 13716"/>
              <a:gd name="connsiteX10" fmla="*/ 651510 w 3429000"/>
              <a:gd name="connsiteY10" fmla="*/ 13716 h 13716"/>
              <a:gd name="connsiteX11" fmla="*/ 0 w 3429000"/>
              <a:gd name="connsiteY11" fmla="*/ 13716 h 13716"/>
              <a:gd name="connsiteX12" fmla="*/ 0 w 3429000"/>
              <a:gd name="connsiteY12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29000" h="13716" fill="none" extrusionOk="0">
                <a:moveTo>
                  <a:pt x="0" y="0"/>
                </a:moveTo>
                <a:cubicBezTo>
                  <a:pt x="207705" y="23860"/>
                  <a:pt x="509323" y="68036"/>
                  <a:pt x="685800" y="0"/>
                </a:cubicBezTo>
                <a:cubicBezTo>
                  <a:pt x="881422" y="-43910"/>
                  <a:pt x="1129204" y="-58858"/>
                  <a:pt x="1371600" y="0"/>
                </a:cubicBezTo>
                <a:cubicBezTo>
                  <a:pt x="1611115" y="-12848"/>
                  <a:pt x="1887211" y="-6418"/>
                  <a:pt x="2057400" y="0"/>
                </a:cubicBezTo>
                <a:cubicBezTo>
                  <a:pt x="2233905" y="-53439"/>
                  <a:pt x="2400311" y="-9735"/>
                  <a:pt x="2674620" y="0"/>
                </a:cubicBezTo>
                <a:cubicBezTo>
                  <a:pt x="2899369" y="50175"/>
                  <a:pt x="3197952" y="-27603"/>
                  <a:pt x="3429000" y="0"/>
                </a:cubicBezTo>
                <a:cubicBezTo>
                  <a:pt x="3428978" y="4238"/>
                  <a:pt x="3429362" y="9645"/>
                  <a:pt x="3429000" y="13716"/>
                </a:cubicBezTo>
                <a:cubicBezTo>
                  <a:pt x="3212354" y="24300"/>
                  <a:pt x="3083619" y="-5408"/>
                  <a:pt x="2811780" y="13716"/>
                </a:cubicBezTo>
                <a:cubicBezTo>
                  <a:pt x="2533576" y="20486"/>
                  <a:pt x="2477440" y="15959"/>
                  <a:pt x="2228850" y="13716"/>
                </a:cubicBezTo>
                <a:cubicBezTo>
                  <a:pt x="2003657" y="-6415"/>
                  <a:pt x="1810789" y="13722"/>
                  <a:pt x="1543050" y="13716"/>
                </a:cubicBezTo>
                <a:cubicBezTo>
                  <a:pt x="1286635" y="-25734"/>
                  <a:pt x="1189418" y="17718"/>
                  <a:pt x="925830" y="13716"/>
                </a:cubicBezTo>
                <a:cubicBezTo>
                  <a:pt x="678389" y="-6959"/>
                  <a:pt x="367033" y="38662"/>
                  <a:pt x="0" y="13716"/>
                </a:cubicBezTo>
                <a:cubicBezTo>
                  <a:pt x="-950" y="8514"/>
                  <a:pt x="-119" y="3449"/>
                  <a:pt x="0" y="0"/>
                </a:cubicBezTo>
                <a:close/>
              </a:path>
              <a:path w="3429000" h="13716" stroke="0" extrusionOk="0">
                <a:moveTo>
                  <a:pt x="0" y="0"/>
                </a:moveTo>
                <a:cubicBezTo>
                  <a:pt x="169914" y="-16656"/>
                  <a:pt x="469790" y="-24030"/>
                  <a:pt x="617220" y="0"/>
                </a:cubicBezTo>
                <a:cubicBezTo>
                  <a:pt x="786601" y="24467"/>
                  <a:pt x="1085311" y="15192"/>
                  <a:pt x="1200150" y="0"/>
                </a:cubicBezTo>
                <a:cubicBezTo>
                  <a:pt x="1340195" y="-5060"/>
                  <a:pt x="1552999" y="41254"/>
                  <a:pt x="1817370" y="0"/>
                </a:cubicBezTo>
                <a:cubicBezTo>
                  <a:pt x="2086739" y="-377"/>
                  <a:pt x="2228603" y="31972"/>
                  <a:pt x="2503170" y="0"/>
                </a:cubicBezTo>
                <a:cubicBezTo>
                  <a:pt x="2794334" y="-14173"/>
                  <a:pt x="3002837" y="-13310"/>
                  <a:pt x="3429000" y="0"/>
                </a:cubicBezTo>
                <a:cubicBezTo>
                  <a:pt x="3428219" y="5403"/>
                  <a:pt x="3428159" y="9705"/>
                  <a:pt x="3429000" y="13716"/>
                </a:cubicBezTo>
                <a:cubicBezTo>
                  <a:pt x="3101445" y="-8012"/>
                  <a:pt x="2879434" y="29451"/>
                  <a:pt x="2743200" y="13716"/>
                </a:cubicBezTo>
                <a:cubicBezTo>
                  <a:pt x="2609544" y="9343"/>
                  <a:pt x="2334178" y="44077"/>
                  <a:pt x="1988820" y="13716"/>
                </a:cubicBezTo>
                <a:cubicBezTo>
                  <a:pt x="1620382" y="13563"/>
                  <a:pt x="1588099" y="-7567"/>
                  <a:pt x="1405890" y="13716"/>
                </a:cubicBezTo>
                <a:cubicBezTo>
                  <a:pt x="1266239" y="23975"/>
                  <a:pt x="867500" y="10636"/>
                  <a:pt x="651510" y="13716"/>
                </a:cubicBezTo>
                <a:cubicBezTo>
                  <a:pt x="445459" y="35533"/>
                  <a:pt x="119818" y="-28316"/>
                  <a:pt x="0" y="13716"/>
                </a:cubicBezTo>
                <a:cubicBezTo>
                  <a:pt x="242" y="7496"/>
                  <a:pt x="776" y="5947"/>
                  <a:pt x="0" y="0"/>
                </a:cubicBezTo>
                <a:close/>
              </a:path>
              <a:path w="3429000" h="13716" fill="none" stroke="0" extrusionOk="0">
                <a:moveTo>
                  <a:pt x="0" y="0"/>
                </a:moveTo>
                <a:cubicBezTo>
                  <a:pt x="199661" y="29771"/>
                  <a:pt x="488726" y="20925"/>
                  <a:pt x="685800" y="0"/>
                </a:cubicBezTo>
                <a:cubicBezTo>
                  <a:pt x="835372" y="-29710"/>
                  <a:pt x="1088413" y="6369"/>
                  <a:pt x="1371600" y="0"/>
                </a:cubicBezTo>
                <a:cubicBezTo>
                  <a:pt x="1631865" y="6637"/>
                  <a:pt x="1839907" y="52251"/>
                  <a:pt x="2057400" y="0"/>
                </a:cubicBezTo>
                <a:cubicBezTo>
                  <a:pt x="2266442" y="-8132"/>
                  <a:pt x="2461070" y="-4034"/>
                  <a:pt x="2674620" y="0"/>
                </a:cubicBezTo>
                <a:cubicBezTo>
                  <a:pt x="2940120" y="30498"/>
                  <a:pt x="3202681" y="-54357"/>
                  <a:pt x="3429000" y="0"/>
                </a:cubicBezTo>
                <a:cubicBezTo>
                  <a:pt x="3429104" y="3768"/>
                  <a:pt x="3429110" y="10153"/>
                  <a:pt x="3429000" y="13716"/>
                </a:cubicBezTo>
                <a:cubicBezTo>
                  <a:pt x="3250522" y="51451"/>
                  <a:pt x="3056248" y="-6129"/>
                  <a:pt x="2811780" y="13716"/>
                </a:cubicBezTo>
                <a:cubicBezTo>
                  <a:pt x="2534418" y="21986"/>
                  <a:pt x="2483107" y="15318"/>
                  <a:pt x="2228850" y="13716"/>
                </a:cubicBezTo>
                <a:cubicBezTo>
                  <a:pt x="1996093" y="-24934"/>
                  <a:pt x="1790611" y="30524"/>
                  <a:pt x="1543050" y="13716"/>
                </a:cubicBezTo>
                <a:cubicBezTo>
                  <a:pt x="1276188" y="-34299"/>
                  <a:pt x="1196665" y="-3522"/>
                  <a:pt x="925830" y="13716"/>
                </a:cubicBezTo>
                <a:cubicBezTo>
                  <a:pt x="718623" y="56844"/>
                  <a:pt x="374628" y="20467"/>
                  <a:pt x="0" y="13716"/>
                </a:cubicBezTo>
                <a:cubicBezTo>
                  <a:pt x="84" y="8233"/>
                  <a:pt x="-347" y="318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custGeom>
                    <a:avLst/>
                    <a:gdLst>
                      <a:gd name="connsiteX0" fmla="*/ 0 w 3429000"/>
                      <a:gd name="connsiteY0" fmla="*/ 0 h 13716"/>
                      <a:gd name="connsiteX1" fmla="*/ 685800 w 3429000"/>
                      <a:gd name="connsiteY1" fmla="*/ 0 h 13716"/>
                      <a:gd name="connsiteX2" fmla="*/ 1371600 w 3429000"/>
                      <a:gd name="connsiteY2" fmla="*/ 0 h 13716"/>
                      <a:gd name="connsiteX3" fmla="*/ 2057400 w 3429000"/>
                      <a:gd name="connsiteY3" fmla="*/ 0 h 13716"/>
                      <a:gd name="connsiteX4" fmla="*/ 2674620 w 3429000"/>
                      <a:gd name="connsiteY4" fmla="*/ 0 h 13716"/>
                      <a:gd name="connsiteX5" fmla="*/ 3429000 w 3429000"/>
                      <a:gd name="connsiteY5" fmla="*/ 0 h 13716"/>
                      <a:gd name="connsiteX6" fmla="*/ 3429000 w 3429000"/>
                      <a:gd name="connsiteY6" fmla="*/ 13716 h 13716"/>
                      <a:gd name="connsiteX7" fmla="*/ 2811780 w 3429000"/>
                      <a:gd name="connsiteY7" fmla="*/ 13716 h 13716"/>
                      <a:gd name="connsiteX8" fmla="*/ 2228850 w 3429000"/>
                      <a:gd name="connsiteY8" fmla="*/ 13716 h 13716"/>
                      <a:gd name="connsiteX9" fmla="*/ 1543050 w 3429000"/>
                      <a:gd name="connsiteY9" fmla="*/ 13716 h 13716"/>
                      <a:gd name="connsiteX10" fmla="*/ 925830 w 3429000"/>
                      <a:gd name="connsiteY10" fmla="*/ 13716 h 13716"/>
                      <a:gd name="connsiteX11" fmla="*/ 0 w 3429000"/>
                      <a:gd name="connsiteY11" fmla="*/ 13716 h 13716"/>
                      <a:gd name="connsiteX12" fmla="*/ 0 w 3429000"/>
                      <a:gd name="connsiteY12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3429000" h="13716" fill="none" extrusionOk="0">
                        <a:moveTo>
                          <a:pt x="0" y="0"/>
                        </a:moveTo>
                        <a:cubicBezTo>
                          <a:pt x="219865" y="20479"/>
                          <a:pt x="493281" y="26186"/>
                          <a:pt x="685800" y="0"/>
                        </a:cubicBezTo>
                        <a:cubicBezTo>
                          <a:pt x="878319" y="-26186"/>
                          <a:pt x="1121382" y="-11869"/>
                          <a:pt x="1371600" y="0"/>
                        </a:cubicBezTo>
                        <a:cubicBezTo>
                          <a:pt x="1621818" y="11869"/>
                          <a:pt x="1878793" y="32281"/>
                          <a:pt x="2057400" y="0"/>
                        </a:cubicBezTo>
                        <a:cubicBezTo>
                          <a:pt x="2236007" y="-32281"/>
                          <a:pt x="2433797" y="-18251"/>
                          <a:pt x="2674620" y="0"/>
                        </a:cubicBezTo>
                        <a:cubicBezTo>
                          <a:pt x="2915443" y="18251"/>
                          <a:pt x="3205923" y="-1443"/>
                          <a:pt x="3429000" y="0"/>
                        </a:cubicBezTo>
                        <a:cubicBezTo>
                          <a:pt x="3429214" y="4075"/>
                          <a:pt x="3429316" y="9784"/>
                          <a:pt x="3429000" y="13716"/>
                        </a:cubicBezTo>
                        <a:cubicBezTo>
                          <a:pt x="3221081" y="44036"/>
                          <a:pt x="3088001" y="3494"/>
                          <a:pt x="2811780" y="13716"/>
                        </a:cubicBezTo>
                        <a:cubicBezTo>
                          <a:pt x="2535559" y="23938"/>
                          <a:pt x="2481355" y="20326"/>
                          <a:pt x="2228850" y="13716"/>
                        </a:cubicBezTo>
                        <a:cubicBezTo>
                          <a:pt x="1976345" y="7107"/>
                          <a:pt x="1807520" y="43784"/>
                          <a:pt x="1543050" y="13716"/>
                        </a:cubicBezTo>
                        <a:cubicBezTo>
                          <a:pt x="1278580" y="-16352"/>
                          <a:pt x="1181944" y="551"/>
                          <a:pt x="925830" y="13716"/>
                        </a:cubicBezTo>
                        <a:cubicBezTo>
                          <a:pt x="669716" y="26881"/>
                          <a:pt x="410304" y="30243"/>
                          <a:pt x="0" y="13716"/>
                        </a:cubicBezTo>
                        <a:cubicBezTo>
                          <a:pt x="-535" y="8247"/>
                          <a:pt x="-201" y="2959"/>
                          <a:pt x="0" y="0"/>
                        </a:cubicBezTo>
                        <a:close/>
                      </a:path>
                      <a:path w="3429000" h="13716" stroke="0" extrusionOk="0">
                        <a:moveTo>
                          <a:pt x="0" y="0"/>
                        </a:moveTo>
                        <a:cubicBezTo>
                          <a:pt x="174095" y="-12874"/>
                          <a:pt x="443087" y="-14090"/>
                          <a:pt x="617220" y="0"/>
                        </a:cubicBezTo>
                        <a:cubicBezTo>
                          <a:pt x="791353" y="14090"/>
                          <a:pt x="1072677" y="8451"/>
                          <a:pt x="1200150" y="0"/>
                        </a:cubicBezTo>
                        <a:cubicBezTo>
                          <a:pt x="1327623" y="-8451"/>
                          <a:pt x="1526638" y="19866"/>
                          <a:pt x="1817370" y="0"/>
                        </a:cubicBezTo>
                        <a:cubicBezTo>
                          <a:pt x="2108102" y="-19866"/>
                          <a:pt x="2221289" y="26161"/>
                          <a:pt x="2503170" y="0"/>
                        </a:cubicBezTo>
                        <a:cubicBezTo>
                          <a:pt x="2785051" y="-26161"/>
                          <a:pt x="3022134" y="39178"/>
                          <a:pt x="3429000" y="0"/>
                        </a:cubicBezTo>
                        <a:cubicBezTo>
                          <a:pt x="3428434" y="5320"/>
                          <a:pt x="3428676" y="9001"/>
                          <a:pt x="3429000" y="13716"/>
                        </a:cubicBezTo>
                        <a:cubicBezTo>
                          <a:pt x="3103464" y="-3979"/>
                          <a:pt x="2887909" y="18368"/>
                          <a:pt x="2743200" y="13716"/>
                        </a:cubicBezTo>
                        <a:cubicBezTo>
                          <a:pt x="2598491" y="9064"/>
                          <a:pt x="2362615" y="6084"/>
                          <a:pt x="1988820" y="13716"/>
                        </a:cubicBezTo>
                        <a:cubicBezTo>
                          <a:pt x="1615025" y="21348"/>
                          <a:pt x="1580494" y="-880"/>
                          <a:pt x="1405890" y="13716"/>
                        </a:cubicBezTo>
                        <a:cubicBezTo>
                          <a:pt x="1231286" y="28312"/>
                          <a:pt x="885259" y="-20857"/>
                          <a:pt x="651510" y="13716"/>
                        </a:cubicBezTo>
                        <a:cubicBezTo>
                          <a:pt x="417761" y="48289"/>
                          <a:pt x="138362" y="-18428"/>
                          <a:pt x="0" y="13716"/>
                        </a:cubicBezTo>
                        <a:cubicBezTo>
                          <a:pt x="58" y="7834"/>
                          <a:pt x="453" y="58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A902F02-E3EE-862C-64AA-B96EF324A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298272"/>
              </p:ext>
            </p:extLst>
          </p:nvPr>
        </p:nvGraphicFramePr>
        <p:xfrm>
          <a:off x="240030" y="2421100"/>
          <a:ext cx="8661656" cy="2171250"/>
        </p:xfrm>
        <a:graphic>
          <a:graphicData uri="http://schemas.openxmlformats.org/drawingml/2006/table">
            <a:tbl>
              <a:tblPr firstRow="1" firstCol="1" bandRow="1"/>
              <a:tblGrid>
                <a:gridCol w="2488699">
                  <a:extLst>
                    <a:ext uri="{9D8B030D-6E8A-4147-A177-3AD203B41FA5}">
                      <a16:colId xmlns:a16="http://schemas.microsoft.com/office/drawing/2014/main" val="2934030849"/>
                    </a:ext>
                  </a:extLst>
                </a:gridCol>
                <a:gridCol w="794411">
                  <a:extLst>
                    <a:ext uri="{9D8B030D-6E8A-4147-A177-3AD203B41FA5}">
                      <a16:colId xmlns:a16="http://schemas.microsoft.com/office/drawing/2014/main" val="830052204"/>
                    </a:ext>
                  </a:extLst>
                </a:gridCol>
                <a:gridCol w="2386435">
                  <a:extLst>
                    <a:ext uri="{9D8B030D-6E8A-4147-A177-3AD203B41FA5}">
                      <a16:colId xmlns:a16="http://schemas.microsoft.com/office/drawing/2014/main" val="944207019"/>
                    </a:ext>
                  </a:extLst>
                </a:gridCol>
                <a:gridCol w="2992111">
                  <a:extLst>
                    <a:ext uri="{9D8B030D-6E8A-4147-A177-3AD203B41FA5}">
                      <a16:colId xmlns:a16="http://schemas.microsoft.com/office/drawing/2014/main" val="3441958445"/>
                    </a:ext>
                  </a:extLst>
                </a:gridCol>
              </a:tblGrid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endParaRPr lang="fr-FR" sz="3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musée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r>
                        <a:rPr lang="fr-FR" sz="1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+ nom masculin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6" marR="153756" marT="76878" marB="76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7373731"/>
                  </a:ext>
                </a:extLst>
              </a:tr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et son père vont</a:t>
                      </a:r>
                      <a:endParaRPr lang="fr-FR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</a:t>
                      </a:r>
                      <a:endParaRPr lang="fr-FR" sz="3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marché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6423057"/>
                  </a:ext>
                </a:extLst>
              </a:tr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Alice va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</a:t>
                      </a:r>
                      <a:endParaRPr lang="fr-FR" sz="3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plage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 </a:t>
                      </a:r>
                      <a:r>
                        <a:rPr lang="fr-FR" sz="1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nom féminin 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53756" marR="153756" marT="76878" marB="76878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329718"/>
                  </a:ext>
                </a:extLst>
              </a:tr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Toute la famille va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la </a:t>
                      </a:r>
                      <a:endParaRPr lang="fr-FR" sz="3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Maison des Esclaves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741503"/>
                  </a:ext>
                </a:extLst>
              </a:tr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 mère va 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l’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1" i="0" u="none" strike="noStrike" dirty="0">
                          <a:solidFill>
                            <a:srgbClr val="00B050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ôpital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À l’   </a:t>
                      </a:r>
                      <a:r>
                        <a:rPr lang="fr-FR" sz="1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</a:t>
                      </a:r>
                      <a:r>
                        <a:rPr lang="fr-FR" sz="1900" b="1" i="0" u="none" strike="noStrike" dirty="0">
                          <a:solidFill>
                            <a:srgbClr val="385623"/>
                          </a:solidFill>
                          <a:effectLst/>
                          <a:highlight>
                            <a:srgbClr val="FFFF00"/>
                          </a:highligh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voyelle</a:t>
                      </a:r>
                      <a:endParaRPr lang="fr-FR" sz="3000" b="0" i="0" u="none" strike="noStrike" dirty="0">
                        <a:effectLst/>
                        <a:highlight>
                          <a:srgbClr val="FFFF00"/>
                        </a:highlight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3864279"/>
                  </a:ext>
                </a:extLst>
              </a:tr>
              <a:tr h="361875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Son frère va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toilettes</a:t>
                      </a:r>
                      <a:endParaRPr lang="fr-FR" sz="3000" b="0" i="0" u="none" strike="noStrike" dirty="0">
                        <a:solidFill>
                          <a:srgbClr val="00B0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Aux</a:t>
                      </a:r>
                      <a:r>
                        <a:rPr lang="fr-FR" sz="1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+ nom pluriel</a:t>
                      </a:r>
                      <a:endParaRPr lang="fr-FR" sz="3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15318" marR="115318" marT="1601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5805568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8601805-F0C3-CD31-3B26-4F7793451057}"/>
              </a:ext>
            </a:extLst>
          </p:cNvPr>
          <p:cNvSpPr/>
          <p:nvPr/>
        </p:nvSpPr>
        <p:spPr>
          <a:xfrm>
            <a:off x="2801919" y="2479223"/>
            <a:ext cx="403296" cy="604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596EA9-B9D2-12F8-D32A-46033EC0A84F}"/>
              </a:ext>
            </a:extLst>
          </p:cNvPr>
          <p:cNvSpPr/>
          <p:nvPr/>
        </p:nvSpPr>
        <p:spPr>
          <a:xfrm>
            <a:off x="2801919" y="3218511"/>
            <a:ext cx="403296" cy="6043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DCC312-2670-E182-CB56-F92BB3DEA55D}"/>
              </a:ext>
            </a:extLst>
          </p:cNvPr>
          <p:cNvSpPr/>
          <p:nvPr/>
        </p:nvSpPr>
        <p:spPr>
          <a:xfrm>
            <a:off x="2801919" y="3930950"/>
            <a:ext cx="403296" cy="23299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6C966EF-C429-59DC-6935-E7B9E7914DEB}"/>
              </a:ext>
            </a:extLst>
          </p:cNvPr>
          <p:cNvSpPr/>
          <p:nvPr/>
        </p:nvSpPr>
        <p:spPr>
          <a:xfrm>
            <a:off x="2801919" y="4299473"/>
            <a:ext cx="403296" cy="23299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8C6E67F-528C-A81E-C500-351173FBCA9C}"/>
              </a:ext>
            </a:extLst>
          </p:cNvPr>
          <p:cNvSpPr/>
          <p:nvPr/>
        </p:nvSpPr>
        <p:spPr>
          <a:xfrm>
            <a:off x="6029915" y="2606960"/>
            <a:ext cx="403296" cy="3411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EEDB79-595B-E923-63DC-CDEFF44DDF64}"/>
              </a:ext>
            </a:extLst>
          </p:cNvPr>
          <p:cNvSpPr/>
          <p:nvPr/>
        </p:nvSpPr>
        <p:spPr>
          <a:xfrm>
            <a:off x="6029915" y="3346248"/>
            <a:ext cx="403296" cy="34113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3CEE6C-7BCC-B1E4-8CF9-193FE32678CE}"/>
              </a:ext>
            </a:extLst>
          </p:cNvPr>
          <p:cNvSpPr/>
          <p:nvPr/>
        </p:nvSpPr>
        <p:spPr>
          <a:xfrm>
            <a:off x="6020289" y="3927086"/>
            <a:ext cx="403296" cy="23299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128F365-BCD7-2B28-520F-DB89BA6AEB2F}"/>
              </a:ext>
            </a:extLst>
          </p:cNvPr>
          <p:cNvSpPr/>
          <p:nvPr/>
        </p:nvSpPr>
        <p:spPr>
          <a:xfrm>
            <a:off x="6020289" y="4295609"/>
            <a:ext cx="403296" cy="23299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42D3FD-3432-7C49-3242-D6D1D482BB99}"/>
              </a:ext>
            </a:extLst>
          </p:cNvPr>
          <p:cNvSpPr/>
          <p:nvPr/>
        </p:nvSpPr>
        <p:spPr>
          <a:xfrm>
            <a:off x="5932020" y="2421100"/>
            <a:ext cx="2825086" cy="7100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A2FD92-A836-3CEC-D10D-17872F1534FE}"/>
              </a:ext>
            </a:extLst>
          </p:cNvPr>
          <p:cNvSpPr/>
          <p:nvPr/>
        </p:nvSpPr>
        <p:spPr>
          <a:xfrm>
            <a:off x="5941116" y="3166208"/>
            <a:ext cx="2825086" cy="6905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5F56AC6-EE81-6D5A-489C-A78669B8EC5E}"/>
              </a:ext>
            </a:extLst>
          </p:cNvPr>
          <p:cNvSpPr/>
          <p:nvPr/>
        </p:nvSpPr>
        <p:spPr>
          <a:xfrm>
            <a:off x="5940580" y="3890722"/>
            <a:ext cx="2825086" cy="3286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A30CF61-0ECE-4B63-4751-250ECDB866B0}"/>
              </a:ext>
            </a:extLst>
          </p:cNvPr>
          <p:cNvSpPr/>
          <p:nvPr/>
        </p:nvSpPr>
        <p:spPr>
          <a:xfrm>
            <a:off x="5942852" y="4261489"/>
            <a:ext cx="2825086" cy="32868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5213" y="4080647"/>
            <a:ext cx="1122811" cy="112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4A49192F-1DD7-E789-0617-9C4CA3C488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348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2" grpId="0" animBg="1"/>
      <p:bldP spid="8" grpId="0" animBg="1"/>
      <p:bldP spid="13" grpId="0" animBg="1"/>
      <p:bldP spid="14" grpId="0" animBg="1"/>
      <p:bldP spid="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0461F72-A27E-48C5-A99A-B5EEDA7456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219EF23-365C-560A-95FE-DBCDD5205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66582"/>
            <a:ext cx="6858000" cy="13112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 5 p.91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89A3F2D-FE31-1B63-070B-25BABAFA5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2457738"/>
            <a:ext cx="8178800" cy="1369949"/>
          </a:xfrm>
          <a:custGeom>
            <a:avLst/>
            <a:gdLst/>
            <a:ahLst/>
            <a:cxnLst/>
            <a:rect l="l" t="t" r="r" b="b"/>
            <a:pathLst>
              <a:path w="9143998" h="2473607">
                <a:moveTo>
                  <a:pt x="64634" y="0"/>
                </a:moveTo>
                <a:lnTo>
                  <a:pt x="9079363" y="0"/>
                </a:lnTo>
                <a:cubicBezTo>
                  <a:pt x="9115060" y="0"/>
                  <a:pt x="9143998" y="28938"/>
                  <a:pt x="9143998" y="64635"/>
                </a:cubicBezTo>
                <a:lnTo>
                  <a:pt x="9143998" y="2408972"/>
                </a:lnTo>
                <a:cubicBezTo>
                  <a:pt x="9143998" y="2444669"/>
                  <a:pt x="9115060" y="2473607"/>
                  <a:pt x="9079363" y="2473607"/>
                </a:cubicBezTo>
                <a:lnTo>
                  <a:pt x="64634" y="2473607"/>
                </a:lnTo>
                <a:cubicBezTo>
                  <a:pt x="46786" y="2473607"/>
                  <a:pt x="30627" y="2466373"/>
                  <a:pt x="18930" y="2454676"/>
                </a:cubicBezTo>
                <a:lnTo>
                  <a:pt x="0" y="2408974"/>
                </a:lnTo>
                <a:lnTo>
                  <a:pt x="0" y="64633"/>
                </a:lnTo>
                <a:lnTo>
                  <a:pt x="18930" y="18931"/>
                </a:lnTo>
                <a:cubicBezTo>
                  <a:pt x="30627" y="7235"/>
                  <a:pt x="46786" y="0"/>
                  <a:pt x="64634" y="0"/>
                </a:cubicBezTo>
                <a:close/>
              </a:path>
            </a:pathLst>
          </a:cu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DF382E8D-312B-4792-A211-0BDE37F6F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4171" y="1967412"/>
            <a:ext cx="409575" cy="4095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solidFill>
                <a:schemeClr val="accent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36F9B07-02BE-4BD5-BA9D-E91B8A456B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8904" y="270951"/>
            <a:ext cx="2240924" cy="2240924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A10BCC-5AC7-B49F-37A7-F28D379E1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/>
              <a:pPr defTabSz="914400"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80319921-454A-028A-26C9-819A792F85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13000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600075" y="1118507"/>
            <a:ext cx="2500312" cy="2624327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CCE28A3-718A-DEAF-FA11-1C646A4C9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1475449"/>
            <a:ext cx="1971675" cy="1910443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7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4 p.94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6FAB0DDC-B3DB-24ED-9E3B-2FEE9953FE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2987" y="905183"/>
            <a:ext cx="5085525" cy="333138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B123C0-AE56-921F-010A-55CCE05AF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275638" y="4767262"/>
            <a:ext cx="385761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chemeClr val="tx1">
                    <a:alpha val="80000"/>
                  </a:scheme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22</a:t>
            </a:fld>
            <a:endParaRPr lang="en-US">
              <a:solidFill>
                <a:schemeClr val="tx1">
                  <a:alpha val="80000"/>
                </a:schemeClr>
              </a:solidFill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C9D87347-EEEC-3C46-9561-1ADA2262F9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486821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7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240882"/>
            <a:ext cx="3249230" cy="4634664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972E220-ABCA-8835-77EB-12130441C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685800"/>
            <a:ext cx="2743200" cy="216568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Exercice </a:t>
            </a:r>
            <a:b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 1 p.44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25" name="Straight Connector 19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2932700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8EFACCD-3690-B5FE-4492-830F8D6C05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5366" y="706967"/>
            <a:ext cx="4915159" cy="3735521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D8A3461-97DD-E766-F578-8F14522D6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3266" y="4767262"/>
            <a:ext cx="1022083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>
                <a:solidFill>
                  <a:srgbClr val="59595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23</a:t>
            </a:fld>
            <a:endParaRPr lang="en-US">
              <a:solidFill>
                <a:srgbClr val="595959"/>
              </a:solidFill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E25D06C-86F9-61DA-515B-2D0E7051A5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86394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1/2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>
              <a:buFontTx/>
              <a:buChar char="-"/>
            </a:pPr>
            <a:r>
              <a:rPr lang="fr-FR" dirty="0"/>
              <a:t>L: Hey ! Salut Kylian ! Tu es _______ samedi soir? J’organise une fête pour mon anniversaire ! Tu _______ ?</a:t>
            </a:r>
          </a:p>
          <a:p>
            <a:pPr>
              <a:buFontTx/>
              <a:buChar char="-"/>
            </a:pPr>
            <a:r>
              <a:rPr lang="fr-FR" dirty="0"/>
              <a:t>K: Salut Leo ! J’adore les fêtes donc oui, je _______! C’est _______ _______ _______? </a:t>
            </a:r>
          </a:p>
          <a:p>
            <a:pPr>
              <a:buFontTx/>
              <a:buChar char="-"/>
            </a:pPr>
            <a:r>
              <a:rPr lang="fr-FR" dirty="0"/>
              <a:t>L: C’est __  _____            __  _____ .</a:t>
            </a:r>
          </a:p>
          <a:p>
            <a:pPr>
              <a:buFontTx/>
              <a:buChar char="-"/>
            </a:pPr>
            <a:r>
              <a:rPr lang="fr-FR" dirty="0"/>
              <a:t>K: D’accord, à samedi Léo !</a:t>
            </a:r>
          </a:p>
          <a:p>
            <a:pPr>
              <a:buFontTx/>
              <a:buChar char="-"/>
            </a:pPr>
            <a:r>
              <a:rPr lang="fr-FR" dirty="0"/>
              <a:t>L: À samedi </a:t>
            </a:r>
            <a:r>
              <a:rPr lang="fr-FR" dirty="0" err="1"/>
              <a:t>Kyky</a:t>
            </a:r>
            <a:r>
              <a:rPr lang="fr-FR" dirty="0"/>
              <a:t>!</a:t>
            </a: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122" name="Picture 2" descr="LECTURE HEURE JUSTE - 1/4 - 1/2">
            <a:extLst>
              <a:ext uri="{FF2B5EF4-FFF2-40B4-BE49-F238E27FC236}">
                <a16:creationId xmlns:a16="http://schemas.microsoft.com/office/drawing/2014/main" id="{E99FE9FD-6F89-A2F0-D9C4-0DC14BAA0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25" y="3239755"/>
            <a:ext cx="509616" cy="509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ECTURE HEURE JUSTE - 1/4 - 1/2">
            <a:extLst>
              <a:ext uri="{FF2B5EF4-FFF2-40B4-BE49-F238E27FC236}">
                <a16:creationId xmlns:a16="http://schemas.microsoft.com/office/drawing/2014/main" id="{DD5A927C-612A-093D-CC79-7F62D55CC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065" y="3247968"/>
            <a:ext cx="553020" cy="55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24</a:t>
            </a:fld>
            <a:endParaRPr lang="en-US"/>
          </a:p>
        </p:txBody>
      </p:sp>
      <p:pic>
        <p:nvPicPr>
          <p:cNvPr id="4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D5268284-8EF1-DF3E-15A4-6FE761BEE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119" y="1936482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asque de Kylian Mbappé - Aux Feux de la Fête - Paris">
            <a:extLst>
              <a:ext uri="{FF2B5EF4-FFF2-40B4-BE49-F238E27FC236}">
                <a16:creationId xmlns:a16="http://schemas.microsoft.com/office/drawing/2014/main" id="{3E68B622-8413-2F6B-D17B-D94C0A1B68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64" y="2586838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Masque de Kylian Mbappé - Aux Feux de la Fête - Paris">
            <a:extLst>
              <a:ext uri="{FF2B5EF4-FFF2-40B4-BE49-F238E27FC236}">
                <a16:creationId xmlns:a16="http://schemas.microsoft.com/office/drawing/2014/main" id="{88AFD217-B0EB-220C-BE1A-CD326420B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07" y="3635703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8FD98F8-2195-AE60-CFA8-6FDA1D335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50" y="3332333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0C9FD401-0A40-C8D1-F8F2-AE4A74A81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349" y="4034859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Diagramme 4">
            <a:extLst>
              <a:ext uri="{FF2B5EF4-FFF2-40B4-BE49-F238E27FC236}">
                <a16:creationId xmlns:a16="http://schemas.microsoft.com/office/drawing/2014/main" id="{5409A0BC-2524-D056-2AFB-22FF0F267D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64397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48992" y="0"/>
            <a:ext cx="866357" cy="468771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Aller au/à la/aux  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https://play.kahoot.it/v2/?quizId=8325f91a-05f7-478a-bb19-8d7782214c35</a:t>
            </a: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083" name="Oval 3082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6138" y="2567969"/>
            <a:ext cx="405617" cy="405616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2201" y="0"/>
            <a:ext cx="1550211" cy="1216410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3087" name="Straight Connector 3086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104058" y="770929"/>
            <a:ext cx="0" cy="1198281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9" name="Freeform: Shape 3088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5592435" y="3875011"/>
            <a:ext cx="1376793" cy="1518589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91" name="Freeform: Shape 3090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07145" y="4525346"/>
            <a:ext cx="1493298" cy="618154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93" name="Freeform: Shape 3092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38772" y="4139397"/>
            <a:ext cx="1005228" cy="1004103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0407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practice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25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A096AD2D-6EA5-F992-E7F7-1F12CCD651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5074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3583305"/>
            <a:ext cx="2564243" cy="1059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 fontScale="92500" lnSpcReduction="10000"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195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195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195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b="1" dirty="0">
                <a:latin typeface="+mj-lt"/>
                <a:ea typeface="+mj-ea"/>
                <a:cs typeface="+mj-cs"/>
              </a:rPr>
              <a:t>Les </a:t>
            </a:r>
            <a:r>
              <a:rPr lang="en-US" sz="1950" b="1" dirty="0" err="1">
                <a:latin typeface="+mj-lt"/>
                <a:ea typeface="+mj-ea"/>
                <a:cs typeface="+mj-cs"/>
              </a:rPr>
              <a:t>prépositions</a:t>
            </a:r>
            <a:r>
              <a:rPr lang="en-US" sz="1950" b="1" dirty="0">
                <a:latin typeface="+mj-lt"/>
                <a:ea typeface="+mj-ea"/>
                <a:cs typeface="+mj-cs"/>
              </a:rPr>
              <a:t> de lieu “au, à la, à l’,  aux”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21980" b="21980"/>
          <a:stretch/>
        </p:blipFill>
        <p:spPr bwMode="auto">
          <a:xfrm>
            <a:off x="15" y="8"/>
            <a:ext cx="9143985" cy="341881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490720" y="3583304"/>
            <a:ext cx="5173220" cy="145780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1450" defTabSz="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50" dirty="0"/>
              <a:t>Si </a:t>
            </a:r>
            <a:r>
              <a:rPr lang="en-US" sz="1650" dirty="0" err="1"/>
              <a:t>tu</a:t>
            </a:r>
            <a:r>
              <a:rPr lang="en-US" sz="1650" dirty="0"/>
              <a:t> vas passer des </a:t>
            </a:r>
            <a:r>
              <a:rPr lang="en-US" sz="1650" dirty="0" err="1"/>
              <a:t>vacances</a:t>
            </a:r>
            <a:r>
              <a:rPr lang="en-US" sz="1650" dirty="0"/>
              <a:t> </a:t>
            </a:r>
            <a:r>
              <a:rPr lang="en-US" sz="1650" dirty="0" err="1"/>
              <a:t>en</a:t>
            </a:r>
            <a:r>
              <a:rPr lang="en-US" sz="1650" dirty="0"/>
              <a:t> France :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au</a:t>
            </a:r>
            <a:r>
              <a:rPr lang="en-US" sz="1650" dirty="0"/>
              <a:t> Mont Saint-Michel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à la </a:t>
            </a:r>
            <a:r>
              <a:rPr lang="en-US" sz="1650" dirty="0" err="1"/>
              <a:t>gare</a:t>
            </a:r>
            <a:r>
              <a:rPr lang="en-US" sz="1650" dirty="0"/>
              <a:t> Montparnasse.</a:t>
            </a:r>
          </a:p>
          <a:p>
            <a:pPr marL="342900" indent="-342900" defTabSz="685800">
              <a:lnSpc>
                <a:spcPct val="9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650" dirty="0" err="1"/>
              <a:t>Va</a:t>
            </a:r>
            <a:r>
              <a:rPr lang="en-US" sz="1650" dirty="0"/>
              <a:t> faire </a:t>
            </a:r>
            <a:r>
              <a:rPr lang="en-US" sz="1650" dirty="0" err="1"/>
              <a:t>une</a:t>
            </a:r>
            <a:r>
              <a:rPr lang="en-US" sz="1650" dirty="0"/>
              <a:t> </a:t>
            </a:r>
            <a:r>
              <a:rPr lang="en-US" sz="1650" dirty="0" err="1"/>
              <a:t>visite</a:t>
            </a:r>
            <a:r>
              <a:rPr lang="en-US" sz="1650" dirty="0"/>
              <a:t> </a:t>
            </a:r>
            <a:r>
              <a:rPr lang="en-US" sz="1650" dirty="0" err="1"/>
              <a:t>originale</a:t>
            </a:r>
            <a:r>
              <a:rPr lang="en-US" sz="1650" dirty="0"/>
              <a:t> </a:t>
            </a:r>
            <a:r>
              <a:rPr lang="en-US" sz="1650" dirty="0">
                <a:solidFill>
                  <a:srgbClr val="FF0000"/>
                </a:solidFill>
              </a:rPr>
              <a:t>aux</a:t>
            </a:r>
            <a:r>
              <a:rPr lang="en-US" sz="1650" dirty="0"/>
              <a:t> </a:t>
            </a:r>
            <a:r>
              <a:rPr lang="en-US" sz="1650" dirty="0" err="1"/>
              <a:t>Catacombes</a:t>
            </a:r>
            <a:r>
              <a:rPr lang="en-US" sz="1650" dirty="0"/>
              <a:t> !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26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67FB7B-F3F5-5A55-1D60-86C6CE8739C2}"/>
              </a:ext>
            </a:extLst>
          </p:cNvPr>
          <p:cNvSpPr/>
          <p:nvPr/>
        </p:nvSpPr>
        <p:spPr>
          <a:xfrm>
            <a:off x="4143676" y="4022340"/>
            <a:ext cx="269507" cy="212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9E17B-48B8-4788-7D9B-1A425B29A0AF}"/>
              </a:ext>
            </a:extLst>
          </p:cNvPr>
          <p:cNvSpPr/>
          <p:nvPr/>
        </p:nvSpPr>
        <p:spPr>
          <a:xfrm>
            <a:off x="4143675" y="4349599"/>
            <a:ext cx="341698" cy="212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239CC2-62BE-17A9-B932-85B2C2725E11}"/>
              </a:ext>
            </a:extLst>
          </p:cNvPr>
          <p:cNvSpPr/>
          <p:nvPr/>
        </p:nvSpPr>
        <p:spPr>
          <a:xfrm>
            <a:off x="6218651" y="4660875"/>
            <a:ext cx="341698" cy="2127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DA8DC3AD-FA2B-70E1-D95A-8BA8E9831C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3060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A375408A-60FE-4A20-292A-A08F0AB4B5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5953332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68786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Décrire un pays </a:t>
            </a:r>
          </a:p>
          <a:p>
            <a:pPr algn="ctr"/>
            <a:r>
              <a:rPr lang="fr-FR" sz="2400" dirty="0">
                <a:solidFill>
                  <a:schemeClr val="tx2"/>
                </a:solidFill>
              </a:rPr>
              <a:t>pour réaliser un dépliant touristique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9818347"/>
              </p:ext>
            </p:extLst>
          </p:nvPr>
        </p:nvGraphicFramePr>
        <p:xfrm>
          <a:off x="474279" y="244307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0FF20-428E-5953-D3C1-AB0935CC99FF}"/>
              </a:ext>
            </a:extLst>
          </p:cNvPr>
          <p:cNvSpPr/>
          <p:nvPr/>
        </p:nvSpPr>
        <p:spPr>
          <a:xfrm>
            <a:off x="688009" y="3699954"/>
            <a:ext cx="2293551" cy="3114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92490B-4F40-876E-A93B-033A592DBFE0}"/>
              </a:ext>
            </a:extLst>
          </p:cNvPr>
          <p:cNvSpPr txBox="1"/>
          <p:nvPr/>
        </p:nvSpPr>
        <p:spPr>
          <a:xfrm>
            <a:off x="196408" y="463272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1416969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3583305"/>
            <a:ext cx="2564243" cy="1059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195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195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195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b="1" dirty="0">
                <a:latin typeface="+mj-lt"/>
                <a:ea typeface="+mj-ea"/>
                <a:cs typeface="+mj-cs"/>
              </a:rPr>
              <a:t>Les </a:t>
            </a:r>
            <a:r>
              <a:rPr lang="en-US" sz="1950" b="1" dirty="0" err="1">
                <a:latin typeface="+mj-lt"/>
                <a:ea typeface="+mj-ea"/>
                <a:cs typeface="+mj-cs"/>
              </a:rPr>
              <a:t>paysages</a:t>
            </a:r>
            <a:endParaRPr lang="en-US" sz="1950" b="1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6766" b="16766"/>
          <a:stretch/>
        </p:blipFill>
        <p:spPr bwMode="auto">
          <a:xfrm>
            <a:off x="15" y="8"/>
            <a:ext cx="9143985" cy="341881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490720" y="3583304"/>
            <a:ext cx="5173220" cy="145780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1450" defTabSz="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50" dirty="0" err="1"/>
              <a:t>Combien</a:t>
            </a:r>
            <a:r>
              <a:rPr lang="en-US" sz="1650" dirty="0"/>
              <a:t> de </a:t>
            </a:r>
            <a:r>
              <a:rPr lang="en-US" sz="1650" dirty="0" err="1"/>
              <a:t>paysages</a:t>
            </a:r>
            <a:r>
              <a:rPr lang="en-US" sz="1650" dirty="0"/>
              <a:t> </a:t>
            </a:r>
            <a:r>
              <a:rPr lang="en-US" sz="1650" dirty="0" err="1"/>
              <a:t>est-ce</a:t>
            </a:r>
            <a:r>
              <a:rPr lang="en-US" sz="1650" dirty="0"/>
              <a:t> que </a:t>
            </a:r>
            <a:r>
              <a:rPr lang="en-US" sz="1650" dirty="0" err="1"/>
              <a:t>tu</a:t>
            </a:r>
            <a:r>
              <a:rPr lang="en-US" sz="1650" dirty="0"/>
              <a:t> </a:t>
            </a:r>
            <a:r>
              <a:rPr lang="en-US" sz="1650" dirty="0" err="1"/>
              <a:t>peux</a:t>
            </a:r>
            <a:r>
              <a:rPr lang="en-US" sz="1650" dirty="0"/>
              <a:t> </a:t>
            </a:r>
            <a:r>
              <a:rPr lang="en-US" sz="1650" dirty="0" err="1"/>
              <a:t>nommer</a:t>
            </a:r>
            <a:r>
              <a:rPr lang="en-US" sz="1650" dirty="0"/>
              <a:t>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29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702E60F4-3AB5-54AA-7AE1-16AF8D27CC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742396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31898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eviously meaning and definition">
            <a:extLst>
              <a:ext uri="{FF2B5EF4-FFF2-40B4-BE49-F238E27FC236}">
                <a16:creationId xmlns:a16="http://schemas.microsoft.com/office/drawing/2014/main" id="{98FF2910-E1BD-6C56-50D1-C41BE9CC91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/>
        </p:blipFill>
        <p:spPr bwMode="auto">
          <a:xfrm>
            <a:off x="379064" y="415614"/>
            <a:ext cx="4103484" cy="4103484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973F6-DDE0-6244-8F3A-A1BDB43D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1091" y="770284"/>
            <a:ext cx="3701897" cy="3658235"/>
          </a:xfrm>
        </p:spPr>
        <p:txBody>
          <a:bodyPr anchor="t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In U7L1 et U7L2,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learnt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how to :</a:t>
            </a:r>
          </a:p>
          <a:p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Name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family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members</a:t>
            </a: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Give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a call</a:t>
            </a:r>
          </a:p>
          <a:p>
            <a:pPr>
              <a:lnSpc>
                <a:spcPct val="90000"/>
              </a:lnSpc>
            </a:pP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Tell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where</a:t>
            </a:r>
            <a:r>
              <a:rPr lang="fr-FR" sz="2100" dirty="0">
                <a:solidFill>
                  <a:schemeClr val="tx1">
                    <a:alpha val="80000"/>
                  </a:schemeClr>
                </a:solidFill>
              </a:rPr>
              <a:t> I go on </a:t>
            </a:r>
            <a:r>
              <a:rPr lang="fr-FR" sz="2100" dirty="0" err="1">
                <a:solidFill>
                  <a:schemeClr val="tx1">
                    <a:alpha val="80000"/>
                  </a:schemeClr>
                </a:solidFill>
              </a:rPr>
              <a:t>holiday</a:t>
            </a: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endParaRPr lang="fr-FR" sz="21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Let’s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see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how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we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can use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these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 err="1">
                <a:solidFill>
                  <a:schemeClr val="tx1">
                    <a:alpha val="80000"/>
                  </a:schemeClr>
                </a:solidFill>
              </a:rPr>
              <a:t>skills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to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build</a:t>
            </a:r>
            <a:r>
              <a:rPr lang="fr-FR" sz="2100" b="1" dirty="0">
                <a:solidFill>
                  <a:srgbClr val="00B0F0">
                    <a:alpha val="80000"/>
                  </a:srgbClr>
                </a:solidFill>
              </a:rPr>
              <a:t> new </a:t>
            </a:r>
            <a:r>
              <a:rPr lang="fr-FR" sz="2100" b="1" dirty="0" err="1">
                <a:solidFill>
                  <a:srgbClr val="00B0F0">
                    <a:alpha val="80000"/>
                  </a:srgbClr>
                </a:solidFill>
              </a:rPr>
              <a:t>ones</a:t>
            </a:r>
            <a:r>
              <a:rPr lang="fr-FR" sz="2100" b="1" dirty="0">
                <a:solidFill>
                  <a:schemeClr val="tx1">
                    <a:alpha val="80000"/>
                  </a:schemeClr>
                </a:solidFill>
              </a:rPr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439881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ectangle 56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510167" cy="5143500"/>
          </a:xfrm>
          <a:prstGeom prst="rect">
            <a:avLst/>
          </a:prstGeom>
          <a:solidFill>
            <a:srgbClr val="286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692" y="1115454"/>
            <a:ext cx="2765975" cy="20574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defTabSz="914400"/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1900" dirty="0">
                <a:solidFill>
                  <a:srgbClr val="FFFFFF"/>
                </a:solidFill>
              </a:rPr>
              <a:t> </a:t>
            </a: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: </a:t>
            </a:r>
            <a:b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9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</a:t>
            </a:r>
            <a:r>
              <a:rPr lang="en-US" sz="19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paysage</a:t>
            </a:r>
            <a:endParaRPr lang="en-US" sz="19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35F74D14-B169-8935-D314-9527228440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7409" y="295762"/>
            <a:ext cx="6219982" cy="4276238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6BF5F34-3B69-899E-AB56-ED79A47CA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13733" y="4767262"/>
            <a:ext cx="1101616" cy="273844"/>
          </a:xfrm>
          <a:prstGeom prst="ellipse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700" smtClean="0">
                <a:solidFill>
                  <a:prstClr val="black">
                    <a:tint val="75000"/>
                  </a:prstClr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30</a:t>
            </a:fld>
            <a:endParaRPr lang="en-US" sz="70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1896" y="3247598"/>
            <a:ext cx="1915513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2202232E-1997-5E7F-550F-B4B1D819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6000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295107-94D5-C43C-682D-21A7A0961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IV. Vocabulaire : le paysage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204D924-8953-88F6-E699-78A58B7356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432725"/>
              </p:ext>
            </p:extLst>
          </p:nvPr>
        </p:nvGraphicFramePr>
        <p:xfrm>
          <a:off x="457200" y="1435693"/>
          <a:ext cx="2926936" cy="31066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6936">
                  <a:extLst>
                    <a:ext uri="{9D8B030D-6E8A-4147-A177-3AD203B41FA5}">
                      <a16:colId xmlns:a16="http://schemas.microsoft.com/office/drawing/2014/main" val="3603979496"/>
                    </a:ext>
                  </a:extLst>
                </a:gridCol>
              </a:tblGrid>
              <a:tr h="36747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1" i="0" u="none" strike="noStrike" dirty="0">
                          <a:effectLst/>
                          <a:latin typeface="+mn-lt"/>
                        </a:rPr>
                        <a:t>Parler du paysage</a:t>
                      </a:r>
                    </a:p>
                  </a:txBody>
                  <a:tcPr marL="115496" marR="115496" marT="16041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451485"/>
                  </a:ext>
                </a:extLst>
              </a:tr>
              <a:tr h="56648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</a:rPr>
                        <a:t>Vous aimez les villes et les villages ?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846406087"/>
                  </a:ext>
                </a:extLst>
              </a:tr>
              <a:tr h="842194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</a:rPr>
                        <a:t>Promenez-vous dans les villages, près de l’océan Atlantique.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2915104102"/>
                  </a:ext>
                </a:extLst>
              </a:tr>
              <a:tr h="61979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</a:rPr>
                        <a:t>Le matin, allez près du fleuve Sénégal.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2265422451"/>
                  </a:ext>
                </a:extLst>
              </a:tr>
              <a:tr h="619798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i="0" u="none" strike="noStrike" dirty="0">
                          <a:effectLst/>
                          <a:latin typeface="+mn-lt"/>
                        </a:rPr>
                        <a:t>Le soir, allez à la plage et regardez le soleil se coucher.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968226759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7DCE1-C5BA-7F33-464E-7D0A4D55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31</a:t>
            </a:fld>
            <a:endParaRPr lang="en-US"/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0219CEB0-55FF-F706-23BD-E293A2D856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5084" y="1346994"/>
            <a:ext cx="5373254" cy="3694113"/>
          </a:xfrm>
          <a:prstGeom prst="rect">
            <a:avLst/>
          </a:prstGeom>
        </p:spPr>
      </p:pic>
      <p:pic>
        <p:nvPicPr>
          <p:cNvPr id="7" name="mp3-output-ttsfree(dot)com (17)">
            <a:hlinkClick r:id="" action="ppaction://media"/>
            <a:extLst>
              <a:ext uri="{FF2B5EF4-FFF2-40B4-BE49-F238E27FC236}">
                <a16:creationId xmlns:a16="http://schemas.microsoft.com/office/drawing/2014/main" id="{F5EB028D-F4E3-61F9-9B54-443E61FD8A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40926" y="1258245"/>
            <a:ext cx="714158" cy="71415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4209691-1F89-98C6-24A7-3F64189EE227}"/>
              </a:ext>
            </a:extLst>
          </p:cNvPr>
          <p:cNvSpPr/>
          <p:nvPr/>
        </p:nvSpPr>
        <p:spPr>
          <a:xfrm>
            <a:off x="1960223" y="1841860"/>
            <a:ext cx="499143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A287755-B050-19DF-1FB5-8A8692C3439D}"/>
              </a:ext>
            </a:extLst>
          </p:cNvPr>
          <p:cNvSpPr/>
          <p:nvPr/>
        </p:nvSpPr>
        <p:spPr>
          <a:xfrm>
            <a:off x="548139" y="2127823"/>
            <a:ext cx="730795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393147-552F-DD32-5AC1-40BAAE00976C}"/>
              </a:ext>
            </a:extLst>
          </p:cNvPr>
          <p:cNvSpPr/>
          <p:nvPr/>
        </p:nvSpPr>
        <p:spPr>
          <a:xfrm>
            <a:off x="2209242" y="2757194"/>
            <a:ext cx="549057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539D12F-B9DF-80E2-305C-A9F30D3B2EAA}"/>
              </a:ext>
            </a:extLst>
          </p:cNvPr>
          <p:cNvSpPr/>
          <p:nvPr/>
        </p:nvSpPr>
        <p:spPr>
          <a:xfrm>
            <a:off x="551623" y="3639059"/>
            <a:ext cx="603963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5CF8FE3-3747-A2FE-B349-809678DBBCA6}"/>
              </a:ext>
            </a:extLst>
          </p:cNvPr>
          <p:cNvSpPr/>
          <p:nvPr/>
        </p:nvSpPr>
        <p:spPr>
          <a:xfrm>
            <a:off x="2089381" y="3957561"/>
            <a:ext cx="549057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B9BE98B-52C7-D574-A3F1-33AA4CD0B85D}"/>
              </a:ext>
            </a:extLst>
          </p:cNvPr>
          <p:cNvSpPr/>
          <p:nvPr/>
        </p:nvSpPr>
        <p:spPr>
          <a:xfrm>
            <a:off x="1383629" y="4248660"/>
            <a:ext cx="1895496" cy="257432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32F35DF-577B-FE2D-EDA1-38F24938C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057883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477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12">
            <a:extLst>
              <a:ext uri="{FF2B5EF4-FFF2-40B4-BE49-F238E27FC236}">
                <a16:creationId xmlns:a16="http://schemas.microsoft.com/office/drawing/2014/main" id="{EB95867E-C023-BC51-5664-B24DA417B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98" t="63297" r="3243" b="3561"/>
          <a:stretch/>
        </p:blipFill>
        <p:spPr bwMode="auto">
          <a:xfrm>
            <a:off x="482600" y="519853"/>
            <a:ext cx="8178799" cy="4103793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028D34-E45F-B73A-6F9C-48FC039CB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32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53938B37-0587-5EBD-19FA-A15F920799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44080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3600" dirty="0"/>
              <a:t>Online activity</a:t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0B5FC553-1420-090A-411C-B0A9C29769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788167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480060" y="3583305"/>
            <a:ext cx="2564243" cy="105908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1950" dirty="0">
                <a:latin typeface="+mj-lt"/>
                <a:ea typeface="+mj-ea"/>
                <a:cs typeface="+mj-cs"/>
              </a:rPr>
              <a:t> au 1</a:t>
            </a:r>
            <a:r>
              <a:rPr lang="en-US" sz="1950" baseline="30000" dirty="0">
                <a:latin typeface="+mj-lt"/>
                <a:ea typeface="+mj-ea"/>
                <a:cs typeface="+mj-cs"/>
              </a:rPr>
              <a:t>er</a:t>
            </a:r>
            <a:r>
              <a:rPr lang="en-US" sz="1950" dirty="0">
                <a:latin typeface="+mj-lt"/>
                <a:ea typeface="+mj-ea"/>
                <a:cs typeface="+mj-cs"/>
              </a:rPr>
              <a:t> point de </a:t>
            </a:r>
            <a:r>
              <a:rPr lang="en-US" sz="1950" dirty="0" err="1">
                <a:latin typeface="+mj-lt"/>
                <a:ea typeface="+mj-ea"/>
                <a:cs typeface="+mj-cs"/>
              </a:rPr>
              <a:t>vocabulaire</a:t>
            </a:r>
            <a:r>
              <a:rPr lang="en-US" sz="195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950" dirty="0">
                <a:latin typeface="+mj-lt"/>
                <a:ea typeface="+mj-ea"/>
                <a:cs typeface="+mj-cs"/>
              </a:rPr>
              <a:t>Les </a:t>
            </a:r>
            <a:r>
              <a:rPr lang="en-US" sz="1950" dirty="0" err="1">
                <a:latin typeface="+mj-lt"/>
                <a:ea typeface="+mj-ea"/>
                <a:cs typeface="+mj-cs"/>
              </a:rPr>
              <a:t>paysages</a:t>
            </a:r>
            <a:endParaRPr lang="en-US" sz="1950" dirty="0"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16766" b="16766"/>
          <a:stretch/>
        </p:blipFill>
        <p:spPr bwMode="auto">
          <a:xfrm>
            <a:off x="15" y="8"/>
            <a:ext cx="9143985" cy="3418815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3490720" y="3583304"/>
            <a:ext cx="5173220" cy="145780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171450" defTabSz="6858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50" dirty="0" err="1"/>
              <a:t>Combien</a:t>
            </a:r>
            <a:r>
              <a:rPr lang="en-US" sz="1650" dirty="0"/>
              <a:t> de </a:t>
            </a:r>
            <a:r>
              <a:rPr lang="en-US" sz="1650" dirty="0" err="1"/>
              <a:t>paysages</a:t>
            </a:r>
            <a:r>
              <a:rPr lang="en-US" sz="1650" dirty="0"/>
              <a:t> </a:t>
            </a:r>
            <a:r>
              <a:rPr lang="en-US" sz="1650" dirty="0" err="1"/>
              <a:t>est-ce</a:t>
            </a:r>
            <a:r>
              <a:rPr lang="en-US" sz="1650" dirty="0"/>
              <a:t> que </a:t>
            </a:r>
            <a:r>
              <a:rPr lang="en-US" sz="1650" dirty="0" err="1"/>
              <a:t>tu</a:t>
            </a:r>
            <a:r>
              <a:rPr lang="en-US" sz="1650" dirty="0"/>
              <a:t> </a:t>
            </a:r>
            <a:r>
              <a:rPr lang="en-US" sz="1650" dirty="0" err="1"/>
              <a:t>peux</a:t>
            </a:r>
            <a:r>
              <a:rPr lang="en-US" sz="1650" dirty="0"/>
              <a:t> </a:t>
            </a:r>
            <a:r>
              <a:rPr lang="en-US" sz="1650" dirty="0" err="1"/>
              <a:t>nommer</a:t>
            </a:r>
            <a:r>
              <a:rPr lang="en-US" sz="1650" dirty="0"/>
              <a:t>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34</a:t>
            </a:fld>
            <a:endParaRPr lang="en-US" sz="9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523F9CD1-6BD1-BFAF-5837-CE85AACF3E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11536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8071139E-7825-1E57-EC79-D7E7AEC731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4820476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25471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Décrire un pays </a:t>
            </a:r>
          </a:p>
          <a:p>
            <a:pPr algn="ctr"/>
            <a:r>
              <a:rPr lang="fr-FR" sz="2400" dirty="0">
                <a:solidFill>
                  <a:schemeClr val="tx2"/>
                </a:solidFill>
              </a:rPr>
              <a:t>pour réaliser un dépliant touristique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69515"/>
              </p:ext>
            </p:extLst>
          </p:nvPr>
        </p:nvGraphicFramePr>
        <p:xfrm>
          <a:off x="474279" y="244307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E0FF20-428E-5953-D3C1-AB0935CC99FF}"/>
              </a:ext>
            </a:extLst>
          </p:cNvPr>
          <p:cNvSpPr/>
          <p:nvPr/>
        </p:nvSpPr>
        <p:spPr>
          <a:xfrm>
            <a:off x="688009" y="3974191"/>
            <a:ext cx="2293551" cy="4560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92490B-4F40-876E-A93B-033A592DBFE0}"/>
              </a:ext>
            </a:extLst>
          </p:cNvPr>
          <p:cNvSpPr txBox="1"/>
          <p:nvPr/>
        </p:nvSpPr>
        <p:spPr>
          <a:xfrm>
            <a:off x="196408" y="4632723"/>
            <a:ext cx="4123471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dirty="0" err="1"/>
              <a:t>What</a:t>
            </a:r>
            <a:r>
              <a:rPr lang="fr-FR" sz="2000" dirty="0"/>
              <a:t> LO are </a:t>
            </a:r>
            <a:r>
              <a:rPr lang="fr-FR" sz="2000" dirty="0" err="1"/>
              <a:t>we</a:t>
            </a:r>
            <a:r>
              <a:rPr lang="fr-FR" sz="2000" dirty="0"/>
              <a:t> </a:t>
            </a:r>
            <a:r>
              <a:rPr lang="fr-FR" sz="2000" dirty="0" err="1"/>
              <a:t>going</a:t>
            </a:r>
            <a:r>
              <a:rPr lang="fr-FR" sz="2000" dirty="0"/>
              <a:t> to </a:t>
            </a:r>
            <a:r>
              <a:rPr lang="fr-FR" sz="2000" dirty="0" err="1"/>
              <a:t>study</a:t>
            </a:r>
            <a:r>
              <a:rPr lang="fr-FR" sz="2000" dirty="0"/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371266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87693" y="1054411"/>
            <a:ext cx="3731899" cy="156427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Passons</a:t>
            </a:r>
            <a:r>
              <a:rPr lang="en-US" sz="24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4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40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400" b="1" dirty="0">
                <a:latin typeface="+mj-lt"/>
                <a:ea typeface="+mj-ea"/>
                <a:cs typeface="+mj-cs"/>
              </a:rPr>
              <a:t> un pays et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sa</a:t>
            </a:r>
            <a:r>
              <a:rPr lang="en-US" sz="2400" b="1" dirty="0">
                <a:latin typeface="+mj-lt"/>
                <a:ea typeface="+mj-ea"/>
                <a:cs typeface="+mj-cs"/>
              </a:rPr>
              <a:t> population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7754" y="3306950"/>
            <a:ext cx="2606040" cy="13716"/>
          </a:xfrm>
          <a:custGeom>
            <a:avLst/>
            <a:gdLst>
              <a:gd name="connsiteX0" fmla="*/ 0 w 2606040"/>
              <a:gd name="connsiteY0" fmla="*/ 0 h 13716"/>
              <a:gd name="connsiteX1" fmla="*/ 625450 w 2606040"/>
              <a:gd name="connsiteY1" fmla="*/ 0 h 13716"/>
              <a:gd name="connsiteX2" fmla="*/ 1224839 w 2606040"/>
              <a:gd name="connsiteY2" fmla="*/ 0 h 13716"/>
              <a:gd name="connsiteX3" fmla="*/ 1824228 w 2606040"/>
              <a:gd name="connsiteY3" fmla="*/ 0 h 13716"/>
              <a:gd name="connsiteX4" fmla="*/ 2606040 w 2606040"/>
              <a:gd name="connsiteY4" fmla="*/ 0 h 13716"/>
              <a:gd name="connsiteX5" fmla="*/ 2606040 w 2606040"/>
              <a:gd name="connsiteY5" fmla="*/ 13716 h 13716"/>
              <a:gd name="connsiteX6" fmla="*/ 1902409 w 2606040"/>
              <a:gd name="connsiteY6" fmla="*/ 13716 h 13716"/>
              <a:gd name="connsiteX7" fmla="*/ 1276960 w 2606040"/>
              <a:gd name="connsiteY7" fmla="*/ 13716 h 13716"/>
              <a:gd name="connsiteX8" fmla="*/ 677570 w 2606040"/>
              <a:gd name="connsiteY8" fmla="*/ 13716 h 13716"/>
              <a:gd name="connsiteX9" fmla="*/ 0 w 2606040"/>
              <a:gd name="connsiteY9" fmla="*/ 13716 h 13716"/>
              <a:gd name="connsiteX10" fmla="*/ 0 w 2606040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3716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690" y="5728"/>
                  <a:pt x="2605650" y="7624"/>
                  <a:pt x="2606040" y="13716"/>
                </a:cubicBezTo>
                <a:cubicBezTo>
                  <a:pt x="2256758" y="26838"/>
                  <a:pt x="2173673" y="-17450"/>
                  <a:pt x="1902409" y="13716"/>
                </a:cubicBezTo>
                <a:cubicBezTo>
                  <a:pt x="1631145" y="44882"/>
                  <a:pt x="1461378" y="894"/>
                  <a:pt x="1276960" y="13716"/>
                </a:cubicBezTo>
                <a:cubicBezTo>
                  <a:pt x="1092542" y="26538"/>
                  <a:pt x="890442" y="8641"/>
                  <a:pt x="677570" y="13716"/>
                </a:cubicBezTo>
                <a:cubicBezTo>
                  <a:pt x="464698" y="18792"/>
                  <a:pt x="187648" y="31265"/>
                  <a:pt x="0" y="13716"/>
                </a:cubicBezTo>
                <a:cubicBezTo>
                  <a:pt x="-302" y="10335"/>
                  <a:pt x="417" y="4724"/>
                  <a:pt x="0" y="0"/>
                </a:cubicBezTo>
                <a:close/>
              </a:path>
              <a:path w="2606040" h="13716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6569" y="5071"/>
                  <a:pt x="2606315" y="7437"/>
                  <a:pt x="2606040" y="13716"/>
                </a:cubicBezTo>
                <a:cubicBezTo>
                  <a:pt x="2393024" y="-2332"/>
                  <a:pt x="2191161" y="34687"/>
                  <a:pt x="1980590" y="13716"/>
                </a:cubicBezTo>
                <a:cubicBezTo>
                  <a:pt x="1770019" y="-7255"/>
                  <a:pt x="1476440" y="31542"/>
                  <a:pt x="1276960" y="13716"/>
                </a:cubicBezTo>
                <a:cubicBezTo>
                  <a:pt x="1077480" y="-4110"/>
                  <a:pt x="880988" y="37553"/>
                  <a:pt x="651510" y="13716"/>
                </a:cubicBezTo>
                <a:cubicBezTo>
                  <a:pt x="422032" y="-10121"/>
                  <a:pt x="130744" y="-6519"/>
                  <a:pt x="0" y="13716"/>
                </a:cubicBezTo>
                <a:cubicBezTo>
                  <a:pt x="198" y="8947"/>
                  <a:pt x="304" y="52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013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8390" b="8390"/>
          <a:stretch/>
        </p:blipFill>
        <p:spPr bwMode="auto">
          <a:xfrm>
            <a:off x="3983777" y="10"/>
            <a:ext cx="5159081" cy="51434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43850" y="4767263"/>
            <a:ext cx="5715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37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80061" y="2154674"/>
            <a:ext cx="3439531" cy="2490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594" defTabSz="91437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993AD1-0BC4-06C6-152C-06F5EE9E1222}"/>
              </a:ext>
            </a:extLst>
          </p:cNvPr>
          <p:cNvSpPr txBox="1"/>
          <p:nvPr/>
        </p:nvSpPr>
        <p:spPr>
          <a:xfrm>
            <a:off x="219786" y="3384421"/>
            <a:ext cx="389911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700" dirty="0"/>
              <a:t>Décris la ville de Toronto et ses habitants avec 3 adjectifs.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E8558D13-0351-0C11-6CF7-B8E3486F25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703894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298168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F30267-3240-44BC-733A-67A761DF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8460" y="1337969"/>
            <a:ext cx="3065480" cy="21668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600" dirty="0" err="1">
                <a:solidFill>
                  <a:schemeClr val="tx1"/>
                </a:solidFill>
                <a:effectLst/>
              </a:rPr>
              <a:t>Relis</a:t>
            </a:r>
            <a:r>
              <a:rPr lang="en-US" sz="2600" dirty="0">
                <a:solidFill>
                  <a:schemeClr val="tx1"/>
                </a:solidFill>
                <a:effectLst/>
              </a:rPr>
              <a:t> le </a:t>
            </a:r>
            <a:r>
              <a:rPr lang="en-US" sz="2600" dirty="0" err="1">
                <a:solidFill>
                  <a:schemeClr val="tx1"/>
                </a:solidFill>
                <a:effectLst/>
              </a:rPr>
              <a:t>dépliant</a:t>
            </a:r>
            <a:r>
              <a:rPr lang="en-US" sz="2600" dirty="0">
                <a:solidFill>
                  <a:schemeClr val="tx1"/>
                </a:solidFill>
                <a:effectLst/>
              </a:rPr>
              <a:t> sur le </a:t>
            </a:r>
            <a:r>
              <a:rPr lang="en-US" sz="2600" dirty="0" err="1">
                <a:solidFill>
                  <a:schemeClr val="tx1"/>
                </a:solidFill>
                <a:effectLst/>
              </a:rPr>
              <a:t>Sénégal</a:t>
            </a:r>
            <a:r>
              <a:rPr lang="en-US" sz="2600" dirty="0">
                <a:solidFill>
                  <a:schemeClr val="tx1"/>
                </a:solidFill>
              </a:rPr>
              <a:t> et </a:t>
            </a:r>
            <a:r>
              <a:rPr lang="en-US" sz="2600" dirty="0" err="1">
                <a:solidFill>
                  <a:schemeClr val="tx1"/>
                </a:solidFill>
              </a:rPr>
              <a:t>r</a:t>
            </a:r>
            <a:r>
              <a:rPr lang="en-US" sz="2600" dirty="0" err="1">
                <a:solidFill>
                  <a:schemeClr val="tx1"/>
                </a:solidFill>
                <a:effectLst/>
              </a:rPr>
              <a:t>elève</a:t>
            </a:r>
            <a:r>
              <a:rPr lang="en-US" sz="2600" dirty="0">
                <a:solidFill>
                  <a:schemeClr val="tx1"/>
                </a:solidFill>
                <a:effectLst/>
              </a:rPr>
              <a:t> les </a:t>
            </a:r>
            <a:r>
              <a:rPr lang="en-US" sz="2600" b="1" dirty="0" err="1">
                <a:solidFill>
                  <a:schemeClr val="tx1"/>
                </a:solidFill>
                <a:effectLst/>
              </a:rPr>
              <a:t>caractéristiques</a:t>
            </a:r>
            <a:r>
              <a:rPr lang="en-US" sz="2600" b="1" dirty="0">
                <a:solidFill>
                  <a:schemeClr val="tx1"/>
                </a:solidFill>
                <a:effectLst/>
              </a:rPr>
              <a:t> </a:t>
            </a:r>
            <a:r>
              <a:rPr lang="en-US" sz="2600" dirty="0">
                <a:solidFill>
                  <a:schemeClr val="tx1"/>
                </a:solidFill>
                <a:effectLst/>
              </a:rPr>
              <a:t>(mots qui </a:t>
            </a:r>
            <a:r>
              <a:rPr lang="en-US" sz="2600" dirty="0" err="1">
                <a:solidFill>
                  <a:schemeClr val="tx1"/>
                </a:solidFill>
                <a:effectLst/>
              </a:rPr>
              <a:t>décrivent</a:t>
            </a:r>
            <a:r>
              <a:rPr lang="en-US" sz="2600" dirty="0">
                <a:solidFill>
                  <a:schemeClr val="tx1"/>
                </a:solidFill>
                <a:effectLst/>
              </a:rPr>
              <a:t>) du </a:t>
            </a:r>
            <a:r>
              <a:rPr lang="en-US" sz="2600" dirty="0" err="1">
                <a:solidFill>
                  <a:schemeClr val="tx1"/>
                </a:solidFill>
                <a:effectLst/>
              </a:rPr>
              <a:t>Sénégal</a:t>
            </a:r>
            <a:r>
              <a:rPr lang="en-US" sz="2600" dirty="0">
                <a:solidFill>
                  <a:schemeClr val="tx1"/>
                </a:solidFill>
                <a:effectLst/>
              </a:rPr>
              <a:t>.</a:t>
            </a:r>
            <a:endParaRPr lang="en-US" sz="2600" dirty="0">
              <a:solidFill>
                <a:schemeClr val="tx1"/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5391039" cy="51435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27">
            <a:extLst>
              <a:ext uri="{FF2B5EF4-FFF2-40B4-BE49-F238E27FC236}">
                <a16:creationId xmlns:a16="http://schemas.microsoft.com/office/drawing/2014/main" id="{57BBD4B4-C527-0AA4-4CEC-8DE3275CB4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4237" r="2" b="6731"/>
          <a:stretch/>
        </p:blipFill>
        <p:spPr bwMode="auto">
          <a:xfrm>
            <a:off x="20" y="10"/>
            <a:ext cx="5271352" cy="51434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531F6C92-1F75-4D89-DD4C-C58018C36D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51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1705BF-0F21-B926-350B-19D55843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39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A973F3B-2E37-1E71-FEC4-77D1B28351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364082"/>
              </p:ext>
            </p:extLst>
          </p:nvPr>
        </p:nvGraphicFramePr>
        <p:xfrm>
          <a:off x="457200" y="1200150"/>
          <a:ext cx="8229600" cy="21559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577124438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3224015189"/>
                    </a:ext>
                  </a:extLst>
                </a:gridCol>
              </a:tblGrid>
              <a:tr h="721470"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+mn-lt"/>
                        </a:rPr>
                        <a:t>Qualifier un lieu</a:t>
                      </a:r>
                    </a:p>
                  </a:txBody>
                  <a:tcPr marL="115496" marR="115496" marT="16041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400" b="0" i="0" u="none" strike="noStrike" dirty="0">
                          <a:effectLst/>
                          <a:latin typeface="+mn-lt"/>
                        </a:rPr>
                        <a:t>Qualifier une population</a:t>
                      </a:r>
                    </a:p>
                  </a:txBody>
                  <a:tcPr marL="115496" marR="115496" marT="16041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3290438"/>
                  </a:ext>
                </a:extLst>
              </a:tr>
              <a:tr h="4653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La ville est très grande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Les gens sont sympathiques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2758903500"/>
                  </a:ext>
                </a:extLst>
              </a:tr>
              <a:tr h="465312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Il est magnifique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Ils parlent français</a:t>
                      </a: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2596991614"/>
                  </a:ext>
                </a:extLst>
              </a:tr>
              <a:tr h="503816"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2000" b="0" i="0" u="none" strike="noStrike" dirty="0">
                          <a:effectLst/>
                          <a:latin typeface="+mn-lt"/>
                        </a:rPr>
                        <a:t>Aujourd’hui c’est un musée célèbre.</a:t>
                      </a:r>
                    </a:p>
                  </a:txBody>
                  <a:tcPr marL="115496" marR="115496" marT="16041" marB="0"/>
                </a:tc>
                <a:tc>
                  <a:txBody>
                    <a:bodyPr/>
                    <a:lstStyle/>
                    <a:p>
                      <a:pPr algn="l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r-FR" sz="2000" b="0" i="0" u="none" strike="noStrike" dirty="0">
                        <a:effectLst/>
                        <a:latin typeface="+mn-lt"/>
                      </a:endParaRPr>
                    </a:p>
                  </a:txBody>
                  <a:tcPr marL="115496" marR="115496" marT="16041" marB="0"/>
                </a:tc>
                <a:extLst>
                  <a:ext uri="{0D108BD9-81ED-4DB2-BD59-A6C34878D82A}">
                    <a16:rowId xmlns:a16="http://schemas.microsoft.com/office/drawing/2014/main" val="3694583510"/>
                  </a:ext>
                </a:extLst>
              </a:tr>
            </a:tbl>
          </a:graphicData>
        </a:graphic>
      </p:graphicFrame>
      <p:sp>
        <p:nvSpPr>
          <p:cNvPr id="6" name="Titre 1">
            <a:extLst>
              <a:ext uri="{FF2B5EF4-FFF2-40B4-BE49-F238E27FC236}">
                <a16:creationId xmlns:a16="http://schemas.microsoft.com/office/drawing/2014/main" id="{1C3B1D55-B943-162F-F403-5B83DD7A8C48}"/>
              </a:ext>
            </a:extLst>
          </p:cNvPr>
          <p:cNvSpPr txBox="1">
            <a:spLocks/>
          </p:cNvSpPr>
          <p:nvPr/>
        </p:nvSpPr>
        <p:spPr>
          <a:xfrm>
            <a:off x="457200" y="315163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dirty="0"/>
              <a:t>V. Vocabulaire: décrire les caractéristiques d’un pays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7BD7E0-29C2-C7CE-9BE3-1A39AA6AE7BC}"/>
              </a:ext>
            </a:extLst>
          </p:cNvPr>
          <p:cNvSpPr/>
          <p:nvPr/>
        </p:nvSpPr>
        <p:spPr>
          <a:xfrm>
            <a:off x="2126358" y="1994988"/>
            <a:ext cx="803875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67DD14-15BB-9066-BCA4-DF184A52C66D}"/>
              </a:ext>
            </a:extLst>
          </p:cNvPr>
          <p:cNvSpPr/>
          <p:nvPr/>
        </p:nvSpPr>
        <p:spPr>
          <a:xfrm>
            <a:off x="1092507" y="2453308"/>
            <a:ext cx="1294649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5A1BF2C-0721-59BC-AA85-B7F07F0153F5}"/>
              </a:ext>
            </a:extLst>
          </p:cNvPr>
          <p:cNvSpPr/>
          <p:nvPr/>
        </p:nvSpPr>
        <p:spPr>
          <a:xfrm>
            <a:off x="3416698" y="2929344"/>
            <a:ext cx="803875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2E9E8B-5854-E364-257E-19A24EC09BFE}"/>
              </a:ext>
            </a:extLst>
          </p:cNvPr>
          <p:cNvSpPr/>
          <p:nvPr/>
        </p:nvSpPr>
        <p:spPr>
          <a:xfrm>
            <a:off x="6125468" y="2001673"/>
            <a:ext cx="1424114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9442033-79D5-7849-A780-5F56E94C0398}"/>
              </a:ext>
            </a:extLst>
          </p:cNvPr>
          <p:cNvSpPr/>
          <p:nvPr/>
        </p:nvSpPr>
        <p:spPr>
          <a:xfrm>
            <a:off x="4948518" y="2465130"/>
            <a:ext cx="1723178" cy="2574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A91C3FD0-A8E8-6AC7-D95A-D7CBF3121D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845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D24525-E379-50EC-5770-8DC0F3312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538" y="294259"/>
            <a:ext cx="4894113" cy="85725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3200" dirty="0"/>
              <a:t>Progress check : Start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439CDB-CE41-F97C-0497-92F6A73D1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4</a:t>
            </a:fld>
            <a:endParaRPr lang="en-US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6CEC47-E7C2-E691-1249-F73DEB42B239}"/>
              </a:ext>
            </a:extLst>
          </p:cNvPr>
          <p:cNvSpPr txBox="1"/>
          <p:nvPr/>
        </p:nvSpPr>
        <p:spPr>
          <a:xfrm>
            <a:off x="174157" y="775426"/>
            <a:ext cx="940526" cy="24820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déjà vu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F067C67-9C0E-CE94-5820-A35F884B6A6C}"/>
              </a:ext>
            </a:extLst>
          </p:cNvPr>
          <p:cNvSpPr/>
          <p:nvPr/>
        </p:nvSpPr>
        <p:spPr>
          <a:xfrm>
            <a:off x="89864" y="284269"/>
            <a:ext cx="1107021" cy="93125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55C205C-8DFB-4EAE-1BD5-FA47DB5B80BD}"/>
              </a:ext>
            </a:extLst>
          </p:cNvPr>
          <p:cNvSpPr/>
          <p:nvPr/>
        </p:nvSpPr>
        <p:spPr>
          <a:xfrm>
            <a:off x="165537" y="370274"/>
            <a:ext cx="979039" cy="339298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1013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85D13F7-6F85-2A31-4C24-82473B758A60}"/>
              </a:ext>
            </a:extLst>
          </p:cNvPr>
          <p:cNvSpPr txBox="1"/>
          <p:nvPr/>
        </p:nvSpPr>
        <p:spPr>
          <a:xfrm>
            <a:off x="242368" y="403891"/>
            <a:ext cx="940526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13" dirty="0"/>
              <a:t>nouveau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5FC373D-24D9-C60C-9622-92613E162B99}"/>
              </a:ext>
            </a:extLst>
          </p:cNvPr>
          <p:cNvSpPr txBox="1"/>
          <p:nvPr/>
        </p:nvSpPr>
        <p:spPr>
          <a:xfrm>
            <a:off x="174158" y="1417834"/>
            <a:ext cx="317008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2200" dirty="0"/>
              <a:t>Pour aller au </a:t>
            </a:r>
            <a:r>
              <a:rPr lang="fr-FR" sz="2200" dirty="0">
                <a:solidFill>
                  <a:srgbClr val="FF0000"/>
                </a:solidFill>
              </a:rPr>
              <a:t>Canada</a:t>
            </a:r>
            <a:r>
              <a:rPr lang="fr-FR" sz="2200" dirty="0"/>
              <a:t>, il faut prendre l’</a:t>
            </a:r>
            <a:r>
              <a:rPr lang="fr-FR" sz="2200" dirty="0">
                <a:solidFill>
                  <a:srgbClr val="FF0000"/>
                </a:solidFill>
              </a:rPr>
              <a:t>avion</a:t>
            </a:r>
            <a:r>
              <a:rPr lang="fr-FR" sz="2200" dirty="0"/>
              <a:t>. L’homme va </a:t>
            </a:r>
            <a:r>
              <a:rPr lang="fr-FR" sz="2200" dirty="0">
                <a:solidFill>
                  <a:srgbClr val="FF0000"/>
                </a:solidFill>
              </a:rPr>
              <a:t>au</a:t>
            </a:r>
            <a:r>
              <a:rPr lang="fr-FR" sz="2200" dirty="0"/>
              <a:t> parc pour voir un peu de nature. Pour la culture, il va </a:t>
            </a:r>
            <a:r>
              <a:rPr lang="fr-FR" sz="2200" dirty="0">
                <a:solidFill>
                  <a:srgbClr val="FF0000"/>
                </a:solidFill>
              </a:rPr>
              <a:t>à la </a:t>
            </a:r>
            <a:r>
              <a:rPr lang="fr-FR" sz="2200" dirty="0"/>
              <a:t>cathédrale et au </a:t>
            </a:r>
            <a:r>
              <a:rPr lang="fr-FR" sz="2200" dirty="0">
                <a:solidFill>
                  <a:srgbClr val="FF0000"/>
                </a:solidFill>
              </a:rPr>
              <a:t>concert</a:t>
            </a:r>
            <a:r>
              <a:rPr lang="fr-FR" sz="2200" dirty="0"/>
              <a:t> en plein air. Pour faire du shopping, il va </a:t>
            </a:r>
            <a:r>
              <a:rPr lang="fr-FR" sz="2200" dirty="0">
                <a:solidFill>
                  <a:srgbClr val="FF0000"/>
                </a:solidFill>
              </a:rPr>
              <a:t>au centre commercial</a:t>
            </a:r>
            <a:r>
              <a:rPr lang="fr-FR" sz="2200" dirty="0"/>
              <a:t>. Enfin, il rentre chez lui </a:t>
            </a:r>
            <a:r>
              <a:rPr lang="fr-FR" sz="2200" dirty="0">
                <a:solidFill>
                  <a:srgbClr val="FF0000"/>
                </a:solidFill>
              </a:rPr>
              <a:t>en</a:t>
            </a:r>
            <a:r>
              <a:rPr lang="fr-FR" sz="2200" dirty="0"/>
              <a:t> métro.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E92E318-6CDC-950B-3749-54BCDE067C01}"/>
              </a:ext>
            </a:extLst>
          </p:cNvPr>
          <p:cNvSpPr/>
          <p:nvPr/>
        </p:nvSpPr>
        <p:spPr>
          <a:xfrm>
            <a:off x="2034272" y="1490406"/>
            <a:ext cx="862932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FBA0E139-C4EF-FD9F-A2A7-EB31863C8424}"/>
              </a:ext>
            </a:extLst>
          </p:cNvPr>
          <p:cNvSpPr/>
          <p:nvPr/>
        </p:nvSpPr>
        <p:spPr>
          <a:xfrm>
            <a:off x="1712726" y="2174253"/>
            <a:ext cx="36633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pic>
        <p:nvPicPr>
          <p:cNvPr id="13" name="Média en ligne 12" title="Visiter Montreal : Montreal en 2 minutes">
            <a:hlinkClick r:id="" action="ppaction://media"/>
            <a:extLst>
              <a:ext uri="{FF2B5EF4-FFF2-40B4-BE49-F238E27FC236}">
                <a16:creationId xmlns:a16="http://schemas.microsoft.com/office/drawing/2014/main" id="{2620C94B-E168-1E35-E298-0349FD9D00A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19406" y="1466407"/>
            <a:ext cx="5284882" cy="298595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1EA70D0-FFBE-EAEE-55E7-5A745F9EA84B}"/>
              </a:ext>
            </a:extLst>
          </p:cNvPr>
          <p:cNvSpPr/>
          <p:nvPr/>
        </p:nvSpPr>
        <p:spPr>
          <a:xfrm>
            <a:off x="2592538" y="1832329"/>
            <a:ext cx="588611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2F4429-5770-E784-A6F9-3E83E78A490B}"/>
              </a:ext>
            </a:extLst>
          </p:cNvPr>
          <p:cNvSpPr/>
          <p:nvPr/>
        </p:nvSpPr>
        <p:spPr>
          <a:xfrm>
            <a:off x="2528370" y="3852030"/>
            <a:ext cx="753845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A47A58-A18E-2773-827C-BB4BE0E72D6A}"/>
              </a:ext>
            </a:extLst>
          </p:cNvPr>
          <p:cNvSpPr/>
          <p:nvPr/>
        </p:nvSpPr>
        <p:spPr>
          <a:xfrm>
            <a:off x="266451" y="4186619"/>
            <a:ext cx="1316905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54A4AB-7EBC-466C-B62A-FF83DCE8F5C5}"/>
              </a:ext>
            </a:extLst>
          </p:cNvPr>
          <p:cNvSpPr/>
          <p:nvPr/>
        </p:nvSpPr>
        <p:spPr>
          <a:xfrm>
            <a:off x="1895892" y="4504549"/>
            <a:ext cx="366332" cy="31793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6D31F97E-4AE5-8462-5594-2015C9F04D34}"/>
              </a:ext>
            </a:extLst>
          </p:cNvPr>
          <p:cNvSpPr/>
          <p:nvPr/>
        </p:nvSpPr>
        <p:spPr>
          <a:xfrm>
            <a:off x="2722126" y="2833269"/>
            <a:ext cx="58861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2DCDCCE7-D9BB-BC29-9A94-DE4392DFFF1F}"/>
              </a:ext>
            </a:extLst>
          </p:cNvPr>
          <p:cNvSpPr/>
          <p:nvPr/>
        </p:nvSpPr>
        <p:spPr>
          <a:xfrm>
            <a:off x="2316681" y="3192177"/>
            <a:ext cx="1027558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F9156C81-28A4-9D0F-AB26-9A222089BC2C}"/>
              </a:ext>
            </a:extLst>
          </p:cNvPr>
          <p:cNvSpPr/>
          <p:nvPr/>
        </p:nvSpPr>
        <p:spPr>
          <a:xfrm>
            <a:off x="2079057" y="3852030"/>
            <a:ext cx="366331" cy="31793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C32D938E-0CB8-7040-07A6-BACD1C3AF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636900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62139649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DF70A6-2E2A-1EBA-C003-329CDD4A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40</a:t>
            </a:fld>
            <a:endParaRPr lang="en-US"/>
          </a:p>
        </p:txBody>
      </p:sp>
      <p:pic>
        <p:nvPicPr>
          <p:cNvPr id="14339" name="Picture 5" descr="POUR DÉCRIRE UNE VILLE &lt;ul&gt;&lt;li&gt;On peut utiliser les suivants adjectifs: &lt;/li&gt;&lt;/ul&gt;">
            <a:extLst>
              <a:ext uri="{FF2B5EF4-FFF2-40B4-BE49-F238E27FC236}">
                <a16:creationId xmlns:a16="http://schemas.microsoft.com/office/drawing/2014/main" id="{2212ECA0-7ECE-A894-5777-D25D54419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9" t="2390" r="6554" b="11629"/>
          <a:stretch>
            <a:fillRect/>
          </a:stretch>
        </p:blipFill>
        <p:spPr bwMode="auto">
          <a:xfrm>
            <a:off x="302453" y="491354"/>
            <a:ext cx="2795588" cy="201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6" descr="POUR DÉCRIRE UNE VILLE &lt;ul&gt;&lt;li&gt;Aussi des verbes comme: &lt;/li&gt;&lt;/ul&gt;&lt;ul&gt;&lt;ul&gt;&lt;li&gt;Avoir:  La ville a ...... &lt;/li&gt;&lt;/ul&gt;&lt;/ul&gt;&lt;ul&gt;...">
            <a:extLst>
              <a:ext uri="{FF2B5EF4-FFF2-40B4-BE49-F238E27FC236}">
                <a16:creationId xmlns:a16="http://schemas.microsoft.com/office/drawing/2014/main" id="{8A449392-2480-6936-C6DD-FD0AF1A4A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7" t="3152" r="7214" b="12730"/>
          <a:stretch>
            <a:fillRect/>
          </a:stretch>
        </p:blipFill>
        <p:spPr bwMode="auto">
          <a:xfrm>
            <a:off x="302453" y="2568121"/>
            <a:ext cx="2795588" cy="198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7" name="Picture 7" descr="&lt;ul&gt;&lt;li&gt;Ex. &lt;/li&gt;&lt;/ul&gt;&lt;ul&gt;&lt;li&gt;Paris est une ville moderne  &lt;/li&gt;&lt;/ul&gt;&lt;ul&gt;&lt;li&gt;et touristique. Elle a des  &lt;/li&gt;&lt;/ul&gt;&lt;ul&gt;&lt;li...">
            <a:extLst>
              <a:ext uri="{FF2B5EF4-FFF2-40B4-BE49-F238E27FC236}">
                <a16:creationId xmlns:a16="http://schemas.microsoft.com/office/drawing/2014/main" id="{C0495912-4FAC-039B-DF7A-D51E367E8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912" y="491354"/>
            <a:ext cx="5412321" cy="4062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4A7361-1628-25C1-5A57-1ECD4E2369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243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624" y="3683468"/>
            <a:ext cx="1313448" cy="1313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2T031116.237">
            <a:hlinkClick r:id="" action="ppaction://media"/>
            <a:extLst>
              <a:ext uri="{FF2B5EF4-FFF2-40B4-BE49-F238E27FC236}">
                <a16:creationId xmlns:a16="http://schemas.microsoft.com/office/drawing/2014/main" id="{E3596604-44E2-8D84-F3CA-3563BAA2FF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02453" y="1646116"/>
            <a:ext cx="304800" cy="304800"/>
          </a:xfrm>
          <a:prstGeom prst="rect">
            <a:avLst/>
          </a:prstGeom>
        </p:spPr>
      </p:pic>
      <p:pic>
        <p:nvPicPr>
          <p:cNvPr id="8" name="mp3-output-ttsfree(dot)com - 2023-01-22T031209.047">
            <a:hlinkClick r:id="" action="ppaction://media"/>
            <a:extLst>
              <a:ext uri="{FF2B5EF4-FFF2-40B4-BE49-F238E27FC236}">
                <a16:creationId xmlns:a16="http://schemas.microsoft.com/office/drawing/2014/main" id="{C8C7E8B2-F236-80F4-59FE-6A4D5C2BF5E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26700" y="1646116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91D7539-04D8-44BB-B9AB-1DB2387859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065462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8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1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45CE2B6-D1AA-AF7E-52C8-D6015B4E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41</a:t>
            </a:fld>
            <a:endParaRPr lang="en-US"/>
          </a:p>
        </p:txBody>
      </p:sp>
      <p:pic>
        <p:nvPicPr>
          <p:cNvPr id="17410" name="Picture 8" descr="POUR DÉCRIRE DES CITOYENS &lt;ul&gt;&lt;li&gt;On peut utiliser les suivants adjectifs: &lt;/li&gt;&lt;/ul&gt;">
            <a:extLst>
              <a:ext uri="{FF2B5EF4-FFF2-40B4-BE49-F238E27FC236}">
                <a16:creationId xmlns:a16="http://schemas.microsoft.com/office/drawing/2014/main" id="{808ACE84-16B2-A26B-D5CC-4EA15258C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1" b="11360"/>
          <a:stretch>
            <a:fillRect/>
          </a:stretch>
        </p:blipFill>
        <p:spPr bwMode="auto">
          <a:xfrm>
            <a:off x="334370" y="1186328"/>
            <a:ext cx="4117692" cy="284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09" name="Picture 9" descr="&lt;ul&gt;&lt;li&gt;Ex. &lt;/li&gt;&lt;/ul&gt;&lt;ul&gt;&lt;li&gt;Ici, les citoyens sont très  &lt;/li&gt;&lt;/ul&gt;&lt;ul&gt;&lt;li&gt;aimables  et chaleureux. &lt;/li&gt;&lt;/ul&gt;&lt;ul&gt;&lt;li&gt;C’...">
            <a:extLst>
              <a:ext uri="{FF2B5EF4-FFF2-40B4-BE49-F238E27FC236}">
                <a16:creationId xmlns:a16="http://schemas.microsoft.com/office/drawing/2014/main" id="{C65F57A9-8078-1B67-803B-1AA4950AE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67"/>
          <a:stretch>
            <a:fillRect/>
          </a:stretch>
        </p:blipFill>
        <p:spPr bwMode="auto">
          <a:xfrm>
            <a:off x="4569109" y="1191533"/>
            <a:ext cx="4117692" cy="284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43F042A1-8765-3B7C-49B0-CF91083E1C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3145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52879584-8974-CA03-8D21-4F02CC4F0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9109" y="4126423"/>
            <a:ext cx="3121404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(*) </a:t>
            </a:r>
            <a:r>
              <a:rPr kumimoji="0" lang="fr-FR" altLang="fr-FR" sz="11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Erratum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ils adorent </a:t>
            </a:r>
            <a:r>
              <a:rPr kumimoji="0" lang="fr-FR" altLang="fr-F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culture et </a:t>
            </a:r>
            <a:r>
              <a:rPr kumimoji="0" lang="fr-FR" altLang="fr-FR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traditions.</a:t>
            </a: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0513" y="3696472"/>
            <a:ext cx="1563704" cy="156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mp3-output-ttsfree(dot)com - 2023-01-22T031317.520">
            <a:hlinkClick r:id="" action="ppaction://media"/>
            <a:extLst>
              <a:ext uri="{FF2B5EF4-FFF2-40B4-BE49-F238E27FC236}">
                <a16:creationId xmlns:a16="http://schemas.microsoft.com/office/drawing/2014/main" id="{F4204B72-EE6D-2FC3-B1FF-E1B49DF14D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1350" y="2986088"/>
            <a:ext cx="304800" cy="304800"/>
          </a:xfrm>
          <a:prstGeom prst="rect">
            <a:avLst/>
          </a:prstGeom>
        </p:spPr>
      </p:pic>
      <p:pic>
        <p:nvPicPr>
          <p:cNvPr id="9" name="mp3-output-ttsfree(dot)com - 2023-01-22T031359.568">
            <a:hlinkClick r:id="" action="ppaction://media"/>
            <a:extLst>
              <a:ext uri="{FF2B5EF4-FFF2-40B4-BE49-F238E27FC236}">
                <a16:creationId xmlns:a16="http://schemas.microsoft.com/office/drawing/2014/main" id="{78015184-C4CD-8478-C6CD-56E7D4E8EE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406160" y="2986088"/>
            <a:ext cx="304800" cy="304800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CFEB3DE-8374-80B3-6FF4-A05828056D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484390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6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88814"/>
            <a:ext cx="9144000" cy="55241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638291B-755E-8D2B-9E2F-5C4E51969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482600"/>
            <a:ext cx="8408193" cy="55862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4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24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CA 2 p.44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D40E54A-8BB3-61E7-10C0-E9A3B9CC39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9511" y="1256420"/>
            <a:ext cx="5964976" cy="3295649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8ED14C-3368-A5D2-8ACB-8B5D87F9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42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4474AF20-9489-C112-2F1B-F4BA7E3941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41464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21748D2-E99F-125F-9597-A2A2BC17C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43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A7A2161-9B5C-D4BA-BFBE-AAA8591FD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930"/>
          <a:stretch/>
        </p:blipFill>
        <p:spPr>
          <a:xfrm>
            <a:off x="5184555" y="25045"/>
            <a:ext cx="3837173" cy="5120014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3A2ACE0-01E6-4AD9-5203-B0AB62E85C3D}"/>
              </a:ext>
            </a:extLst>
          </p:cNvPr>
          <p:cNvSpPr txBox="1"/>
          <p:nvPr/>
        </p:nvSpPr>
        <p:spPr>
          <a:xfrm>
            <a:off x="704362" y="1199360"/>
            <a:ext cx="3151553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À imprimer </a:t>
            </a:r>
          </a:p>
          <a:p>
            <a:endParaRPr lang="fr-FR" dirty="0"/>
          </a:p>
          <a:p>
            <a:r>
              <a:rPr lang="fr-FR" dirty="0"/>
              <a:t>D:\Mes documents\PHUONG NAM CORP\COURS VIET\B2\Communication\Classe Communication\1. Classe communication\PDC-</a:t>
            </a:r>
            <a:r>
              <a:rPr lang="fr-FR" dirty="0" err="1"/>
              <a:t>BigFloEtOli_BienvenueChezMoi</a:t>
            </a:r>
            <a:r>
              <a:rPr lang="fr-FR" dirty="0"/>
              <a:t> A1 tourisme\PDC-</a:t>
            </a:r>
            <a:r>
              <a:rPr lang="fr-FR" dirty="0" err="1"/>
              <a:t>BigFloEtOli</a:t>
            </a:r>
            <a:r>
              <a:rPr lang="fr-FR" dirty="0"/>
              <a:t>-</a:t>
            </a:r>
            <a:r>
              <a:rPr lang="fr-FR" dirty="0" err="1"/>
              <a:t>BienvenueChezMoi</a:t>
            </a:r>
            <a:r>
              <a:rPr lang="fr-FR" dirty="0"/>
              <a:t>\PDC-BigFloEtOli-BienvenueChezMoi-A1-app.pdf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489F9FAB-9433-9B0A-F763-E877D2C117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00508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919FA-5263-FE81-DC12-E4F682D4F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8317"/>
            <a:ext cx="7886699" cy="699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Transition activity</a:t>
            </a:r>
          </a:p>
        </p:txBody>
      </p:sp>
      <p:pic>
        <p:nvPicPr>
          <p:cNvPr id="9" name="Espace réservé du contenu 5">
            <a:extLst>
              <a:ext uri="{FF2B5EF4-FFF2-40B4-BE49-F238E27FC236}">
                <a16:creationId xmlns:a16="http://schemas.microsoft.com/office/drawing/2014/main" id="{040CD7B6-9E20-E9D0-741F-A4D003AAA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852" y="1397850"/>
            <a:ext cx="7086294" cy="3330560"/>
          </a:xfrm>
          <a:prstGeom prst="rect">
            <a:avLst/>
          </a:prstGeo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2DF493E-33B9-764E-1BD1-25BBDD3B8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44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65951A0-CBD6-9071-007A-6D3E1CDD7A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009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Média en ligne 3" title="Bigflo &amp; Oli - Bienvenue chez moi (Clip Officiel)">
            <a:hlinkClick r:id="" action="ppaction://media"/>
            <a:extLst>
              <a:ext uri="{FF2B5EF4-FFF2-40B4-BE49-F238E27FC236}">
                <a16:creationId xmlns:a16="http://schemas.microsoft.com/office/drawing/2014/main" id="{7716CB2C-A096-5C6D-7B18-65E799D6F89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34722" y="955808"/>
            <a:ext cx="7074554" cy="3997127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66C32-3131-02F5-6903-E82F5293B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45</a:t>
            </a:fld>
            <a:endParaRPr lang="en-US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6EDEC2-8AE3-DD82-E4AE-594005C832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706" y="287942"/>
            <a:ext cx="7218586" cy="649436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A25A4912-12D2-CD72-49E1-1B09A30045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36704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10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12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223477" y="1768"/>
            <a:ext cx="1407490" cy="1324506"/>
            <a:chOff x="-648769" y="2358"/>
            <a:chExt cx="1876653" cy="1766008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14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Rectangle 16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052897" y="4525250"/>
            <a:ext cx="484026" cy="484026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18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77" y="4290831"/>
            <a:ext cx="1696473" cy="852668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7E610B-7090-80E1-0184-7C973B43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46</a:t>
            </a:fld>
            <a:endParaRPr lang="en-US"/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9440E3F3-A6A8-FFCE-44E9-8D70A7E77F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5E37C69-771A-B048-EF60-7FEB2BD16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25" y="368552"/>
            <a:ext cx="7956351" cy="4675909"/>
          </a:xfrm>
          <a:prstGeom prst="rect">
            <a:avLst/>
          </a:prstGeom>
        </p:spPr>
      </p:pic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0F04AA3C-CAE6-0EE5-08AE-19CB8A28A7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06183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édia en ligne 3" title="Bigflo &amp; Oli - Bienvenue chez moi (Clip Officiel)">
            <a:hlinkClick r:id="" action="ppaction://media"/>
            <a:extLst>
              <a:ext uri="{FF2B5EF4-FFF2-40B4-BE49-F238E27FC236}">
                <a16:creationId xmlns:a16="http://schemas.microsoft.com/office/drawing/2014/main" id="{7716CB2C-A096-5C6D-7B18-65E799D6F89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0080" y="102394"/>
            <a:ext cx="8741074" cy="493871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7266C32-3131-02F5-6903-E82F5293B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260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190252"/>
            <a:ext cx="1370728" cy="1032741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316609"/>
            <a:ext cx="484026" cy="484026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491355"/>
            <a:ext cx="515604" cy="515604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11062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13A1679-428A-E2E5-9AB9-E79BB2731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03999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48</a:t>
            </a:fld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4586625"/>
            <a:ext cx="1120884" cy="556875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0666E88-2684-045F-904B-848D40CA37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1641410"/>
            <a:ext cx="8178799" cy="1860678"/>
          </a:xfrm>
          <a:prstGeom prst="rect">
            <a:avLst/>
          </a:prstGeom>
          <a:ln>
            <a:noFill/>
          </a:ln>
        </p:spPr>
      </p:pic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4839857"/>
            <a:ext cx="611177" cy="303643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18E4D7DF-0A1B-9AA6-8F79-6B3FDBFEAC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125128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3504D2C-5EF2-F261-9055-3A8878D8C2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6" r="26114"/>
          <a:stretch/>
        </p:blipFill>
        <p:spPr>
          <a:xfrm>
            <a:off x="2642616" y="7"/>
            <a:ext cx="6501384" cy="514349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B9C89A7-4C4C-215B-FBDB-538FB23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486" y="841772"/>
            <a:ext cx="3017520" cy="2403101"/>
          </a:xfrm>
        </p:spPr>
        <p:txBody>
          <a:bodyPr vert="horz" lIns="68580" tIns="34290" rIns="68580" bIns="34290" rtlCol="0" anchor="b">
            <a:normAutofit/>
          </a:bodyPr>
          <a:lstStyle/>
          <a:p>
            <a:r>
              <a:rPr lang="en-US" sz="3600" dirty="0"/>
              <a:t>Online activity</a:t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F021E85D-5A71-55E7-62F4-5BFA8E74AD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45397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5C9B446A-6343-4E56-90BA-061E4DDF0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6" name="Freeform: Shape 35">
            <a:extLst>
              <a:ext uri="{FF2B5EF4-FFF2-40B4-BE49-F238E27FC236}">
                <a16:creationId xmlns:a16="http://schemas.microsoft.com/office/drawing/2014/main" id="{3EC72A1B-03D3-499C-B4BF-AC68EEC22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41754" cy="51435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8" name="Freeform: Shape 37">
            <a:extLst>
              <a:ext uri="{FF2B5EF4-FFF2-40B4-BE49-F238E27FC236}">
                <a16:creationId xmlns:a16="http://schemas.microsoft.com/office/drawing/2014/main" id="{216322C2-3CF0-4D33-BF90-3F384CF6D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334896" cy="51435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F516C2F-11E3-8975-30B0-B8ED7D7F6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20" y="870966"/>
            <a:ext cx="2578608" cy="843534"/>
          </a:xfrm>
          <a:prstGeom prst="ellipse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/>
          <a:p>
            <a:pPr defTabSz="914400"/>
            <a:r>
              <a:rPr lang="en-US" sz="3600" kern="1200" dirty="0">
                <a:latin typeface="+mj-lt"/>
                <a:ea typeface="+mj-ea"/>
                <a:cs typeface="+mj-cs"/>
              </a:rPr>
              <a:t>I. Starter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96919" y="454343"/>
            <a:ext cx="54864" cy="4114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183" y="1832610"/>
            <a:ext cx="250317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834E22D-6A9A-56F3-8ECF-9EC8EB0E9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320" y="2038540"/>
            <a:ext cx="2579180" cy="2405444"/>
          </a:xfrm>
        </p:spPr>
        <p:txBody>
          <a:bodyPr anchor="t">
            <a:normAutofit lnSpcReduction="10000"/>
          </a:bodyPr>
          <a:lstStyle/>
          <a:p>
            <a:pPr algn="just"/>
            <a:r>
              <a:rPr lang="en-US" sz="2400" dirty="0" err="1"/>
              <a:t>Quel</a:t>
            </a:r>
            <a:r>
              <a:rPr lang="en-US" sz="2400" dirty="0"/>
              <a:t> </a:t>
            </a:r>
            <a:r>
              <a:rPr lang="en-US" sz="2400" dirty="0" err="1"/>
              <a:t>est</a:t>
            </a:r>
            <a:r>
              <a:rPr lang="en-US" sz="2400" dirty="0"/>
              <a:t> le point </a:t>
            </a:r>
            <a:r>
              <a:rPr lang="en-US" sz="2400" dirty="0" err="1"/>
              <a:t>commun</a:t>
            </a:r>
            <a:r>
              <a:rPr lang="en-US" sz="2400" dirty="0"/>
              <a:t> des pays </a:t>
            </a:r>
            <a:r>
              <a:rPr lang="en-US" sz="2400" dirty="0" err="1"/>
              <a:t>en</a:t>
            </a:r>
            <a:r>
              <a:rPr lang="en-US" sz="2400" dirty="0"/>
              <a:t> bleu ?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dirty="0" err="1"/>
              <a:t>Où</a:t>
            </a:r>
            <a:r>
              <a:rPr lang="en-US" sz="2400" dirty="0"/>
              <a:t> se </a:t>
            </a:r>
            <a:r>
              <a:rPr lang="en-US" sz="2400" dirty="0" err="1"/>
              <a:t>trouve</a:t>
            </a:r>
            <a:r>
              <a:rPr lang="en-US" sz="2400" dirty="0"/>
              <a:t> le </a:t>
            </a:r>
            <a:r>
              <a:rPr lang="en-US" sz="2400" dirty="0" err="1"/>
              <a:t>Sénégal</a:t>
            </a:r>
            <a:r>
              <a:rPr lang="en-US" sz="2400" dirty="0"/>
              <a:t> ?</a:t>
            </a:r>
          </a:p>
        </p:txBody>
      </p:sp>
      <p:pic>
        <p:nvPicPr>
          <p:cNvPr id="5" name="Picture 22" descr="Afrique francophone: Qu&amp;#39;est-ce que l&amp;#39;Afrique francophone?">
            <a:extLst>
              <a:ext uri="{FF2B5EF4-FFF2-40B4-BE49-F238E27FC236}">
                <a16:creationId xmlns:a16="http://schemas.microsoft.com/office/drawing/2014/main" id="{DD143982-E065-E520-ED4F-381A319DD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4225" y="698366"/>
            <a:ext cx="5191455" cy="3828698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460004-741F-A87D-B892-72155B460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69480" y="4767262"/>
            <a:ext cx="1593342" cy="273844"/>
          </a:xfr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9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5</a:t>
            </a:fld>
            <a:endParaRPr lang="en-US" sz="9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1EEF7D64-E416-CBCE-BB83-48EBB97657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369942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09365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804C5B9-C60B-A687-3AAA-DE7F643C9A4D}"/>
              </a:ext>
            </a:extLst>
          </p:cNvPr>
          <p:cNvSpPr txBox="1"/>
          <p:nvPr/>
        </p:nvSpPr>
        <p:spPr>
          <a:xfrm>
            <a:off x="187693" y="1054411"/>
            <a:ext cx="3731899" cy="156427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68580" tIns="34290" rIns="68580" bIns="34290" rtlCol="0" anchor="b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latin typeface="+mj-lt"/>
                <a:ea typeface="+mj-ea"/>
                <a:cs typeface="+mj-cs"/>
              </a:rPr>
              <a:t>Revenons</a:t>
            </a:r>
            <a:r>
              <a:rPr lang="en-US" sz="2400" dirty="0">
                <a:latin typeface="+mj-lt"/>
                <a:ea typeface="+mj-ea"/>
                <a:cs typeface="+mj-cs"/>
              </a:rPr>
              <a:t> au point de </a:t>
            </a:r>
            <a:r>
              <a:rPr lang="en-US" sz="2400" dirty="0" err="1">
                <a:latin typeface="+mj-lt"/>
                <a:ea typeface="+mj-ea"/>
                <a:cs typeface="+mj-cs"/>
              </a:rPr>
              <a:t>grammaire</a:t>
            </a:r>
            <a:r>
              <a:rPr lang="en-US" sz="2400" dirty="0">
                <a:latin typeface="+mj-lt"/>
                <a:ea typeface="+mj-ea"/>
                <a:cs typeface="+mj-cs"/>
              </a:rPr>
              <a:t> : </a:t>
            </a:r>
          </a:p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Décrire</a:t>
            </a:r>
            <a:r>
              <a:rPr lang="en-US" sz="2400" b="1" dirty="0">
                <a:latin typeface="+mj-lt"/>
                <a:ea typeface="+mj-ea"/>
                <a:cs typeface="+mj-cs"/>
              </a:rPr>
              <a:t> un pays et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sa</a:t>
            </a:r>
            <a:r>
              <a:rPr lang="en-US" sz="2400" b="1" dirty="0">
                <a:latin typeface="+mj-lt"/>
                <a:ea typeface="+mj-ea"/>
                <a:cs typeface="+mj-cs"/>
              </a:rPr>
              <a:t> population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482C33D-A0F8-0F39-48D5-091947338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t="8390" b="8390"/>
          <a:stretch/>
        </p:blipFill>
        <p:spPr bwMode="auto">
          <a:xfrm>
            <a:off x="3983777" y="10"/>
            <a:ext cx="5159081" cy="51434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38172D-984E-A6D6-7A88-77451E5A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43850" y="4767263"/>
            <a:ext cx="571500" cy="273844"/>
          </a:xfrm>
        </p:spPr>
        <p:txBody>
          <a:bodyPr vert="horz" lIns="68580" tIns="34290" rIns="68580" bIns="34290" rtlCol="0" anchor="ctr">
            <a:normAutofit/>
          </a:bodyPr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685800">
              <a:spcAft>
                <a:spcPts val="450"/>
              </a:spcAft>
              <a:defRPr/>
            </a:pPr>
            <a:fld id="{8A0576F8-4F0C-FD4F-B2E1-A427388F89CF}" type="slidenum">
              <a:rPr lang="en-US" sz="900">
                <a:solidFill>
                  <a:srgbClr val="FFFFFF"/>
                </a:solidFill>
                <a:latin typeface="Calibri" panose="020F0502020204030204"/>
              </a:rPr>
              <a:pPr algn="r" defTabSz="685800">
                <a:spcAft>
                  <a:spcPts val="450"/>
                </a:spcAft>
                <a:defRPr/>
              </a:pPr>
              <a:t>50</a:t>
            </a:fld>
            <a:endParaRPr lang="en-US" sz="900">
              <a:solidFill>
                <a:srgbClr val="FFFFFF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762C3F3-05D0-1226-F88D-E4FB44F32075}"/>
              </a:ext>
            </a:extLst>
          </p:cNvPr>
          <p:cNvSpPr txBox="1"/>
          <p:nvPr/>
        </p:nvSpPr>
        <p:spPr>
          <a:xfrm>
            <a:off x="480061" y="2154674"/>
            <a:ext cx="3439531" cy="2490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594" defTabSz="914378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993AD1-0BC4-06C6-152C-06F5EE9E1222}"/>
              </a:ext>
            </a:extLst>
          </p:cNvPr>
          <p:cNvSpPr txBox="1"/>
          <p:nvPr/>
        </p:nvSpPr>
        <p:spPr>
          <a:xfrm>
            <a:off x="219786" y="3049537"/>
            <a:ext cx="389911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700" dirty="0"/>
              <a:t>Décris la ville de Toronto et ses habitants avec 3 adjectifs.</a:t>
            </a:r>
          </a:p>
        </p:txBody>
      </p:sp>
      <p:graphicFrame>
        <p:nvGraphicFramePr>
          <p:cNvPr id="2" name="Diagramme 4">
            <a:extLst>
              <a:ext uri="{FF2B5EF4-FFF2-40B4-BE49-F238E27FC236}">
                <a16:creationId xmlns:a16="http://schemas.microsoft.com/office/drawing/2014/main" id="{44AD8D05-0F23-2D3A-25ED-BE7EF8A6A6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19366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9622C-1B52-9023-6D29-1DEB88F2D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Learning </a:t>
            </a:r>
            <a:r>
              <a:rPr lang="fr-FR" sz="3200" dirty="0" err="1"/>
              <a:t>review</a:t>
            </a:r>
            <a:endParaRPr lang="fr-FR" sz="32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CE894D6-E8A8-4992-A9B5-FBDE7CD3F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JP" sz="2100" dirty="0">
                <a:solidFill>
                  <a:schemeClr val="tx1"/>
                </a:solidFill>
              </a:rPr>
              <a:t>Today, I have learned that …</a:t>
            </a:r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endParaRPr lang="fr-FR" sz="2100" dirty="0">
              <a:solidFill>
                <a:schemeClr val="tx1"/>
              </a:solidFill>
            </a:endParaRPr>
          </a:p>
          <a:p>
            <a:endParaRPr lang="fr-FR" sz="2100" dirty="0"/>
          </a:p>
          <a:p>
            <a:r>
              <a:rPr lang="x-none" sz="2100" dirty="0">
                <a:solidFill>
                  <a:schemeClr val="tx1"/>
                </a:solidFill>
              </a:rPr>
              <a:t>Based on what we studied today, I want to know …</a:t>
            </a:r>
          </a:p>
          <a:p>
            <a:pPr marL="0" indent="0">
              <a:buNone/>
            </a:pPr>
            <a:endParaRPr lang="en-JP" sz="21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44F9DBE-9015-EF84-564E-68D2543E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51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7CD8BF29-4FAF-08E4-929C-31585D662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A749AE23-2DB6-331F-A2CF-0F20095CC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3908066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996095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30B4FA-45A5-9833-5279-F5107676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711" y="509798"/>
            <a:ext cx="2593801" cy="2802405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68580" tIns="34290" rIns="68580" bIns="34290" rtlCol="0" anchor="t">
            <a:normAutofit/>
          </a:bodyPr>
          <a:lstStyle/>
          <a:p>
            <a:r>
              <a:rPr lang="en-US" sz="3450" u="sng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VI. </a:t>
            </a:r>
            <a:r>
              <a:rPr lang="en-US" sz="3450" u="sng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Phonétique</a:t>
            </a:r>
            <a:endParaRPr lang="en-US" sz="3450" u="sng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genie talking GIF">
            <a:extLst>
              <a:ext uri="{FF2B5EF4-FFF2-40B4-BE49-F238E27FC236}">
                <a16:creationId xmlns:a16="http://schemas.microsoft.com/office/drawing/2014/main" id="{ABCC4431-96BB-0897-EB76-9D112E46CA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03" y="1749796"/>
            <a:ext cx="1735931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E3DF330A-189D-00D5-3B88-812E4DA81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897543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36826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/>
          <a:lstStyle/>
          <a:p>
            <a:pPr marL="385763" indent="-385763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385763" indent="-385763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385763" indent="-385763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385763" indent="-385763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354262A-96DE-96D6-560C-3430D64175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6117" y="3545143"/>
            <a:ext cx="1515438" cy="1520558"/>
          </a:xfrm>
          <a:prstGeom prst="rect">
            <a:avLst/>
          </a:prstGeom>
        </p:spPr>
      </p:pic>
      <p:graphicFrame>
        <p:nvGraphicFramePr>
          <p:cNvPr id="6" name="Diagramme 4">
            <a:extLst>
              <a:ext uri="{FF2B5EF4-FFF2-40B4-BE49-F238E27FC236}">
                <a16:creationId xmlns:a16="http://schemas.microsoft.com/office/drawing/2014/main" id="{34835D05-C89F-0839-832E-502C5B10F3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7668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4255301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VII. Production : Le dépliant touristique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7DAF638-74F4-E08D-DF31-A9BAE48E4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54</a:t>
            </a:fld>
            <a:endParaRPr lang="en-US"/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4013E6FE-AD44-B373-FE7C-5727B6A2F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1933"/>
          <a:stretch/>
        </p:blipFill>
        <p:spPr bwMode="auto">
          <a:xfrm>
            <a:off x="457200" y="3192708"/>
            <a:ext cx="8229600" cy="1347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D526986-AA83-2CEA-AAFA-2CC19E8BD2FE}"/>
              </a:ext>
            </a:extLst>
          </p:cNvPr>
          <p:cNvSpPr txBox="1"/>
          <p:nvPr/>
        </p:nvSpPr>
        <p:spPr>
          <a:xfrm>
            <a:off x="641445" y="1089621"/>
            <a:ext cx="7895230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Oralement, entrainez-vous à décrire  la ville de Kinshasa au Congo à l’aide du tableau  suivant.</a:t>
            </a:r>
          </a:p>
        </p:txBody>
      </p:sp>
      <p:pic>
        <p:nvPicPr>
          <p:cNvPr id="18434" name="Picture 3" descr="7 copie 20">
            <a:extLst>
              <a:ext uri="{FF2B5EF4-FFF2-40B4-BE49-F238E27FC236}">
                <a16:creationId xmlns:a16="http://schemas.microsoft.com/office/drawing/2014/main" id="{C2C9E685-23DF-B7AC-BBDE-7DD3D7D7B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7" r="24661" b="50189"/>
          <a:stretch>
            <a:fillRect/>
          </a:stretch>
        </p:blipFill>
        <p:spPr bwMode="auto">
          <a:xfrm>
            <a:off x="2162175" y="1745456"/>
            <a:ext cx="2409825" cy="118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3" name="Picture 14" descr="7 copie 20">
            <a:extLst>
              <a:ext uri="{FF2B5EF4-FFF2-40B4-BE49-F238E27FC236}">
                <a16:creationId xmlns:a16="http://schemas.microsoft.com/office/drawing/2014/main" id="{74682150-3467-B30D-0A1E-4A3C944FA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7" t="50098" r="24661"/>
          <a:stretch>
            <a:fillRect/>
          </a:stretch>
        </p:blipFill>
        <p:spPr bwMode="auto">
          <a:xfrm>
            <a:off x="4572000" y="1761536"/>
            <a:ext cx="24098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B9A24787-C581-0F85-6720-8E3CD048E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450" y="10239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C803D4ED-6D7E-DA71-E707-FD8387CFAD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4214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3066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5" y="854809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Make a list of things to visit/do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Write the text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Add pictures</a:t>
            </a:r>
          </a:p>
          <a:p>
            <a:pPr marL="342884" indent="-342884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Display your leaflet </a:t>
            </a:r>
          </a:p>
          <a:p>
            <a:pPr marL="342884" indent="-342884">
              <a:buFont typeface="+mj-lt"/>
              <a:buAutoNum type="arabicPeriod"/>
            </a:pPr>
            <a:endParaRPr lang="en-US" sz="1700" dirty="0">
              <a:ea typeface="UD Digi Kyokasho NK-R" panose="02020400000000000000" pitchFamily="18" charset="-128"/>
            </a:endParaRPr>
          </a:p>
          <a:p>
            <a:pPr marL="342884" indent="-342884">
              <a:buFont typeface="+mj-lt"/>
              <a:buAutoNum type="arabicPeriod"/>
            </a:pPr>
            <a:endParaRPr lang="en-US" sz="1700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5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892" indent="-342892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892" indent="-342892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347211"/>
            <a:ext cx="1882482" cy="410348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5" y="347211"/>
            <a:ext cx="6610748" cy="410347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5" y="854809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500" dirty="0"/>
              <a:t>Par groupe de 3, préparez la liste des lieux à visiter et des activités à faire Vietnam (musées, parcs, plages, etc.). </a:t>
            </a:r>
          </a:p>
          <a:p>
            <a:r>
              <a:rPr lang="fr-FR" sz="1500" dirty="0"/>
              <a:t>Écrivez le texte du dépliant et trouvez des photos et des titres. (60 </a:t>
            </a:r>
            <a:r>
              <a:rPr lang="fr-FR" sz="1500" dirty="0" err="1"/>
              <a:t>words</a:t>
            </a:r>
            <a:r>
              <a:rPr lang="fr-FR" sz="1500" dirty="0"/>
              <a:t> minimum)</a:t>
            </a:r>
          </a:p>
          <a:p>
            <a:endParaRPr lang="en-US" sz="1600" dirty="0"/>
          </a:p>
          <a:p>
            <a:r>
              <a:rPr lang="en-US" sz="1600" u="sng" dirty="0" err="1"/>
              <a:t>Exemple</a:t>
            </a:r>
            <a:r>
              <a:rPr lang="en-US" sz="1600" u="sng" dirty="0"/>
              <a:t>:</a:t>
            </a:r>
          </a:p>
          <a:p>
            <a:endParaRPr lang="en-US" sz="1600" u="sng" dirty="0"/>
          </a:p>
          <a:p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altLang="ja-JP" sz="1350" dirty="0"/>
              <a:t>Present places to avoid and tell why !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5" y="2296067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 </a:t>
            </a:r>
            <a:r>
              <a:rPr lang="en-US" altLang="ja-JP" sz="1500" dirty="0">
                <a:solidFill>
                  <a:srgbClr val="00B0F0"/>
                </a:solidFill>
                <a:ea typeface="ＭＳ Ｐゴシック"/>
              </a:rPr>
              <a:t>Linking words</a:t>
            </a:r>
          </a:p>
          <a:p>
            <a:pPr>
              <a:lnSpc>
                <a:spcPct val="150000"/>
              </a:lnSpc>
            </a:pPr>
            <a:r>
              <a:rPr lang="en-US" altLang="ja-JP" sz="1500" dirty="0">
                <a:solidFill>
                  <a:srgbClr val="00B0F0"/>
                </a:solidFill>
                <a:ea typeface="ＭＳ Ｐゴシック"/>
              </a:rPr>
              <a:t>   	 </a:t>
            </a:r>
            <a:r>
              <a:rPr lang="fr-FR" altLang="ja-JP" sz="1400" dirty="0" err="1">
                <a:solidFill>
                  <a:srgbClr val="00B050"/>
                </a:solidFill>
                <a:ea typeface="ＭＳ Ｐゴシック"/>
              </a:rPr>
              <a:t>Describe</a:t>
            </a:r>
            <a:r>
              <a:rPr lang="fr-FR" altLang="ja-JP" sz="1400" dirty="0">
                <a:solidFill>
                  <a:srgbClr val="00B050"/>
                </a:solidFill>
                <a:ea typeface="ＭＳ Ｐゴシック"/>
              </a:rPr>
              <a:t> city/people</a:t>
            </a:r>
            <a:endParaRPr lang="en-US" altLang="ja-JP" sz="1350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   　　　　 </a:t>
            </a:r>
            <a:r>
              <a:rPr lang="fr-FR" altLang="ja-JP" sz="1400" dirty="0">
                <a:ea typeface="ＭＳ Ｐゴシック"/>
              </a:rPr>
              <a:t>List of </a:t>
            </a:r>
            <a:r>
              <a:rPr lang="fr-FR" altLang="ja-JP" sz="1400" dirty="0" err="1">
                <a:ea typeface="ＭＳ Ｐゴシック"/>
              </a:rPr>
              <a:t>seesights</a:t>
            </a:r>
            <a:endParaRPr lang="en-US" sz="15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5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1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dirty="0">
                <a:solidFill>
                  <a:schemeClr val="tx1"/>
                </a:solidFill>
              </a:rPr>
              <a:t>Objectif d’apprentissage </a:t>
            </a:r>
            <a:r>
              <a:rPr lang="en-JP" sz="2400" dirty="0">
                <a:solidFill>
                  <a:schemeClr val="tx1"/>
                </a:solidFill>
              </a:rPr>
              <a:t>: </a:t>
            </a:r>
            <a:r>
              <a:rPr lang="fr-FR" sz="2400" dirty="0">
                <a:solidFill>
                  <a:schemeClr val="tx1"/>
                </a:solidFill>
              </a:rPr>
              <a:t>Je peux </a:t>
            </a:r>
            <a:r>
              <a:rPr lang="fr-FR" sz="2400" b="1" dirty="0"/>
              <a:t>créer </a:t>
            </a:r>
            <a:r>
              <a:rPr lang="fr-FR" sz="2400" dirty="0"/>
              <a:t>un dépliant de voyage.</a:t>
            </a:r>
            <a:endParaRPr lang="en-JP" sz="24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4" y="2739604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7" y="2740393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50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1" y="3120747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3"/>
            <a:ext cx="179824" cy="129266"/>
          </a:xfrm>
          <a:prstGeom prst="rect">
            <a:avLst/>
          </a:prstGeom>
        </p:spPr>
      </p:pic>
      <p:pic>
        <p:nvPicPr>
          <p:cNvPr id="1026" name="Picture 2" descr="Lyon: Brochure Touristique | PDF">
            <a:extLst>
              <a:ext uri="{FF2B5EF4-FFF2-40B4-BE49-F238E27FC236}">
                <a16:creationId xmlns:a16="http://schemas.microsoft.com/office/drawing/2014/main" id="{2CBB4DB4-97A9-E739-4C0A-D9A39A368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122" y="2607844"/>
            <a:ext cx="2671794" cy="189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Diagramme 4">
            <a:extLst>
              <a:ext uri="{FF2B5EF4-FFF2-40B4-BE49-F238E27FC236}">
                <a16:creationId xmlns:a16="http://schemas.microsoft.com/office/drawing/2014/main" id="{C770DE86-EF74-DB48-6CBA-75493A99D1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848281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1"/>
            <a:ext cx="2954766" cy="418734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31403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521666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fr-FR" sz="2000" b="1" dirty="0" err="1"/>
              <a:t>Writing</a:t>
            </a:r>
            <a:r>
              <a:rPr lang="fr-FR" sz="2000" b="1" dirty="0"/>
              <a:t> a </a:t>
            </a:r>
            <a:r>
              <a:rPr lang="fr-FR" sz="2000" b="1" dirty="0" err="1"/>
              <a:t>leaflet</a:t>
            </a:r>
            <a:r>
              <a:rPr lang="fr-FR" sz="2000" b="1" dirty="0"/>
              <a:t> </a:t>
            </a:r>
            <a:r>
              <a:rPr lang="en-US" sz="1400" i="1" dirty="0">
                <a:solidFill>
                  <a:prstClr val="black"/>
                </a:solidFill>
              </a:rPr>
              <a:t>Beginning? Developing? Mastering ? </a:t>
            </a:r>
            <a:endParaRPr lang="fr-FR" sz="1400" b="1" dirty="0"/>
          </a:p>
          <a:p>
            <a:pPr>
              <a:lnSpc>
                <a:spcPct val="200000"/>
              </a:lnSpc>
            </a:pPr>
            <a:r>
              <a:rPr lang="fr-FR" sz="2000" b="1" dirty="0" err="1"/>
              <a:t>Describing</a:t>
            </a:r>
            <a:r>
              <a:rPr lang="fr-FR" sz="2000" b="1" dirty="0"/>
              <a:t> a country : </a:t>
            </a:r>
            <a:r>
              <a:rPr lang="fr-FR" sz="2000" b="1" dirty="0" err="1"/>
              <a:t>landscape</a:t>
            </a:r>
            <a:r>
              <a:rPr lang="fr-FR" sz="2000" b="1" dirty="0"/>
              <a:t>, population</a:t>
            </a:r>
            <a:r>
              <a:rPr lang="en-JP" sz="2000" dirty="0"/>
              <a:t>.</a:t>
            </a:r>
            <a:r>
              <a:rPr lang="en-US" sz="2000" dirty="0"/>
              <a:t> </a:t>
            </a:r>
            <a:r>
              <a:rPr lang="en-US" sz="1400" i="1" dirty="0">
                <a:solidFill>
                  <a:prstClr val="black"/>
                </a:solidFill>
              </a:rPr>
              <a:t>Beginning? Developing? Mastering ? </a:t>
            </a:r>
            <a:endParaRPr lang="en-JP" sz="2400" dirty="0">
              <a:ea typeface="UD Digi Kyokasho NK-R" panose="02020400000000000000" pitchFamily="18" charset="-128"/>
            </a:endParaRPr>
          </a:p>
          <a:p>
            <a:pPr>
              <a:lnSpc>
                <a:spcPct val="200000"/>
              </a:lnSpc>
            </a:pPr>
            <a:r>
              <a:rPr lang="fr-FR" sz="2000" b="1" dirty="0">
                <a:ea typeface="UD Digi Kyokasho NK-R" panose="02020400000000000000" pitchFamily="18" charset="-128"/>
              </a:rPr>
              <a:t>Use « au, à la, à l’, aux » + place</a:t>
            </a:r>
            <a:r>
              <a:rPr lang="en-JP" sz="2000" dirty="0">
                <a:ea typeface="UD Digi Kyokasho NK-R" panose="02020400000000000000" pitchFamily="18" charset="-128"/>
              </a:rPr>
              <a:t>.</a:t>
            </a:r>
            <a:r>
              <a:rPr lang="en-US" sz="2000" i="1" dirty="0">
                <a:solidFill>
                  <a:prstClr val="black"/>
                </a:solidFill>
              </a:rPr>
              <a:t> </a:t>
            </a:r>
            <a:r>
              <a:rPr lang="en-US" sz="1400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lnSpc>
                <a:spcPct val="200000"/>
              </a:lnSpc>
              <a:buNone/>
            </a:pPr>
            <a:endParaRPr lang="en-US" i="1" dirty="0">
              <a:solidFill>
                <a:prstClr val="black"/>
              </a:solidFill>
            </a:endParaRPr>
          </a:p>
          <a:p>
            <a:pPr indent="0">
              <a:lnSpc>
                <a:spcPct val="200000"/>
              </a:lnSpc>
              <a:buNone/>
            </a:pPr>
            <a:endParaRPr lang="en-JP" sz="24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968214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0"/>
            <a:ext cx="5320620" cy="968215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4087577"/>
            <a:ext cx="4177413" cy="1055923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7577"/>
            <a:ext cx="5335901" cy="1055923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5997E5-77B2-1F87-C157-F5DE113F1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Sénégal</a:t>
            </a:r>
          </a:p>
        </p:txBody>
      </p:sp>
      <p:pic>
        <p:nvPicPr>
          <p:cNvPr id="5" name="Média en ligne 4" title="LA BEAUTÉ DU SENEGAL">
            <a:hlinkClick r:id="" action="ppaction://media"/>
            <a:extLst>
              <a:ext uri="{FF2B5EF4-FFF2-40B4-BE49-F238E27FC236}">
                <a16:creationId xmlns:a16="http://schemas.microsoft.com/office/drawing/2014/main" id="{6EBD5C78-96BD-E235-DC01-D6CD82B10645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68450" y="1200150"/>
            <a:ext cx="6007100" cy="3394075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5C5233-0F47-1857-78A4-D12EDC948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28D19FF6-B012-8F7C-D84C-E911034864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0120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32403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21324"/>
            <a:ext cx="8229600" cy="641905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700" dirty="0"/>
              <a:t>Learning objectives : À la fin de la </a:t>
            </a:r>
            <a:r>
              <a:rPr lang="fr-FR" sz="2700" dirty="0"/>
              <a:t>leçon</a:t>
            </a:r>
            <a:endParaRPr lang="en-US" sz="2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FR" sz="2400" dirty="0">
              <a:solidFill>
                <a:schemeClr val="tx2"/>
              </a:solidFill>
            </a:endParaRP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1047250"/>
              </p:ext>
            </p:extLst>
          </p:nvPr>
        </p:nvGraphicFramePr>
        <p:xfrm>
          <a:off x="474279" y="2443081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8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5" y="1317258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fr-FR"/>
            </a:defPPr>
            <a:lvl1pPr marL="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143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715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8587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4305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00225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algn="l" defTabSz="514350" rtl="0" eaLnBrk="1" latinLnBrk="0" hangingPunct="1">
              <a:defRPr sz="101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A0027D3F-EAF6-F140-335C-CCF39E02F6C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3714750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Diagramme 4">
            <a:extLst>
              <a:ext uri="{FF2B5EF4-FFF2-40B4-BE49-F238E27FC236}">
                <a16:creationId xmlns:a16="http://schemas.microsoft.com/office/drawing/2014/main" id="{E86764D6-1148-41F9-46E3-8407E7797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0120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32716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7"/>
            <a:ext cx="8229600" cy="1093545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sz="2400" dirty="0">
                <a:solidFill>
                  <a:schemeClr val="tx2"/>
                </a:solidFill>
              </a:rPr>
              <a:t>Décrire un pays </a:t>
            </a:r>
          </a:p>
          <a:p>
            <a:pPr algn="ctr"/>
            <a:r>
              <a:rPr lang="fr-FR" sz="2400" dirty="0">
                <a:solidFill>
                  <a:schemeClr val="tx2"/>
                </a:solidFill>
              </a:rPr>
              <a:t>pour réaliser un dépliant touristique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4542234"/>
              </p:ext>
            </p:extLst>
          </p:nvPr>
        </p:nvGraphicFramePr>
        <p:xfrm>
          <a:off x="474279" y="244307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07CE4F55-5936-0799-3585-A4AA22D496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0120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162728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25A5B6-4FB4-57DF-7712-18ACF796B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9546" y="803101"/>
            <a:ext cx="2954766" cy="418734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5400" dirty="0"/>
              <a:t>Learning </a:t>
            </a:r>
            <a:r>
              <a:rPr lang="fr-FR" sz="5400" dirty="0" err="1"/>
              <a:t>outcomes</a:t>
            </a:r>
            <a:endParaRPr lang="fr-FR" sz="5400" dirty="0"/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0D0088C1-809D-2D40-9D37-A749F300C61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31403" y="803101"/>
          <a:ext cx="4683949" cy="4192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4">
            <a:extLst>
              <a:ext uri="{FF2B5EF4-FFF2-40B4-BE49-F238E27FC236}">
                <a16:creationId xmlns:a16="http://schemas.microsoft.com/office/drawing/2014/main" id="{3A00997F-47A0-6F05-E888-9F64DC6F57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501203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936222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821c8acb-4cf2-4065-9507-a45c22f5eaea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574df8aa-483d-4966-97ce-78bc7abf30a9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8527</TotalTime>
  <Words>3418</Words>
  <Application>Microsoft Office PowerPoint</Application>
  <PresentationFormat>On-screen Show (16:9)</PresentationFormat>
  <Paragraphs>688</Paragraphs>
  <Slides>60</Slides>
  <Notes>13</Notes>
  <HiddenSlides>2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60</vt:i4>
      </vt:variant>
    </vt:vector>
  </HeadingPairs>
  <TitlesOfParts>
    <vt:vector size="71" baseType="lpstr">
      <vt:lpstr>ＭＳ Ｐゴシック</vt:lpstr>
      <vt:lpstr>UD Digi Kyokasho NK-R</vt:lpstr>
      <vt:lpstr>Arial</vt:lpstr>
      <vt:lpstr>Calibri</vt:lpstr>
      <vt:lpstr>Calibri Light</vt:lpstr>
      <vt:lpstr>Wingdings</vt:lpstr>
      <vt:lpstr>Office Theme</vt:lpstr>
      <vt:lpstr>1_Office Theme</vt:lpstr>
      <vt:lpstr>Office Theme</vt:lpstr>
      <vt:lpstr>Thème Office</vt:lpstr>
      <vt:lpstr>Office Theme</vt:lpstr>
      <vt:lpstr>PowerPoint Presentation</vt:lpstr>
      <vt:lpstr>Venez au Sénégal</vt:lpstr>
      <vt:lpstr>PowerPoint Presentation</vt:lpstr>
      <vt:lpstr>Progress check : Start</vt:lpstr>
      <vt:lpstr>I. Starter</vt:lpstr>
      <vt:lpstr>Le Sénégal</vt:lpstr>
      <vt:lpstr>Learning objectives : À la fin de la leçon</vt:lpstr>
      <vt:lpstr>À la fin de la leçon</vt:lpstr>
      <vt:lpstr>Learning outcomes</vt:lpstr>
      <vt:lpstr>Etapes de la leçon</vt:lpstr>
      <vt:lpstr>II. Compréhension de texte</vt:lpstr>
      <vt:lpstr>La Maison des Esclaves, à l’Île de Gorée, au Sénégal</vt:lpstr>
      <vt:lpstr>III. Compréhension détaillée</vt:lpstr>
      <vt:lpstr>PowerPoint Presentation</vt:lpstr>
      <vt:lpstr>Progress check : End</vt:lpstr>
      <vt:lpstr>Learning review</vt:lpstr>
      <vt:lpstr>À la fin de la leçon</vt:lpstr>
      <vt:lpstr>PowerPoint Presentation</vt:lpstr>
      <vt:lpstr>Commençons par une activité !</vt:lpstr>
      <vt:lpstr>III. Grammaire :  Prépositions de lieu « au, à la, aux, à l’ »</vt:lpstr>
      <vt:lpstr>LE 5 p.91</vt:lpstr>
      <vt:lpstr>LE 4 p.94</vt:lpstr>
      <vt:lpstr>Exercice  CA 1 p.44</vt:lpstr>
      <vt:lpstr>Baseline - Checking progress 1/2</vt:lpstr>
      <vt:lpstr>Kahoot time ! </vt:lpstr>
      <vt:lpstr>PowerPoint Presentation</vt:lpstr>
      <vt:lpstr>Learning review</vt:lpstr>
      <vt:lpstr>À la fin de la leçon</vt:lpstr>
      <vt:lpstr>PowerPoint Presentation</vt:lpstr>
      <vt:lpstr>IV. Vocabulaire :  Le paysage</vt:lpstr>
      <vt:lpstr>IV. Vocabulaire : le paysage</vt:lpstr>
      <vt:lpstr>PowerPoint Presentation</vt:lpstr>
      <vt:lpstr>Online activity </vt:lpstr>
      <vt:lpstr>PowerPoint Presentation</vt:lpstr>
      <vt:lpstr>Learning review</vt:lpstr>
      <vt:lpstr>À la fin de la leçon</vt:lpstr>
      <vt:lpstr>PowerPoint Presentation</vt:lpstr>
      <vt:lpstr>Relis le dépliant sur le Sénégal et relève les caractéristiques (mots qui décrivent) du Sénégal.</vt:lpstr>
      <vt:lpstr>PowerPoint Presentation</vt:lpstr>
      <vt:lpstr>PowerPoint Presentation</vt:lpstr>
      <vt:lpstr>PowerPoint Presentation</vt:lpstr>
      <vt:lpstr>Exercice CA 2 p.44</vt:lpstr>
      <vt:lpstr>PowerPoint Presentation</vt:lpstr>
      <vt:lpstr>Transition activity</vt:lpstr>
      <vt:lpstr>PowerPoint Presentation</vt:lpstr>
      <vt:lpstr>PowerPoint Presentation</vt:lpstr>
      <vt:lpstr>PowerPoint Presentation</vt:lpstr>
      <vt:lpstr>PowerPoint Presentation</vt:lpstr>
      <vt:lpstr>Online activity </vt:lpstr>
      <vt:lpstr>PowerPoint Presentation</vt:lpstr>
      <vt:lpstr>Learning review</vt:lpstr>
      <vt:lpstr>VI. Phonétique</vt:lpstr>
      <vt:lpstr>Practice your pronunciation !</vt:lpstr>
      <vt:lpstr>VII. Production : Le dépliant touristique</vt:lpstr>
      <vt:lpstr>VII. Production</vt:lpstr>
      <vt:lpstr>Learning outcomes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63</cp:revision>
  <cp:lastPrinted>2023-02-14T08:48:26Z</cp:lastPrinted>
  <dcterms:created xsi:type="dcterms:W3CDTF">2015-09-10T03:58:25Z</dcterms:created>
  <dcterms:modified xsi:type="dcterms:W3CDTF">2024-01-13T11:57:09Z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