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1973" r:id="rId2"/>
    <p:sldId id="1578" r:id="rId3"/>
    <p:sldId id="1579" r:id="rId4"/>
    <p:sldId id="1580" r:id="rId5"/>
    <p:sldId id="1581" r:id="rId6"/>
    <p:sldId id="1582" r:id="rId7"/>
    <p:sldId id="1753" r:id="rId8"/>
    <p:sldId id="1759" r:id="rId9"/>
    <p:sldId id="1703" r:id="rId10"/>
    <p:sldId id="1583" r:id="rId11"/>
    <p:sldId id="1584" r:id="rId12"/>
    <p:sldId id="1585" r:id="rId13"/>
    <p:sldId id="1586" r:id="rId14"/>
    <p:sldId id="1763" r:id="rId15"/>
    <p:sldId id="1704" r:id="rId16"/>
    <p:sldId id="1587" r:id="rId17"/>
    <p:sldId id="1588" r:id="rId18"/>
    <p:sldId id="1778" r:id="rId19"/>
    <p:sldId id="1591" r:id="rId20"/>
    <p:sldId id="1590" r:id="rId21"/>
    <p:sldId id="1782" r:id="rId22"/>
    <p:sldId id="1592" r:id="rId23"/>
    <p:sldId id="1777" r:id="rId24"/>
    <p:sldId id="170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667"/>
    <p:restoredTop sz="95574"/>
  </p:normalViewPr>
  <p:slideViewPr>
    <p:cSldViewPr snapToGrid="0">
      <p:cViewPr varScale="1">
        <p:scale>
          <a:sx n="85" d="100"/>
          <a:sy n="85" d="100"/>
        </p:scale>
        <p:origin x="184" y="8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sv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svg"/><Relationship Id="rId4" Type="http://schemas.openxmlformats.org/officeDocument/2006/relationships/image" Target="../media/image29.svg"/><Relationship Id="rId9" Type="http://schemas.openxmlformats.org/officeDocument/2006/relationships/image" Target="../media/image34.png"/><Relationship Id="rId14" Type="http://schemas.openxmlformats.org/officeDocument/2006/relationships/image" Target="../media/image39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sv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svg"/><Relationship Id="rId4" Type="http://schemas.openxmlformats.org/officeDocument/2006/relationships/image" Target="../media/image29.svg"/><Relationship Id="rId9" Type="http://schemas.openxmlformats.org/officeDocument/2006/relationships/image" Target="../media/image34.png"/><Relationship Id="rId14" Type="http://schemas.openxmlformats.org/officeDocument/2006/relationships/image" Target="../media/image3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7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A92D9AD4-455C-4882-803E-895DE65FFE4A}" srcId="{70A282F3-4515-4856-B2C0-86AA77246B51}" destId="{FD7833BC-2244-46D3-B308-E0E07D8422C8}" srcOrd="6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  <dgm:cxn modelId="{F335E249-178F-4C89-B963-B0343D78CEF5}" type="presParOf" srcId="{776A1F8C-5C31-4691-9C2B-A7F8DF456F32}" destId="{0BA91DA3-3810-49B3-B871-6E9811E81DDE}" srcOrd="11" destOrd="0" presId="urn:microsoft.com/office/officeart/2005/8/layout/hChevron3"/>
    <dgm:cxn modelId="{6F8961BA-8F12-4241-BD81-C052D90DED2E}" type="presParOf" srcId="{776A1F8C-5C31-4691-9C2B-A7F8DF456F32}" destId="{0C87E591-2435-4DBD-9E68-B72400FDDC35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06ABB9-2C43-4661-8C30-8240C1BB2F4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621342-436B-4DA0-A651-3E5DB5CB21EA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lundi, il danse.</a:t>
          </a:r>
          <a:endParaRPr lang="en-US"/>
        </a:p>
      </dgm:t>
    </dgm:pt>
    <dgm:pt modelId="{D2F24845-D802-490C-A43C-8EB8BF6C7660}" type="parTrans" cxnId="{433E1133-40E4-47CA-8BD3-DBE3AD36B46C}">
      <dgm:prSet/>
      <dgm:spPr/>
      <dgm:t>
        <a:bodyPr/>
        <a:lstStyle/>
        <a:p>
          <a:endParaRPr lang="en-US"/>
        </a:p>
      </dgm:t>
    </dgm:pt>
    <dgm:pt modelId="{C9B72C7B-AA7B-485D-BA51-FD1510D5A1AA}" type="sibTrans" cxnId="{433E1133-40E4-47CA-8BD3-DBE3AD36B46C}">
      <dgm:prSet/>
      <dgm:spPr/>
      <dgm:t>
        <a:bodyPr/>
        <a:lstStyle/>
        <a:p>
          <a:endParaRPr lang="en-US"/>
        </a:p>
      </dgm:t>
    </dgm:pt>
    <dgm:pt modelId="{08943936-24F1-46B2-96E3-418C8C343F23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mardi, il regarde la télévision.</a:t>
          </a:r>
          <a:endParaRPr lang="en-US"/>
        </a:p>
      </dgm:t>
    </dgm:pt>
    <dgm:pt modelId="{955BCD9B-A778-4D6D-84C4-E79745F40B0E}" type="parTrans" cxnId="{B9F1EFCE-5517-4935-A0A7-26A62E8E9D34}">
      <dgm:prSet/>
      <dgm:spPr/>
      <dgm:t>
        <a:bodyPr/>
        <a:lstStyle/>
        <a:p>
          <a:endParaRPr lang="en-US"/>
        </a:p>
      </dgm:t>
    </dgm:pt>
    <dgm:pt modelId="{FADE1015-117D-4185-8F66-DF3497C9DFE6}" type="sibTrans" cxnId="{B9F1EFCE-5517-4935-A0A7-26A62E8E9D34}">
      <dgm:prSet/>
      <dgm:spPr/>
      <dgm:t>
        <a:bodyPr/>
        <a:lstStyle/>
        <a:p>
          <a:endParaRPr lang="en-US"/>
        </a:p>
      </dgm:t>
    </dgm:pt>
    <dgm:pt modelId="{457BF35E-21D7-4196-95A2-E622479E155A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mercredi, il joue aux jeux vidéo.</a:t>
          </a:r>
          <a:endParaRPr lang="en-US"/>
        </a:p>
      </dgm:t>
    </dgm:pt>
    <dgm:pt modelId="{696B44A8-54E0-420B-A03F-E99C87F22208}" type="parTrans" cxnId="{4A8BB6F0-B951-4A60-A2A7-09ACC8AE6094}">
      <dgm:prSet/>
      <dgm:spPr/>
      <dgm:t>
        <a:bodyPr/>
        <a:lstStyle/>
        <a:p>
          <a:endParaRPr lang="en-US"/>
        </a:p>
      </dgm:t>
    </dgm:pt>
    <dgm:pt modelId="{8BF38ECA-8957-41DD-8848-B27EF6914836}" type="sibTrans" cxnId="{4A8BB6F0-B951-4A60-A2A7-09ACC8AE6094}">
      <dgm:prSet/>
      <dgm:spPr/>
      <dgm:t>
        <a:bodyPr/>
        <a:lstStyle/>
        <a:p>
          <a:endParaRPr lang="en-US"/>
        </a:p>
      </dgm:t>
    </dgm:pt>
    <dgm:pt modelId="{0D66103C-C5B4-459B-A5DF-7D24B0A91BD8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jeudi, il écoute de la musique.</a:t>
          </a:r>
          <a:endParaRPr lang="en-US"/>
        </a:p>
      </dgm:t>
    </dgm:pt>
    <dgm:pt modelId="{D6800AF4-C486-49E6-B756-843CC294BDEF}" type="parTrans" cxnId="{64823610-A98A-4468-9CBB-515737144C02}">
      <dgm:prSet/>
      <dgm:spPr/>
      <dgm:t>
        <a:bodyPr/>
        <a:lstStyle/>
        <a:p>
          <a:endParaRPr lang="en-US"/>
        </a:p>
      </dgm:t>
    </dgm:pt>
    <dgm:pt modelId="{C43341C3-7EED-4D31-BD3B-9C2DD22A958E}" type="sibTrans" cxnId="{64823610-A98A-4468-9CBB-515737144C02}">
      <dgm:prSet/>
      <dgm:spPr/>
      <dgm:t>
        <a:bodyPr/>
        <a:lstStyle/>
        <a:p>
          <a:endParaRPr lang="en-US"/>
        </a:p>
      </dgm:t>
    </dgm:pt>
    <dgm:pt modelId="{CE41CBCB-F95B-4508-920B-492253F94F77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vendredi, il passe du temps avec ses amis.</a:t>
          </a:r>
          <a:endParaRPr lang="en-US"/>
        </a:p>
      </dgm:t>
    </dgm:pt>
    <dgm:pt modelId="{DA678B2E-5E26-4A7F-8532-6FFCAF49EA90}" type="parTrans" cxnId="{6E6FC57F-78E8-423C-B558-DA02A01F291C}">
      <dgm:prSet/>
      <dgm:spPr/>
      <dgm:t>
        <a:bodyPr/>
        <a:lstStyle/>
        <a:p>
          <a:endParaRPr lang="en-US"/>
        </a:p>
      </dgm:t>
    </dgm:pt>
    <dgm:pt modelId="{74690705-C5C7-44A6-8198-232528CBBB94}" type="sibTrans" cxnId="{6E6FC57F-78E8-423C-B558-DA02A01F291C}">
      <dgm:prSet/>
      <dgm:spPr/>
      <dgm:t>
        <a:bodyPr/>
        <a:lstStyle/>
        <a:p>
          <a:endParaRPr lang="en-US"/>
        </a:p>
      </dgm:t>
    </dgm:pt>
    <dgm:pt modelId="{3BEF8460-2F05-4B3E-86FD-DCE53E57AE08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samedi, il va au collège.</a:t>
          </a:r>
          <a:endParaRPr lang="en-US"/>
        </a:p>
      </dgm:t>
    </dgm:pt>
    <dgm:pt modelId="{D14375ED-505C-4C7D-8064-EC51A917AB6A}" type="parTrans" cxnId="{D3113DE4-B24C-4501-A05E-4C467002E94F}">
      <dgm:prSet/>
      <dgm:spPr/>
      <dgm:t>
        <a:bodyPr/>
        <a:lstStyle/>
        <a:p>
          <a:endParaRPr lang="en-US"/>
        </a:p>
      </dgm:t>
    </dgm:pt>
    <dgm:pt modelId="{C3C4405E-BFAD-4860-BB83-154549153BFC}" type="sibTrans" cxnId="{D3113DE4-B24C-4501-A05E-4C467002E94F}">
      <dgm:prSet/>
      <dgm:spPr/>
      <dgm:t>
        <a:bodyPr/>
        <a:lstStyle/>
        <a:p>
          <a:endParaRPr lang="en-US"/>
        </a:p>
      </dgm:t>
    </dgm:pt>
    <dgm:pt modelId="{10230633-6FAE-41E9-8A6F-D72367296360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dimanche, il reste à la maison.</a:t>
          </a:r>
          <a:endParaRPr lang="en-US"/>
        </a:p>
      </dgm:t>
    </dgm:pt>
    <dgm:pt modelId="{9BBD6917-3387-4956-B764-4AD1DCE5C79B}" type="parTrans" cxnId="{674D6D0C-2761-4DCB-AC5E-3C7936CFE536}">
      <dgm:prSet/>
      <dgm:spPr/>
      <dgm:t>
        <a:bodyPr/>
        <a:lstStyle/>
        <a:p>
          <a:endParaRPr lang="en-US"/>
        </a:p>
      </dgm:t>
    </dgm:pt>
    <dgm:pt modelId="{10063D3B-E762-4E6C-B900-DA6FB4C7A547}" type="sibTrans" cxnId="{674D6D0C-2761-4DCB-AC5E-3C7936CFE536}">
      <dgm:prSet/>
      <dgm:spPr/>
      <dgm:t>
        <a:bodyPr/>
        <a:lstStyle/>
        <a:p>
          <a:endParaRPr lang="en-US"/>
        </a:p>
      </dgm:t>
    </dgm:pt>
    <dgm:pt modelId="{B165C460-DA63-49F0-BC15-918397C64E0B}" type="pres">
      <dgm:prSet presAssocID="{C506ABB9-2C43-4661-8C30-8240C1BB2F42}" presName="root" presStyleCnt="0">
        <dgm:presLayoutVars>
          <dgm:dir/>
          <dgm:resizeHandles val="exact"/>
        </dgm:presLayoutVars>
      </dgm:prSet>
      <dgm:spPr/>
    </dgm:pt>
    <dgm:pt modelId="{0DEF315B-A17D-46E3-8D35-6C8B020E503C}" type="pres">
      <dgm:prSet presAssocID="{73621342-436B-4DA0-A651-3E5DB5CB21EA}" presName="compNode" presStyleCnt="0"/>
      <dgm:spPr/>
    </dgm:pt>
    <dgm:pt modelId="{48601A93-71AD-486E-9436-8C6ACF8B2EE6}" type="pres">
      <dgm:prSet presAssocID="{73621342-436B-4DA0-A651-3E5DB5CB21EA}" presName="bgRect" presStyleLbl="bgShp" presStyleIdx="0" presStyleCnt="7"/>
      <dgm:spPr/>
    </dgm:pt>
    <dgm:pt modelId="{301C7782-232C-48D1-9FEA-3D5AFE129DF6}" type="pres">
      <dgm:prSet presAssocID="{73621342-436B-4DA0-A651-3E5DB5CB21EA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nser"/>
        </a:ext>
      </dgm:extLst>
    </dgm:pt>
    <dgm:pt modelId="{890B0A77-8520-4F35-8894-F6E6E0A99228}" type="pres">
      <dgm:prSet presAssocID="{73621342-436B-4DA0-A651-3E5DB5CB21EA}" presName="spaceRect" presStyleCnt="0"/>
      <dgm:spPr/>
    </dgm:pt>
    <dgm:pt modelId="{C5A84B0E-9C18-4863-8613-4AFBC0993D54}" type="pres">
      <dgm:prSet presAssocID="{73621342-436B-4DA0-A651-3E5DB5CB21EA}" presName="parTx" presStyleLbl="revTx" presStyleIdx="0" presStyleCnt="7">
        <dgm:presLayoutVars>
          <dgm:chMax val="0"/>
          <dgm:chPref val="0"/>
        </dgm:presLayoutVars>
      </dgm:prSet>
      <dgm:spPr/>
    </dgm:pt>
    <dgm:pt modelId="{2FA1F1C7-323C-4DB9-9D5C-8559C05CA81D}" type="pres">
      <dgm:prSet presAssocID="{C9B72C7B-AA7B-485D-BA51-FD1510D5A1AA}" presName="sibTrans" presStyleCnt="0"/>
      <dgm:spPr/>
    </dgm:pt>
    <dgm:pt modelId="{F0496275-2928-411E-8C2F-CDF1BEC1773B}" type="pres">
      <dgm:prSet presAssocID="{08943936-24F1-46B2-96E3-418C8C343F23}" presName="compNode" presStyleCnt="0"/>
      <dgm:spPr/>
    </dgm:pt>
    <dgm:pt modelId="{11A2B414-AFD2-49AE-B14A-E628E8DF4024}" type="pres">
      <dgm:prSet presAssocID="{08943936-24F1-46B2-96E3-418C8C343F23}" presName="bgRect" presStyleLbl="bgShp" presStyleIdx="1" presStyleCnt="7"/>
      <dgm:spPr/>
    </dgm:pt>
    <dgm:pt modelId="{6FD11A7A-AD5D-4929-87AD-30BDC36A47E0}" type="pres">
      <dgm:prSet presAssocID="{08943936-24F1-46B2-96E3-418C8C343F23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élévision"/>
        </a:ext>
      </dgm:extLst>
    </dgm:pt>
    <dgm:pt modelId="{1BF3CA3E-663F-4974-AD9D-1860FC432A2C}" type="pres">
      <dgm:prSet presAssocID="{08943936-24F1-46B2-96E3-418C8C343F23}" presName="spaceRect" presStyleCnt="0"/>
      <dgm:spPr/>
    </dgm:pt>
    <dgm:pt modelId="{40EBC763-00FD-4004-928D-96ABBE5F3749}" type="pres">
      <dgm:prSet presAssocID="{08943936-24F1-46B2-96E3-418C8C343F23}" presName="parTx" presStyleLbl="revTx" presStyleIdx="1" presStyleCnt="7">
        <dgm:presLayoutVars>
          <dgm:chMax val="0"/>
          <dgm:chPref val="0"/>
        </dgm:presLayoutVars>
      </dgm:prSet>
      <dgm:spPr/>
    </dgm:pt>
    <dgm:pt modelId="{26BBED1B-CDC8-4FA2-9084-AD11F719EC9C}" type="pres">
      <dgm:prSet presAssocID="{FADE1015-117D-4185-8F66-DF3497C9DFE6}" presName="sibTrans" presStyleCnt="0"/>
      <dgm:spPr/>
    </dgm:pt>
    <dgm:pt modelId="{484F3E4E-432B-4D23-91B6-7273B731C409}" type="pres">
      <dgm:prSet presAssocID="{457BF35E-21D7-4196-95A2-E622479E155A}" presName="compNode" presStyleCnt="0"/>
      <dgm:spPr/>
    </dgm:pt>
    <dgm:pt modelId="{E27F5564-DF15-4159-9995-B3EEC9C683C4}" type="pres">
      <dgm:prSet presAssocID="{457BF35E-21D7-4196-95A2-E622479E155A}" presName="bgRect" presStyleLbl="bgShp" presStyleIdx="2" presStyleCnt="7"/>
      <dgm:spPr/>
    </dgm:pt>
    <dgm:pt modelId="{4825207F-F204-4FF4-828F-AB575F94395D}" type="pres">
      <dgm:prSet presAssocID="{457BF35E-21D7-4196-95A2-E622479E155A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ame controller"/>
        </a:ext>
      </dgm:extLst>
    </dgm:pt>
    <dgm:pt modelId="{DBE8ED1F-7EA1-4DA6-BA35-84D93DAB2CFF}" type="pres">
      <dgm:prSet presAssocID="{457BF35E-21D7-4196-95A2-E622479E155A}" presName="spaceRect" presStyleCnt="0"/>
      <dgm:spPr/>
    </dgm:pt>
    <dgm:pt modelId="{82D84B61-2C93-4C4E-96DA-853744C7388E}" type="pres">
      <dgm:prSet presAssocID="{457BF35E-21D7-4196-95A2-E622479E155A}" presName="parTx" presStyleLbl="revTx" presStyleIdx="2" presStyleCnt="7">
        <dgm:presLayoutVars>
          <dgm:chMax val="0"/>
          <dgm:chPref val="0"/>
        </dgm:presLayoutVars>
      </dgm:prSet>
      <dgm:spPr/>
    </dgm:pt>
    <dgm:pt modelId="{59E66FF8-790C-4750-8CCA-6B2848475654}" type="pres">
      <dgm:prSet presAssocID="{8BF38ECA-8957-41DD-8848-B27EF6914836}" presName="sibTrans" presStyleCnt="0"/>
      <dgm:spPr/>
    </dgm:pt>
    <dgm:pt modelId="{673C1886-6697-440B-8E85-700390C899D3}" type="pres">
      <dgm:prSet presAssocID="{0D66103C-C5B4-459B-A5DF-7D24B0A91BD8}" presName="compNode" presStyleCnt="0"/>
      <dgm:spPr/>
    </dgm:pt>
    <dgm:pt modelId="{89FCDA89-3FDE-419A-AFBC-DB03DFA297B0}" type="pres">
      <dgm:prSet presAssocID="{0D66103C-C5B4-459B-A5DF-7D24B0A91BD8}" presName="bgRect" presStyleLbl="bgShp" presStyleIdx="3" presStyleCnt="7"/>
      <dgm:spPr/>
    </dgm:pt>
    <dgm:pt modelId="{2D644120-8645-4D7E-9C02-02933C8A2761}" type="pres">
      <dgm:prSet presAssocID="{0D66103C-C5B4-459B-A5DF-7D24B0A91BD8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sique"/>
        </a:ext>
      </dgm:extLst>
    </dgm:pt>
    <dgm:pt modelId="{ADF0E35E-1955-45CE-BF10-93822F4F1B7B}" type="pres">
      <dgm:prSet presAssocID="{0D66103C-C5B4-459B-A5DF-7D24B0A91BD8}" presName="spaceRect" presStyleCnt="0"/>
      <dgm:spPr/>
    </dgm:pt>
    <dgm:pt modelId="{ADFB574B-6558-4F0D-A591-8A8045E9002D}" type="pres">
      <dgm:prSet presAssocID="{0D66103C-C5B4-459B-A5DF-7D24B0A91BD8}" presName="parTx" presStyleLbl="revTx" presStyleIdx="3" presStyleCnt="7">
        <dgm:presLayoutVars>
          <dgm:chMax val="0"/>
          <dgm:chPref val="0"/>
        </dgm:presLayoutVars>
      </dgm:prSet>
      <dgm:spPr/>
    </dgm:pt>
    <dgm:pt modelId="{5C1190A2-0C6C-4968-883D-4F54AB96FF80}" type="pres">
      <dgm:prSet presAssocID="{C43341C3-7EED-4D31-BD3B-9C2DD22A958E}" presName="sibTrans" presStyleCnt="0"/>
      <dgm:spPr/>
    </dgm:pt>
    <dgm:pt modelId="{780D877D-68F8-4795-96FE-291BA448588C}" type="pres">
      <dgm:prSet presAssocID="{CE41CBCB-F95B-4508-920B-492253F94F77}" presName="compNode" presStyleCnt="0"/>
      <dgm:spPr/>
    </dgm:pt>
    <dgm:pt modelId="{37558322-73D0-4E33-A111-2BCAC6D7605B}" type="pres">
      <dgm:prSet presAssocID="{CE41CBCB-F95B-4508-920B-492253F94F77}" presName="bgRect" presStyleLbl="bgShp" presStyleIdx="4" presStyleCnt="7"/>
      <dgm:spPr/>
    </dgm:pt>
    <dgm:pt modelId="{103DDD51-4E03-46E9-AD86-A616A2AA464A}" type="pres">
      <dgm:prSet presAssocID="{CE41CBCB-F95B-4508-920B-492253F94F77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eprechaun Hat"/>
        </a:ext>
      </dgm:extLst>
    </dgm:pt>
    <dgm:pt modelId="{BEA0F054-7547-4797-97CC-8BEDDB482237}" type="pres">
      <dgm:prSet presAssocID="{CE41CBCB-F95B-4508-920B-492253F94F77}" presName="spaceRect" presStyleCnt="0"/>
      <dgm:spPr/>
    </dgm:pt>
    <dgm:pt modelId="{B5902F74-6D9A-46EF-A52E-550453439D09}" type="pres">
      <dgm:prSet presAssocID="{CE41CBCB-F95B-4508-920B-492253F94F77}" presName="parTx" presStyleLbl="revTx" presStyleIdx="4" presStyleCnt="7">
        <dgm:presLayoutVars>
          <dgm:chMax val="0"/>
          <dgm:chPref val="0"/>
        </dgm:presLayoutVars>
      </dgm:prSet>
      <dgm:spPr/>
    </dgm:pt>
    <dgm:pt modelId="{C8D6B286-E407-4F04-9367-030A15CA71DB}" type="pres">
      <dgm:prSet presAssocID="{74690705-C5C7-44A6-8198-232528CBBB94}" presName="sibTrans" presStyleCnt="0"/>
      <dgm:spPr/>
    </dgm:pt>
    <dgm:pt modelId="{98309B9F-93FA-4958-88B8-C66111B8238C}" type="pres">
      <dgm:prSet presAssocID="{3BEF8460-2F05-4B3E-86FD-DCE53E57AE08}" presName="compNode" presStyleCnt="0"/>
      <dgm:spPr/>
    </dgm:pt>
    <dgm:pt modelId="{A53F9C3F-7560-4842-95D4-983A09336514}" type="pres">
      <dgm:prSet presAssocID="{3BEF8460-2F05-4B3E-86FD-DCE53E57AE08}" presName="bgRect" presStyleLbl="bgShp" presStyleIdx="5" presStyleCnt="7"/>
      <dgm:spPr/>
    </dgm:pt>
    <dgm:pt modelId="{A3D9D079-C24D-4548-8CC0-66697ABE0A7E}" type="pres">
      <dgm:prSet presAssocID="{3BEF8460-2F05-4B3E-86FD-DCE53E57AE08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École"/>
        </a:ext>
      </dgm:extLst>
    </dgm:pt>
    <dgm:pt modelId="{3F6DA85B-2AEB-47B1-8DC5-563476BA4362}" type="pres">
      <dgm:prSet presAssocID="{3BEF8460-2F05-4B3E-86FD-DCE53E57AE08}" presName="spaceRect" presStyleCnt="0"/>
      <dgm:spPr/>
    </dgm:pt>
    <dgm:pt modelId="{236D320F-1F72-4680-B6CB-649D72040D7F}" type="pres">
      <dgm:prSet presAssocID="{3BEF8460-2F05-4B3E-86FD-DCE53E57AE08}" presName="parTx" presStyleLbl="revTx" presStyleIdx="5" presStyleCnt="7">
        <dgm:presLayoutVars>
          <dgm:chMax val="0"/>
          <dgm:chPref val="0"/>
        </dgm:presLayoutVars>
      </dgm:prSet>
      <dgm:spPr/>
    </dgm:pt>
    <dgm:pt modelId="{560B1355-3B75-4FC4-8C06-35E4BEA42B08}" type="pres">
      <dgm:prSet presAssocID="{C3C4405E-BFAD-4860-BB83-154549153BFC}" presName="sibTrans" presStyleCnt="0"/>
      <dgm:spPr/>
    </dgm:pt>
    <dgm:pt modelId="{EF3FB937-F1B4-4986-B3C7-1154B6E41E1A}" type="pres">
      <dgm:prSet presAssocID="{10230633-6FAE-41E9-8A6F-D72367296360}" presName="compNode" presStyleCnt="0"/>
      <dgm:spPr/>
    </dgm:pt>
    <dgm:pt modelId="{535C3E60-C0E5-44B7-BCA0-D1E1F1040F72}" type="pres">
      <dgm:prSet presAssocID="{10230633-6FAE-41E9-8A6F-D72367296360}" presName="bgRect" presStyleLbl="bgShp" presStyleIdx="6" presStyleCnt="7"/>
      <dgm:spPr/>
    </dgm:pt>
    <dgm:pt modelId="{F188678F-5DA3-4F8F-B1FB-68B7723BE32C}" type="pres">
      <dgm:prSet presAssocID="{10230633-6FAE-41E9-8A6F-D72367296360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ison"/>
        </a:ext>
      </dgm:extLst>
    </dgm:pt>
    <dgm:pt modelId="{BEA6A4A6-F6A4-488E-946F-B987B88E1D6D}" type="pres">
      <dgm:prSet presAssocID="{10230633-6FAE-41E9-8A6F-D72367296360}" presName="spaceRect" presStyleCnt="0"/>
      <dgm:spPr/>
    </dgm:pt>
    <dgm:pt modelId="{A503B932-C19A-4387-B158-FE7C93A33F42}" type="pres">
      <dgm:prSet presAssocID="{10230633-6FAE-41E9-8A6F-D72367296360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674D6D0C-2761-4DCB-AC5E-3C7936CFE536}" srcId="{C506ABB9-2C43-4661-8C30-8240C1BB2F42}" destId="{10230633-6FAE-41E9-8A6F-D72367296360}" srcOrd="6" destOrd="0" parTransId="{9BBD6917-3387-4956-B764-4AD1DCE5C79B}" sibTransId="{10063D3B-E762-4E6C-B900-DA6FB4C7A547}"/>
    <dgm:cxn modelId="{64823610-A98A-4468-9CBB-515737144C02}" srcId="{C506ABB9-2C43-4661-8C30-8240C1BB2F42}" destId="{0D66103C-C5B4-459B-A5DF-7D24B0A91BD8}" srcOrd="3" destOrd="0" parTransId="{D6800AF4-C486-49E6-B756-843CC294BDEF}" sibTransId="{C43341C3-7EED-4D31-BD3B-9C2DD22A958E}"/>
    <dgm:cxn modelId="{433E1133-40E4-47CA-8BD3-DBE3AD36B46C}" srcId="{C506ABB9-2C43-4661-8C30-8240C1BB2F42}" destId="{73621342-436B-4DA0-A651-3E5DB5CB21EA}" srcOrd="0" destOrd="0" parTransId="{D2F24845-D802-490C-A43C-8EB8BF6C7660}" sibTransId="{C9B72C7B-AA7B-485D-BA51-FD1510D5A1AA}"/>
    <dgm:cxn modelId="{C5FFB741-E84F-411D-9D91-A690A69BD81F}" type="presOf" srcId="{C506ABB9-2C43-4661-8C30-8240C1BB2F42}" destId="{B165C460-DA63-49F0-BC15-918397C64E0B}" srcOrd="0" destOrd="0" presId="urn:microsoft.com/office/officeart/2018/2/layout/IconVerticalSolidList"/>
    <dgm:cxn modelId="{FD8B8C67-C003-43E3-88A3-C9C78139F58B}" type="presOf" srcId="{0D66103C-C5B4-459B-A5DF-7D24B0A91BD8}" destId="{ADFB574B-6558-4F0D-A591-8A8045E9002D}" srcOrd="0" destOrd="0" presId="urn:microsoft.com/office/officeart/2018/2/layout/IconVerticalSolidList"/>
    <dgm:cxn modelId="{6E6FC57F-78E8-423C-B558-DA02A01F291C}" srcId="{C506ABB9-2C43-4661-8C30-8240C1BB2F42}" destId="{CE41CBCB-F95B-4508-920B-492253F94F77}" srcOrd="4" destOrd="0" parTransId="{DA678B2E-5E26-4A7F-8532-6FFCAF49EA90}" sibTransId="{74690705-C5C7-44A6-8198-232528CBBB94}"/>
    <dgm:cxn modelId="{8C80C689-2BE6-4E63-85CD-0407C0590D01}" type="presOf" srcId="{CE41CBCB-F95B-4508-920B-492253F94F77}" destId="{B5902F74-6D9A-46EF-A52E-550453439D09}" srcOrd="0" destOrd="0" presId="urn:microsoft.com/office/officeart/2018/2/layout/IconVerticalSolidList"/>
    <dgm:cxn modelId="{5BC54890-0C50-4160-AA23-530980E2BEC6}" type="presOf" srcId="{10230633-6FAE-41E9-8A6F-D72367296360}" destId="{A503B932-C19A-4387-B158-FE7C93A33F42}" srcOrd="0" destOrd="0" presId="urn:microsoft.com/office/officeart/2018/2/layout/IconVerticalSolidList"/>
    <dgm:cxn modelId="{53B67A94-D913-41A1-8C25-DB8A45A48794}" type="presOf" srcId="{3BEF8460-2F05-4B3E-86FD-DCE53E57AE08}" destId="{236D320F-1F72-4680-B6CB-649D72040D7F}" srcOrd="0" destOrd="0" presId="urn:microsoft.com/office/officeart/2018/2/layout/IconVerticalSolidList"/>
    <dgm:cxn modelId="{A3ABD398-C2F5-42D2-9E57-6FD9D04BE593}" type="presOf" srcId="{08943936-24F1-46B2-96E3-418C8C343F23}" destId="{40EBC763-00FD-4004-928D-96ABBE5F3749}" srcOrd="0" destOrd="0" presId="urn:microsoft.com/office/officeart/2018/2/layout/IconVerticalSolidList"/>
    <dgm:cxn modelId="{6FA168CC-9C44-42AB-B867-6D2E230489BC}" type="presOf" srcId="{457BF35E-21D7-4196-95A2-E622479E155A}" destId="{82D84B61-2C93-4C4E-96DA-853744C7388E}" srcOrd="0" destOrd="0" presId="urn:microsoft.com/office/officeart/2018/2/layout/IconVerticalSolidList"/>
    <dgm:cxn modelId="{B9F1EFCE-5517-4935-A0A7-26A62E8E9D34}" srcId="{C506ABB9-2C43-4661-8C30-8240C1BB2F42}" destId="{08943936-24F1-46B2-96E3-418C8C343F23}" srcOrd="1" destOrd="0" parTransId="{955BCD9B-A778-4D6D-84C4-E79745F40B0E}" sibTransId="{FADE1015-117D-4185-8F66-DF3497C9DFE6}"/>
    <dgm:cxn modelId="{83770CD6-1F60-4F65-8A35-2F7BCBD3AC09}" type="presOf" srcId="{73621342-436B-4DA0-A651-3E5DB5CB21EA}" destId="{C5A84B0E-9C18-4863-8613-4AFBC0993D54}" srcOrd="0" destOrd="0" presId="urn:microsoft.com/office/officeart/2018/2/layout/IconVerticalSolidList"/>
    <dgm:cxn modelId="{D3113DE4-B24C-4501-A05E-4C467002E94F}" srcId="{C506ABB9-2C43-4661-8C30-8240C1BB2F42}" destId="{3BEF8460-2F05-4B3E-86FD-DCE53E57AE08}" srcOrd="5" destOrd="0" parTransId="{D14375ED-505C-4C7D-8064-EC51A917AB6A}" sibTransId="{C3C4405E-BFAD-4860-BB83-154549153BFC}"/>
    <dgm:cxn modelId="{4A8BB6F0-B951-4A60-A2A7-09ACC8AE6094}" srcId="{C506ABB9-2C43-4661-8C30-8240C1BB2F42}" destId="{457BF35E-21D7-4196-95A2-E622479E155A}" srcOrd="2" destOrd="0" parTransId="{696B44A8-54E0-420B-A03F-E99C87F22208}" sibTransId="{8BF38ECA-8957-41DD-8848-B27EF6914836}"/>
    <dgm:cxn modelId="{8FA111E9-65DB-48A8-8C38-9E84D715AA72}" type="presParOf" srcId="{B165C460-DA63-49F0-BC15-918397C64E0B}" destId="{0DEF315B-A17D-46E3-8D35-6C8B020E503C}" srcOrd="0" destOrd="0" presId="urn:microsoft.com/office/officeart/2018/2/layout/IconVerticalSolidList"/>
    <dgm:cxn modelId="{0A2630FE-2736-49E0-8023-C4F47861D519}" type="presParOf" srcId="{0DEF315B-A17D-46E3-8D35-6C8B020E503C}" destId="{48601A93-71AD-486E-9436-8C6ACF8B2EE6}" srcOrd="0" destOrd="0" presId="urn:microsoft.com/office/officeart/2018/2/layout/IconVerticalSolidList"/>
    <dgm:cxn modelId="{867708EC-A077-435B-9D3D-DD5FCC6A0F7D}" type="presParOf" srcId="{0DEF315B-A17D-46E3-8D35-6C8B020E503C}" destId="{301C7782-232C-48D1-9FEA-3D5AFE129DF6}" srcOrd="1" destOrd="0" presId="urn:microsoft.com/office/officeart/2018/2/layout/IconVerticalSolidList"/>
    <dgm:cxn modelId="{A5DBC116-8F3C-434F-8374-075AF08F6ACD}" type="presParOf" srcId="{0DEF315B-A17D-46E3-8D35-6C8B020E503C}" destId="{890B0A77-8520-4F35-8894-F6E6E0A99228}" srcOrd="2" destOrd="0" presId="urn:microsoft.com/office/officeart/2018/2/layout/IconVerticalSolidList"/>
    <dgm:cxn modelId="{F4BDFE0F-D090-430E-A6E3-9E2A27639B61}" type="presParOf" srcId="{0DEF315B-A17D-46E3-8D35-6C8B020E503C}" destId="{C5A84B0E-9C18-4863-8613-4AFBC0993D54}" srcOrd="3" destOrd="0" presId="urn:microsoft.com/office/officeart/2018/2/layout/IconVerticalSolidList"/>
    <dgm:cxn modelId="{FCB02D47-BA5F-4B7E-9CB9-7304D62DB086}" type="presParOf" srcId="{B165C460-DA63-49F0-BC15-918397C64E0B}" destId="{2FA1F1C7-323C-4DB9-9D5C-8559C05CA81D}" srcOrd="1" destOrd="0" presId="urn:microsoft.com/office/officeart/2018/2/layout/IconVerticalSolidList"/>
    <dgm:cxn modelId="{F743E8F7-A2D9-48C0-A6EF-85C2A61943F3}" type="presParOf" srcId="{B165C460-DA63-49F0-BC15-918397C64E0B}" destId="{F0496275-2928-411E-8C2F-CDF1BEC1773B}" srcOrd="2" destOrd="0" presId="urn:microsoft.com/office/officeart/2018/2/layout/IconVerticalSolidList"/>
    <dgm:cxn modelId="{F5E1DAC2-48E5-4213-AD55-FDB1DB03F27A}" type="presParOf" srcId="{F0496275-2928-411E-8C2F-CDF1BEC1773B}" destId="{11A2B414-AFD2-49AE-B14A-E628E8DF4024}" srcOrd="0" destOrd="0" presId="urn:microsoft.com/office/officeart/2018/2/layout/IconVerticalSolidList"/>
    <dgm:cxn modelId="{55BFDCB2-1979-4F94-A02E-9D57B9798C85}" type="presParOf" srcId="{F0496275-2928-411E-8C2F-CDF1BEC1773B}" destId="{6FD11A7A-AD5D-4929-87AD-30BDC36A47E0}" srcOrd="1" destOrd="0" presId="urn:microsoft.com/office/officeart/2018/2/layout/IconVerticalSolidList"/>
    <dgm:cxn modelId="{EAB7FADC-0D93-497A-A745-252AF68FD028}" type="presParOf" srcId="{F0496275-2928-411E-8C2F-CDF1BEC1773B}" destId="{1BF3CA3E-663F-4974-AD9D-1860FC432A2C}" srcOrd="2" destOrd="0" presId="urn:microsoft.com/office/officeart/2018/2/layout/IconVerticalSolidList"/>
    <dgm:cxn modelId="{38954F09-82D5-48FC-854A-2CEBA1F3C70A}" type="presParOf" srcId="{F0496275-2928-411E-8C2F-CDF1BEC1773B}" destId="{40EBC763-00FD-4004-928D-96ABBE5F3749}" srcOrd="3" destOrd="0" presId="urn:microsoft.com/office/officeart/2018/2/layout/IconVerticalSolidList"/>
    <dgm:cxn modelId="{ABE6EA59-558E-45AE-AF0A-786C98985905}" type="presParOf" srcId="{B165C460-DA63-49F0-BC15-918397C64E0B}" destId="{26BBED1B-CDC8-4FA2-9084-AD11F719EC9C}" srcOrd="3" destOrd="0" presId="urn:microsoft.com/office/officeart/2018/2/layout/IconVerticalSolidList"/>
    <dgm:cxn modelId="{7F28FB72-5905-4912-83B0-717DC987FF76}" type="presParOf" srcId="{B165C460-DA63-49F0-BC15-918397C64E0B}" destId="{484F3E4E-432B-4D23-91B6-7273B731C409}" srcOrd="4" destOrd="0" presId="urn:microsoft.com/office/officeart/2018/2/layout/IconVerticalSolidList"/>
    <dgm:cxn modelId="{79500757-95AE-4BB0-B673-7E8982DB4669}" type="presParOf" srcId="{484F3E4E-432B-4D23-91B6-7273B731C409}" destId="{E27F5564-DF15-4159-9995-B3EEC9C683C4}" srcOrd="0" destOrd="0" presId="urn:microsoft.com/office/officeart/2018/2/layout/IconVerticalSolidList"/>
    <dgm:cxn modelId="{0302B891-DEBA-42FB-9E8A-428AD49B8F9A}" type="presParOf" srcId="{484F3E4E-432B-4D23-91B6-7273B731C409}" destId="{4825207F-F204-4FF4-828F-AB575F94395D}" srcOrd="1" destOrd="0" presId="urn:microsoft.com/office/officeart/2018/2/layout/IconVerticalSolidList"/>
    <dgm:cxn modelId="{AE952FE6-FA35-4015-8DCC-F42766D82F94}" type="presParOf" srcId="{484F3E4E-432B-4D23-91B6-7273B731C409}" destId="{DBE8ED1F-7EA1-4DA6-BA35-84D93DAB2CFF}" srcOrd="2" destOrd="0" presId="urn:microsoft.com/office/officeart/2018/2/layout/IconVerticalSolidList"/>
    <dgm:cxn modelId="{A3201653-827E-4F68-83AC-F0F31CB64C41}" type="presParOf" srcId="{484F3E4E-432B-4D23-91B6-7273B731C409}" destId="{82D84B61-2C93-4C4E-96DA-853744C7388E}" srcOrd="3" destOrd="0" presId="urn:microsoft.com/office/officeart/2018/2/layout/IconVerticalSolidList"/>
    <dgm:cxn modelId="{BA7D5D09-ECF0-4E12-8089-5672BD322F96}" type="presParOf" srcId="{B165C460-DA63-49F0-BC15-918397C64E0B}" destId="{59E66FF8-790C-4750-8CCA-6B2848475654}" srcOrd="5" destOrd="0" presId="urn:microsoft.com/office/officeart/2018/2/layout/IconVerticalSolidList"/>
    <dgm:cxn modelId="{04037157-08E0-4AFC-A671-2F3660336990}" type="presParOf" srcId="{B165C460-DA63-49F0-BC15-918397C64E0B}" destId="{673C1886-6697-440B-8E85-700390C899D3}" srcOrd="6" destOrd="0" presId="urn:microsoft.com/office/officeart/2018/2/layout/IconVerticalSolidList"/>
    <dgm:cxn modelId="{1C967AD2-68C0-4CEF-A603-5C212D8BB024}" type="presParOf" srcId="{673C1886-6697-440B-8E85-700390C899D3}" destId="{89FCDA89-3FDE-419A-AFBC-DB03DFA297B0}" srcOrd="0" destOrd="0" presId="urn:microsoft.com/office/officeart/2018/2/layout/IconVerticalSolidList"/>
    <dgm:cxn modelId="{694BA755-2AA7-4A1A-9D0D-B740FF6D5D46}" type="presParOf" srcId="{673C1886-6697-440B-8E85-700390C899D3}" destId="{2D644120-8645-4D7E-9C02-02933C8A2761}" srcOrd="1" destOrd="0" presId="urn:microsoft.com/office/officeart/2018/2/layout/IconVerticalSolidList"/>
    <dgm:cxn modelId="{6B236EA2-07A1-4328-9A26-AC8596DF1A36}" type="presParOf" srcId="{673C1886-6697-440B-8E85-700390C899D3}" destId="{ADF0E35E-1955-45CE-BF10-93822F4F1B7B}" srcOrd="2" destOrd="0" presId="urn:microsoft.com/office/officeart/2018/2/layout/IconVerticalSolidList"/>
    <dgm:cxn modelId="{8C03A48B-7FF8-458C-92E5-02CEC0A4E2FF}" type="presParOf" srcId="{673C1886-6697-440B-8E85-700390C899D3}" destId="{ADFB574B-6558-4F0D-A591-8A8045E9002D}" srcOrd="3" destOrd="0" presId="urn:microsoft.com/office/officeart/2018/2/layout/IconVerticalSolidList"/>
    <dgm:cxn modelId="{162CD023-EEA4-4544-B3F5-A5268829D780}" type="presParOf" srcId="{B165C460-DA63-49F0-BC15-918397C64E0B}" destId="{5C1190A2-0C6C-4968-883D-4F54AB96FF80}" srcOrd="7" destOrd="0" presId="urn:microsoft.com/office/officeart/2018/2/layout/IconVerticalSolidList"/>
    <dgm:cxn modelId="{A2ACB8FE-5F81-4AC4-ACF8-F499E3E9690E}" type="presParOf" srcId="{B165C460-DA63-49F0-BC15-918397C64E0B}" destId="{780D877D-68F8-4795-96FE-291BA448588C}" srcOrd="8" destOrd="0" presId="urn:microsoft.com/office/officeart/2018/2/layout/IconVerticalSolidList"/>
    <dgm:cxn modelId="{291D636E-6581-4EE2-86D7-F3AC60ABDCDF}" type="presParOf" srcId="{780D877D-68F8-4795-96FE-291BA448588C}" destId="{37558322-73D0-4E33-A111-2BCAC6D7605B}" srcOrd="0" destOrd="0" presId="urn:microsoft.com/office/officeart/2018/2/layout/IconVerticalSolidList"/>
    <dgm:cxn modelId="{A93444D9-C202-4823-A563-2652AC91DFF8}" type="presParOf" srcId="{780D877D-68F8-4795-96FE-291BA448588C}" destId="{103DDD51-4E03-46E9-AD86-A616A2AA464A}" srcOrd="1" destOrd="0" presId="urn:microsoft.com/office/officeart/2018/2/layout/IconVerticalSolidList"/>
    <dgm:cxn modelId="{DD7572E5-E300-4160-B522-EA0288E1B9E3}" type="presParOf" srcId="{780D877D-68F8-4795-96FE-291BA448588C}" destId="{BEA0F054-7547-4797-97CC-8BEDDB482237}" srcOrd="2" destOrd="0" presId="urn:microsoft.com/office/officeart/2018/2/layout/IconVerticalSolidList"/>
    <dgm:cxn modelId="{6306A055-9995-4433-8EA1-0E76171432FC}" type="presParOf" srcId="{780D877D-68F8-4795-96FE-291BA448588C}" destId="{B5902F74-6D9A-46EF-A52E-550453439D09}" srcOrd="3" destOrd="0" presId="urn:microsoft.com/office/officeart/2018/2/layout/IconVerticalSolidList"/>
    <dgm:cxn modelId="{C9FA5F27-828E-46E4-8B23-D710C21D1BDF}" type="presParOf" srcId="{B165C460-DA63-49F0-BC15-918397C64E0B}" destId="{C8D6B286-E407-4F04-9367-030A15CA71DB}" srcOrd="9" destOrd="0" presId="urn:microsoft.com/office/officeart/2018/2/layout/IconVerticalSolidList"/>
    <dgm:cxn modelId="{E90C9AF9-D58B-44F4-A6FE-ADD5E4F59609}" type="presParOf" srcId="{B165C460-DA63-49F0-BC15-918397C64E0B}" destId="{98309B9F-93FA-4958-88B8-C66111B8238C}" srcOrd="10" destOrd="0" presId="urn:microsoft.com/office/officeart/2018/2/layout/IconVerticalSolidList"/>
    <dgm:cxn modelId="{F9C99961-ED83-4371-B903-389A89B7C6FD}" type="presParOf" srcId="{98309B9F-93FA-4958-88B8-C66111B8238C}" destId="{A53F9C3F-7560-4842-95D4-983A09336514}" srcOrd="0" destOrd="0" presId="urn:microsoft.com/office/officeart/2018/2/layout/IconVerticalSolidList"/>
    <dgm:cxn modelId="{EDEAF865-8F9B-4B7D-9664-D6A57BCFC15C}" type="presParOf" srcId="{98309B9F-93FA-4958-88B8-C66111B8238C}" destId="{A3D9D079-C24D-4548-8CC0-66697ABE0A7E}" srcOrd="1" destOrd="0" presId="urn:microsoft.com/office/officeart/2018/2/layout/IconVerticalSolidList"/>
    <dgm:cxn modelId="{A1378C4F-12A5-4BCD-A055-D868AD29BC39}" type="presParOf" srcId="{98309B9F-93FA-4958-88B8-C66111B8238C}" destId="{3F6DA85B-2AEB-47B1-8DC5-563476BA4362}" srcOrd="2" destOrd="0" presId="urn:microsoft.com/office/officeart/2018/2/layout/IconVerticalSolidList"/>
    <dgm:cxn modelId="{7B3D4412-C8FC-4AE8-9117-07028A5C7E4C}" type="presParOf" srcId="{98309B9F-93FA-4958-88B8-C66111B8238C}" destId="{236D320F-1F72-4680-B6CB-649D72040D7F}" srcOrd="3" destOrd="0" presId="urn:microsoft.com/office/officeart/2018/2/layout/IconVerticalSolidList"/>
    <dgm:cxn modelId="{4C45B2D4-4AC5-4BAF-98A6-7A690C49C5EA}" type="presParOf" srcId="{B165C460-DA63-49F0-BC15-918397C64E0B}" destId="{560B1355-3B75-4FC4-8C06-35E4BEA42B08}" srcOrd="11" destOrd="0" presId="urn:microsoft.com/office/officeart/2018/2/layout/IconVerticalSolidList"/>
    <dgm:cxn modelId="{64061A57-26B7-4EF7-8AF7-E0F4E41DDF8B}" type="presParOf" srcId="{B165C460-DA63-49F0-BC15-918397C64E0B}" destId="{EF3FB937-F1B4-4986-B3C7-1154B6E41E1A}" srcOrd="12" destOrd="0" presId="urn:microsoft.com/office/officeart/2018/2/layout/IconVerticalSolidList"/>
    <dgm:cxn modelId="{BA35ABF8-7471-4B44-9E19-24059697342C}" type="presParOf" srcId="{EF3FB937-F1B4-4986-B3C7-1154B6E41E1A}" destId="{535C3E60-C0E5-44B7-BCA0-D1E1F1040F72}" srcOrd="0" destOrd="0" presId="urn:microsoft.com/office/officeart/2018/2/layout/IconVerticalSolidList"/>
    <dgm:cxn modelId="{8714648F-3EA4-4647-A260-5DB29F9EC652}" type="presParOf" srcId="{EF3FB937-F1B4-4986-B3C7-1154B6E41E1A}" destId="{F188678F-5DA3-4F8F-B1FB-68B7723BE32C}" srcOrd="1" destOrd="0" presId="urn:microsoft.com/office/officeart/2018/2/layout/IconVerticalSolidList"/>
    <dgm:cxn modelId="{2931F8B7-D565-4650-8B1A-B9335A057A85}" type="presParOf" srcId="{EF3FB937-F1B4-4986-B3C7-1154B6E41E1A}" destId="{BEA6A4A6-F6A4-488E-946F-B987B88E1D6D}" srcOrd="2" destOrd="0" presId="urn:microsoft.com/office/officeart/2018/2/layout/IconVerticalSolidList"/>
    <dgm:cxn modelId="{CC54FDC1-719A-431D-BE61-BE47E528B354}" type="presParOf" srcId="{EF3FB937-F1B4-4986-B3C7-1154B6E41E1A}" destId="{A503B932-C19A-4387-B158-FE7C93A33F4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/>
            <a:t>I. Starter</a:t>
          </a:r>
        </a:p>
      </dsp:txBody>
      <dsp:txXfrm>
        <a:off x="1785" y="0"/>
        <a:ext cx="2010172" cy="365125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/>
            <a:t>II. Compréhension globale</a:t>
          </a:r>
        </a:p>
      </dsp:txBody>
      <dsp:txXfrm>
        <a:off x="1865511" y="0"/>
        <a:ext cx="1736328" cy="365125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/>
            <a:t>III. Compréhension détaillée</a:t>
          </a:r>
        </a:p>
      </dsp:txBody>
      <dsp:txXfrm>
        <a:off x="3546674" y="0"/>
        <a:ext cx="1736328" cy="365125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/>
            <a:t>V. Grammaire</a:t>
          </a:r>
        </a:p>
      </dsp:txBody>
      <dsp:txXfrm>
        <a:off x="5227836" y="0"/>
        <a:ext cx="1736328" cy="365125"/>
      </dsp:txXfrm>
    </dsp:sp>
    <dsp:sp modelId="{92430BDE-7174-4B03-866C-936903DF07F9}">
      <dsp:nvSpPr>
        <dsp:cNvPr id="0" name=""/>
        <dsp:cNvSpPr/>
      </dsp:nvSpPr>
      <dsp:spPr>
        <a:xfrm>
          <a:off x="6726436" y="0"/>
          <a:ext cx="210145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/>
            <a:t>VI. Phonétique</a:t>
          </a:r>
        </a:p>
      </dsp:txBody>
      <dsp:txXfrm>
        <a:off x="6908999" y="0"/>
        <a:ext cx="1736328" cy="365125"/>
      </dsp:txXfrm>
    </dsp:sp>
    <dsp:sp modelId="{2CB68F4E-D058-4ECE-8D28-436B2D71DCC9}">
      <dsp:nvSpPr>
        <dsp:cNvPr id="0" name=""/>
        <dsp:cNvSpPr/>
      </dsp:nvSpPr>
      <dsp:spPr>
        <a:xfrm>
          <a:off x="8407599" y="0"/>
          <a:ext cx="210145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/>
            <a:t>VII. Production</a:t>
          </a:r>
        </a:p>
      </dsp:txBody>
      <dsp:txXfrm>
        <a:off x="8590162" y="0"/>
        <a:ext cx="1736328" cy="365125"/>
      </dsp:txXfrm>
    </dsp:sp>
    <dsp:sp modelId="{0C87E591-2435-4DBD-9E68-B72400FDDC35}">
      <dsp:nvSpPr>
        <dsp:cNvPr id="0" name=""/>
        <dsp:cNvSpPr/>
      </dsp:nvSpPr>
      <dsp:spPr>
        <a:xfrm>
          <a:off x="10088761" y="0"/>
          <a:ext cx="210145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/>
            <a:t>VIII. Activités en ligne</a:t>
          </a:r>
        </a:p>
      </dsp:txBody>
      <dsp:txXfrm>
        <a:off x="10271324" y="0"/>
        <a:ext cx="1736328" cy="3651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01A93-71AD-486E-9436-8C6ACF8B2EE6}">
      <dsp:nvSpPr>
        <dsp:cNvPr id="0" name=""/>
        <dsp:cNvSpPr/>
      </dsp:nvSpPr>
      <dsp:spPr>
        <a:xfrm>
          <a:off x="0" y="290"/>
          <a:ext cx="5384800" cy="39923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1C7782-232C-48D1-9FEA-3D5AFE129DF6}">
      <dsp:nvSpPr>
        <dsp:cNvPr id="0" name=""/>
        <dsp:cNvSpPr/>
      </dsp:nvSpPr>
      <dsp:spPr>
        <a:xfrm>
          <a:off x="120768" y="90117"/>
          <a:ext cx="219579" cy="21957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A84B0E-9C18-4863-8613-4AFBC0993D54}">
      <dsp:nvSpPr>
        <dsp:cNvPr id="0" name=""/>
        <dsp:cNvSpPr/>
      </dsp:nvSpPr>
      <dsp:spPr>
        <a:xfrm>
          <a:off x="461116" y="290"/>
          <a:ext cx="4923683" cy="399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252" tIns="42252" rIns="42252" bIns="42252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/>
            <a:t>Le lundi, il danse.</a:t>
          </a:r>
          <a:endParaRPr lang="en-US" sz="1600" kern="1200"/>
        </a:p>
      </dsp:txBody>
      <dsp:txXfrm>
        <a:off x="461116" y="290"/>
        <a:ext cx="4923683" cy="399234"/>
      </dsp:txXfrm>
    </dsp:sp>
    <dsp:sp modelId="{11A2B414-AFD2-49AE-B14A-E628E8DF4024}">
      <dsp:nvSpPr>
        <dsp:cNvPr id="0" name=""/>
        <dsp:cNvSpPr/>
      </dsp:nvSpPr>
      <dsp:spPr>
        <a:xfrm>
          <a:off x="0" y="499333"/>
          <a:ext cx="5384800" cy="39923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D11A7A-AD5D-4929-87AD-30BDC36A47E0}">
      <dsp:nvSpPr>
        <dsp:cNvPr id="0" name=""/>
        <dsp:cNvSpPr/>
      </dsp:nvSpPr>
      <dsp:spPr>
        <a:xfrm>
          <a:off x="120768" y="589161"/>
          <a:ext cx="219579" cy="21957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EBC763-00FD-4004-928D-96ABBE5F3749}">
      <dsp:nvSpPr>
        <dsp:cNvPr id="0" name=""/>
        <dsp:cNvSpPr/>
      </dsp:nvSpPr>
      <dsp:spPr>
        <a:xfrm>
          <a:off x="461116" y="499333"/>
          <a:ext cx="4923683" cy="399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252" tIns="42252" rIns="42252" bIns="42252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/>
            <a:t>Le mardi, il regarde la télévision.</a:t>
          </a:r>
          <a:endParaRPr lang="en-US" sz="1600" kern="1200"/>
        </a:p>
      </dsp:txBody>
      <dsp:txXfrm>
        <a:off x="461116" y="499333"/>
        <a:ext cx="4923683" cy="399234"/>
      </dsp:txXfrm>
    </dsp:sp>
    <dsp:sp modelId="{E27F5564-DF15-4159-9995-B3EEC9C683C4}">
      <dsp:nvSpPr>
        <dsp:cNvPr id="0" name=""/>
        <dsp:cNvSpPr/>
      </dsp:nvSpPr>
      <dsp:spPr>
        <a:xfrm>
          <a:off x="0" y="998376"/>
          <a:ext cx="5384800" cy="39923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25207F-F204-4FF4-828F-AB575F94395D}">
      <dsp:nvSpPr>
        <dsp:cNvPr id="0" name=""/>
        <dsp:cNvSpPr/>
      </dsp:nvSpPr>
      <dsp:spPr>
        <a:xfrm>
          <a:off x="120768" y="1088204"/>
          <a:ext cx="219579" cy="21957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D84B61-2C93-4C4E-96DA-853744C7388E}">
      <dsp:nvSpPr>
        <dsp:cNvPr id="0" name=""/>
        <dsp:cNvSpPr/>
      </dsp:nvSpPr>
      <dsp:spPr>
        <a:xfrm>
          <a:off x="461116" y="998376"/>
          <a:ext cx="4923683" cy="399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252" tIns="42252" rIns="42252" bIns="42252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/>
            <a:t>Le mercredi, il joue aux jeux vidéo.</a:t>
          </a:r>
          <a:endParaRPr lang="en-US" sz="1600" kern="1200"/>
        </a:p>
      </dsp:txBody>
      <dsp:txXfrm>
        <a:off x="461116" y="998376"/>
        <a:ext cx="4923683" cy="399234"/>
      </dsp:txXfrm>
    </dsp:sp>
    <dsp:sp modelId="{89FCDA89-3FDE-419A-AFBC-DB03DFA297B0}">
      <dsp:nvSpPr>
        <dsp:cNvPr id="0" name=""/>
        <dsp:cNvSpPr/>
      </dsp:nvSpPr>
      <dsp:spPr>
        <a:xfrm>
          <a:off x="0" y="1497420"/>
          <a:ext cx="5384800" cy="39923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644120-8645-4D7E-9C02-02933C8A2761}">
      <dsp:nvSpPr>
        <dsp:cNvPr id="0" name=""/>
        <dsp:cNvSpPr/>
      </dsp:nvSpPr>
      <dsp:spPr>
        <a:xfrm>
          <a:off x="120768" y="1587247"/>
          <a:ext cx="219579" cy="21957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FB574B-6558-4F0D-A591-8A8045E9002D}">
      <dsp:nvSpPr>
        <dsp:cNvPr id="0" name=""/>
        <dsp:cNvSpPr/>
      </dsp:nvSpPr>
      <dsp:spPr>
        <a:xfrm>
          <a:off x="461116" y="1497420"/>
          <a:ext cx="4923683" cy="399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252" tIns="42252" rIns="42252" bIns="42252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/>
            <a:t>Le jeudi, il écoute de la musique.</a:t>
          </a:r>
          <a:endParaRPr lang="en-US" sz="1600" kern="1200"/>
        </a:p>
      </dsp:txBody>
      <dsp:txXfrm>
        <a:off x="461116" y="1497420"/>
        <a:ext cx="4923683" cy="399234"/>
      </dsp:txXfrm>
    </dsp:sp>
    <dsp:sp modelId="{37558322-73D0-4E33-A111-2BCAC6D7605B}">
      <dsp:nvSpPr>
        <dsp:cNvPr id="0" name=""/>
        <dsp:cNvSpPr/>
      </dsp:nvSpPr>
      <dsp:spPr>
        <a:xfrm>
          <a:off x="0" y="1996463"/>
          <a:ext cx="5384800" cy="39923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3DDD51-4E03-46E9-AD86-A616A2AA464A}">
      <dsp:nvSpPr>
        <dsp:cNvPr id="0" name=""/>
        <dsp:cNvSpPr/>
      </dsp:nvSpPr>
      <dsp:spPr>
        <a:xfrm>
          <a:off x="120768" y="2086291"/>
          <a:ext cx="219579" cy="21957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902F74-6D9A-46EF-A52E-550453439D09}">
      <dsp:nvSpPr>
        <dsp:cNvPr id="0" name=""/>
        <dsp:cNvSpPr/>
      </dsp:nvSpPr>
      <dsp:spPr>
        <a:xfrm>
          <a:off x="461116" y="1996463"/>
          <a:ext cx="4923683" cy="399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252" tIns="42252" rIns="42252" bIns="42252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/>
            <a:t>Le vendredi, il passe du temps avec ses amis.</a:t>
          </a:r>
          <a:endParaRPr lang="en-US" sz="1600" kern="1200"/>
        </a:p>
      </dsp:txBody>
      <dsp:txXfrm>
        <a:off x="461116" y="1996463"/>
        <a:ext cx="4923683" cy="399234"/>
      </dsp:txXfrm>
    </dsp:sp>
    <dsp:sp modelId="{A53F9C3F-7560-4842-95D4-983A09336514}">
      <dsp:nvSpPr>
        <dsp:cNvPr id="0" name=""/>
        <dsp:cNvSpPr/>
      </dsp:nvSpPr>
      <dsp:spPr>
        <a:xfrm>
          <a:off x="0" y="2495506"/>
          <a:ext cx="5384800" cy="39923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D9D079-C24D-4548-8CC0-66697ABE0A7E}">
      <dsp:nvSpPr>
        <dsp:cNvPr id="0" name=""/>
        <dsp:cNvSpPr/>
      </dsp:nvSpPr>
      <dsp:spPr>
        <a:xfrm>
          <a:off x="120768" y="2585334"/>
          <a:ext cx="219579" cy="219579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6D320F-1F72-4680-B6CB-649D72040D7F}">
      <dsp:nvSpPr>
        <dsp:cNvPr id="0" name=""/>
        <dsp:cNvSpPr/>
      </dsp:nvSpPr>
      <dsp:spPr>
        <a:xfrm>
          <a:off x="461116" y="2495506"/>
          <a:ext cx="4923683" cy="399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252" tIns="42252" rIns="42252" bIns="42252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/>
            <a:t>Le samedi, il va au collège.</a:t>
          </a:r>
          <a:endParaRPr lang="en-US" sz="1600" kern="1200"/>
        </a:p>
      </dsp:txBody>
      <dsp:txXfrm>
        <a:off x="461116" y="2495506"/>
        <a:ext cx="4923683" cy="399234"/>
      </dsp:txXfrm>
    </dsp:sp>
    <dsp:sp modelId="{535C3E60-C0E5-44B7-BCA0-D1E1F1040F72}">
      <dsp:nvSpPr>
        <dsp:cNvPr id="0" name=""/>
        <dsp:cNvSpPr/>
      </dsp:nvSpPr>
      <dsp:spPr>
        <a:xfrm>
          <a:off x="0" y="2994550"/>
          <a:ext cx="5384800" cy="39923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88678F-5DA3-4F8F-B1FB-68B7723BE32C}">
      <dsp:nvSpPr>
        <dsp:cNvPr id="0" name=""/>
        <dsp:cNvSpPr/>
      </dsp:nvSpPr>
      <dsp:spPr>
        <a:xfrm>
          <a:off x="120768" y="3084378"/>
          <a:ext cx="219579" cy="219579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03B932-C19A-4387-B158-FE7C93A33F42}">
      <dsp:nvSpPr>
        <dsp:cNvPr id="0" name=""/>
        <dsp:cNvSpPr/>
      </dsp:nvSpPr>
      <dsp:spPr>
        <a:xfrm>
          <a:off x="461116" y="2994550"/>
          <a:ext cx="4923683" cy="399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252" tIns="42252" rIns="42252" bIns="42252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/>
            <a:t>Le dimanche, il reste à la maison.</a:t>
          </a:r>
          <a:endParaRPr lang="en-US" sz="1600" kern="1200"/>
        </a:p>
      </dsp:txBody>
      <dsp:txXfrm>
        <a:off x="461116" y="2994550"/>
        <a:ext cx="4923683" cy="3992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12F12-85AE-C43E-88B4-2973A9A8CB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09F4C7-52EC-4C21-7DFD-E4B7DE4117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08B2F-BD4F-49B5-F837-D88FD1E22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67A-3029-0B45-A338-8C4AA369299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822AD-A2F4-AE34-FABC-5EC6F0E0F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341AA1-0167-832A-EEA1-9BE69AAB1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8439-D10A-A349-B852-A93EFA6521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32650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D6370-5C75-7122-B152-CD9BE493B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F8C44B-A155-1B9F-0CAB-766981DCC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12A0DF-5416-91D1-F6FC-D34E03875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67A-3029-0B45-A338-8C4AA369299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0315F-F563-727F-7E29-E9F77A3BA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243F0E-F575-9BBE-6587-30DC55C60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8439-D10A-A349-B852-A93EFA6521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333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228E5A-747F-B857-8D9A-720763EB8B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5107D3-F657-9765-7B57-CBF255E5E0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80C74-498E-07DE-2087-88C7208CF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67A-3029-0B45-A338-8C4AA369299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5BC2E2-8421-5F04-2CA0-21775210E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AD837E-44AF-0830-EAF4-F87754673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8439-D10A-A349-B852-A93EFA6521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01622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CB1F2-EEDB-A364-72BD-11A4DE71C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E78C4-2BED-CFE3-8A03-3591192E8E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08743C-FF89-AAD5-109F-565057A68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67A-3029-0B45-A338-8C4AA369299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B9A1E-E33C-8155-EB1D-CD1228693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A664E4-10FC-6A3B-AD87-D502F7CBE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8439-D10A-A349-B852-A93EFA6521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9157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CCC4D-55B2-19B2-3DF4-D799D8DC3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73DCC0-08B0-0309-7516-4B1EFACF9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B8DFA-7904-2DF8-30A5-ABF79A8A2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67A-3029-0B45-A338-8C4AA369299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A72E10-1A7F-77BF-F73E-4C66BFCA1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F8D970-3CC6-CC3F-2621-16A75808E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8439-D10A-A349-B852-A93EFA6521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3815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23632-D42E-8F7D-957B-4100283FA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C185EA-53F1-D49D-8E11-A8A706E3A2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0FE583-F4C3-9ACB-8BB7-CE312716F9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608399-83CD-2699-74B7-E60DED9D7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67A-3029-0B45-A338-8C4AA369299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0B0B8E-B0B4-7BB4-6285-50512C49B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0F3146-424E-5685-BD99-2CD615D72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8439-D10A-A349-B852-A93EFA6521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0289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19C8-EF2C-A0DB-4E12-2ADA87A3C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501710-9193-61DA-D187-4A411067B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39D7A3-3EB1-5912-9D02-078F11B51B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BE55D1-DDBB-BF26-60A5-693DBCAF72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A92355-1D2F-BAC7-D313-3EDC17DED7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8A59D3-A9E7-BC1A-3823-D408D1C92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67A-3029-0B45-A338-8C4AA369299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266AB4-422B-0641-5BFD-F3513412D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637218-EA52-6B74-13B0-AFD3698FA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8439-D10A-A349-B852-A93EFA6521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4214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97DF8-22F1-D145-DA63-044AC9033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00A521-36C8-063C-3A9B-209F0428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67A-3029-0B45-A338-8C4AA369299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1DFF19-43E0-86C7-64BB-342D5852E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2E471A-21B6-462F-F027-E1A35DB46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8439-D10A-A349-B852-A93EFA6521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2635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69F710-3DD7-8BD9-9EF8-AE08CF878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67A-3029-0B45-A338-8C4AA369299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D57C97-BCA8-2ABA-4995-52E3A2952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AE47F3-8F86-3FC5-4D07-9B949D82E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8439-D10A-A349-B852-A93EFA6521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84504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6F15B-15A2-943F-815D-42A44F2E3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70356-EEDA-4DB7-4080-CE0D8FE53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A8D8A9-4D44-57D8-FA1A-DE5C42D5E7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756111-37CC-F3C7-BF5B-7C8FDA81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67A-3029-0B45-A338-8C4AA369299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BD68EC-4BB7-010D-7332-D6B946C3B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0EDB2F-EDAA-D685-2962-2DA8B203A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8439-D10A-A349-B852-A93EFA6521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905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7D4FF-E63F-BDB9-A7B8-DF6CD8275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84105E-92AC-B642-8366-7A72222F8C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B86ADE-E366-5D69-B3C5-365031D12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E86950-AAF9-EEAA-883E-EC65E43CA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67A-3029-0B45-A338-8C4AA369299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457711-5EDB-E929-4F79-D3B33CA28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423453-D3D7-C7EC-3AF2-F35426D51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8439-D10A-A349-B852-A93EFA6521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9727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978612-40DF-EE16-6AF8-D7F2289AA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462950-7502-386D-5A6E-0185E3D33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ED1C7-DD5B-8DE5-DF58-CB4734D245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3067A-3029-0B45-A338-8C4AA369299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611425-B103-6A4D-68FC-FB08827863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21C50-64A4-13A4-E3CE-58F684C0B1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68439-D10A-A349-B852-A93EFA6521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5265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13" Type="http://schemas.openxmlformats.org/officeDocument/2006/relationships/slide" Target="slide7.xml"/><Relationship Id="rId3" Type="http://schemas.openxmlformats.org/officeDocument/2006/relationships/slide" Target="slide9.xml"/><Relationship Id="rId7" Type="http://schemas.openxmlformats.org/officeDocument/2006/relationships/slide" Target="slide6.xml"/><Relationship Id="rId12" Type="http://schemas.openxmlformats.org/officeDocument/2006/relationships/slide" Target="slide1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22.xml"/><Relationship Id="rId5" Type="http://schemas.openxmlformats.org/officeDocument/2006/relationships/slide" Target="slide15.xml"/><Relationship Id="rId10" Type="http://schemas.openxmlformats.org/officeDocument/2006/relationships/slide" Target="slide19.xml"/><Relationship Id="rId4" Type="http://schemas.openxmlformats.org/officeDocument/2006/relationships/slide" Target="slide3.xml"/><Relationship Id="rId9" Type="http://schemas.openxmlformats.org/officeDocument/2006/relationships/slide" Target="slide17.xml"/><Relationship Id="rId14" Type="http://schemas.openxmlformats.org/officeDocument/2006/relationships/slide" Target="slide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4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gif"/><Relationship Id="rId9" Type="http://schemas.microsoft.com/office/2007/relationships/diagramDrawing" Target="../diagrams/drawing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resource/30488267/n%C3%A9gation-avec-ne-pas" TargetMode="External"/><Relationship Id="rId2" Type="http://schemas.openxmlformats.org/officeDocument/2006/relationships/hyperlink" Target="https://kahoot.it/solo/?quizId=24d27027-283b-4a49-b09a-b0980e246a05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ahoot.it/solo/?quizId=99146f6a-5c0c-4d1d-993f-f2b0fab6718e" TargetMode="External"/><Relationship Id="rId4" Type="http://schemas.openxmlformats.org/officeDocument/2006/relationships/hyperlink" Target="https://kahoot.it/solo/?quizId=633032e5-4034-470a-aa84-de9a37993cbe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gif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6.png"/><Relationship Id="rId5" Type="http://schemas.openxmlformats.org/officeDocument/2006/relationships/image" Target="../media/image20.png"/><Relationship Id="rId4" Type="http://schemas.openxmlformats.org/officeDocument/2006/relationships/hyperlink" Target="https://play.kahoot.it/v2/?quizId=4936d759-3bc1-43bd-87f8-c80fcb164102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pn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21.jpe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gif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6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6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22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it/solo/?quizId=98edfeea-974d-4261-8a11-516d269bc92c" TargetMode="External"/><Relationship Id="rId2" Type="http://schemas.openxmlformats.org/officeDocument/2006/relationships/hyperlink" Target="https://wordwall.net/resource/31262656/les-jours-de-la-semain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ahoot.it/solo/?quizId=566260dd-1ef7-4955-a19c-cb6588c4aa0f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microsoft.com/office/2007/relationships/media" Target="../media/media2.mp3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microsoft.com/office/2007/relationships/media" Target="../media/media4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5" Type="http://schemas.microsoft.com/office/2007/relationships/media" Target="../media/media5.mp3"/><Relationship Id="rId10" Type="http://schemas.openxmlformats.org/officeDocument/2006/relationships/image" Target="../media/image6.png"/><Relationship Id="rId4" Type="http://schemas.openxmlformats.org/officeDocument/2006/relationships/audio" Target="../media/media4.mp3"/><Relationship Id="rId9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7" Type="http://schemas.openxmlformats.org/officeDocument/2006/relationships/image" Target="../media/image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5.gif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it/solo/?quizId=c8263608-cd08-4b67-b47f-98df92bb92d9" TargetMode="External"/><Relationship Id="rId2" Type="http://schemas.openxmlformats.org/officeDocument/2006/relationships/hyperlink" Target="https://wordwall.net/resource/60509509/les-loisir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ahoot.it/solo/?quizId=c214cac2-ec16-48ef-adbc-d98d38f42b7b" TargetMode="External"/><Relationship Id="rId5" Type="http://schemas.openxmlformats.org/officeDocument/2006/relationships/hyperlink" Target="https://kahoot.it/solo/?quizId=23667f6d-5466-43f8-9e93-66feb1a901d9" TargetMode="External"/><Relationship Id="rId4" Type="http://schemas.openxmlformats.org/officeDocument/2006/relationships/hyperlink" Target="https://wordwall.net/resource/29965648/conjugaison-des-verbes-e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OMMAIRE MonPotager :">
            <a:extLst>
              <a:ext uri="{FF2B5EF4-FFF2-40B4-BE49-F238E27FC236}">
                <a16:creationId xmlns:a16="http://schemas.microsoft.com/office/drawing/2014/main" id="{0FF6C219-9C06-951F-584E-F1D3279D22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5" b="27083"/>
          <a:stretch/>
        </p:blipFill>
        <p:spPr>
          <a:xfrm>
            <a:off x="317540" y="280907"/>
            <a:ext cx="4664061" cy="13556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BF636B-F61A-37EE-50AE-283725EC1AFF}"/>
              </a:ext>
            </a:extLst>
          </p:cNvPr>
          <p:cNvSpPr txBox="1"/>
          <p:nvPr/>
        </p:nvSpPr>
        <p:spPr>
          <a:xfrm>
            <a:off x="500943" y="2030308"/>
            <a:ext cx="136707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solidFill>
                  <a:srgbClr val="002060"/>
                </a:solidFill>
                <a:ea typeface="Calibri"/>
                <a:cs typeface="Calibri"/>
              </a:rPr>
              <a:t>Leçon 1</a:t>
            </a:r>
            <a:endParaRPr lang="fr-FR" sz="2400" b="1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3BFEFF-BB05-8E9F-CEA2-8F14EACA6127}"/>
              </a:ext>
            </a:extLst>
          </p:cNvPr>
          <p:cNvSpPr txBox="1"/>
          <p:nvPr/>
        </p:nvSpPr>
        <p:spPr>
          <a:xfrm>
            <a:off x="4456731" y="2032201"/>
            <a:ext cx="134871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solidFill>
                  <a:srgbClr val="002060"/>
                </a:solidFill>
                <a:ea typeface="Calibri"/>
                <a:cs typeface="Calibri"/>
              </a:rPr>
              <a:t>Leçon 2</a:t>
            </a:r>
            <a:endParaRPr lang="fr-FR" sz="2400" b="1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38A96F-96C8-C6A0-A641-AB55696BEFFA}"/>
              </a:ext>
            </a:extLst>
          </p:cNvPr>
          <p:cNvSpPr txBox="1"/>
          <p:nvPr/>
        </p:nvSpPr>
        <p:spPr>
          <a:xfrm>
            <a:off x="8578523" y="2030307"/>
            <a:ext cx="136707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solidFill>
                  <a:srgbClr val="002060"/>
                </a:solidFill>
                <a:ea typeface="Calibri"/>
                <a:cs typeface="Calibri"/>
              </a:rPr>
              <a:t>Leçon 3</a:t>
            </a:r>
            <a:endParaRPr lang="fr-FR" sz="2400" b="1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F6D281-CDB5-2A90-CE1A-11E381252177}"/>
              </a:ext>
            </a:extLst>
          </p:cNvPr>
          <p:cNvSpPr txBox="1"/>
          <p:nvPr/>
        </p:nvSpPr>
        <p:spPr>
          <a:xfrm>
            <a:off x="630679" y="2559933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fr-FR">
              <a:solidFill>
                <a:srgbClr val="0070C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72D4F3-34C6-4E94-9AD2-E55C82F18EED}"/>
              </a:ext>
            </a:extLst>
          </p:cNvPr>
          <p:cNvSpPr txBox="1"/>
          <p:nvPr/>
        </p:nvSpPr>
        <p:spPr>
          <a:xfrm>
            <a:off x="648854" y="4075216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2- Grammaire</a:t>
            </a:r>
            <a:endParaRPr lang="fr-FR">
              <a:solidFill>
                <a:srgbClr val="00B050"/>
              </a:solidFill>
            </a:endParaRPr>
          </a:p>
        </p:txBody>
      </p:sp>
      <p:sp>
        <p:nvSpPr>
          <p:cNvPr id="18" name="TextBox 17">
            <a:hlinkClick r:id="rId3" action="ppaction://hlinksldjump"/>
            <a:extLst>
              <a:ext uri="{FF2B5EF4-FFF2-40B4-BE49-F238E27FC236}">
                <a16:creationId xmlns:a16="http://schemas.microsoft.com/office/drawing/2014/main" id="{6E083479-D372-805D-4583-7EBE7FF4C4F1}"/>
              </a:ext>
            </a:extLst>
          </p:cNvPr>
          <p:cNvSpPr txBox="1"/>
          <p:nvPr/>
        </p:nvSpPr>
        <p:spPr>
          <a:xfrm>
            <a:off x="630679" y="5735236"/>
            <a:ext cx="209218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21" name="TextBox 20">
            <a:hlinkClick r:id="rId4" action="ppaction://hlinksldjump"/>
            <a:extLst>
              <a:ext uri="{FF2B5EF4-FFF2-40B4-BE49-F238E27FC236}">
                <a16:creationId xmlns:a16="http://schemas.microsoft.com/office/drawing/2014/main" id="{2C45C782-9EED-F010-199D-7AADFCA1E474}"/>
              </a:ext>
            </a:extLst>
          </p:cNvPr>
          <p:cNvSpPr txBox="1"/>
          <p:nvPr/>
        </p:nvSpPr>
        <p:spPr>
          <a:xfrm>
            <a:off x="906595" y="2951461"/>
            <a:ext cx="240262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activités de loisirs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D29E6D4-19DD-C34A-1210-40447908D784}"/>
              </a:ext>
            </a:extLst>
          </p:cNvPr>
          <p:cNvSpPr txBox="1"/>
          <p:nvPr/>
        </p:nvSpPr>
        <p:spPr>
          <a:xfrm>
            <a:off x="8597749" y="2562730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fr-FR">
              <a:solidFill>
                <a:srgbClr val="0070C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9898A1-E6F4-8A64-AEDF-D7BF1B5243E0}"/>
              </a:ext>
            </a:extLst>
          </p:cNvPr>
          <p:cNvSpPr txBox="1"/>
          <p:nvPr/>
        </p:nvSpPr>
        <p:spPr>
          <a:xfrm>
            <a:off x="4568240" y="4076951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/>
                <a:cs typeface="Calibri"/>
              </a:rPr>
              <a:t>2- Grammaire</a:t>
            </a:r>
          </a:p>
        </p:txBody>
      </p:sp>
      <p:sp>
        <p:nvSpPr>
          <p:cNvPr id="27" name="TextBox 26">
            <a:hlinkClick r:id="rId5" action="ppaction://hlinksldjump"/>
            <a:extLst>
              <a:ext uri="{FF2B5EF4-FFF2-40B4-BE49-F238E27FC236}">
                <a16:creationId xmlns:a16="http://schemas.microsoft.com/office/drawing/2014/main" id="{6EFD721E-92E8-B1DC-2121-FD2DC3F1490B}"/>
              </a:ext>
            </a:extLst>
          </p:cNvPr>
          <p:cNvSpPr txBox="1"/>
          <p:nvPr/>
        </p:nvSpPr>
        <p:spPr>
          <a:xfrm>
            <a:off x="4568240" y="5732004"/>
            <a:ext cx="212040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0" name="TextBox 29">
            <a:hlinkClick r:id="rId6" action="ppaction://hlinksldjump"/>
            <a:extLst>
              <a:ext uri="{FF2B5EF4-FFF2-40B4-BE49-F238E27FC236}">
                <a16:creationId xmlns:a16="http://schemas.microsoft.com/office/drawing/2014/main" id="{7E8D7290-D126-A175-7C6D-2DB514D52657}"/>
              </a:ext>
            </a:extLst>
          </p:cNvPr>
          <p:cNvSpPr txBox="1"/>
          <p:nvPr/>
        </p:nvSpPr>
        <p:spPr>
          <a:xfrm>
            <a:off x="4725427" y="2951461"/>
            <a:ext cx="147835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objets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33" name="TextBox 32">
            <a:hlinkClick r:id="rId7" action="ppaction://hlinksldjump"/>
            <a:extLst>
              <a:ext uri="{FF2B5EF4-FFF2-40B4-BE49-F238E27FC236}">
                <a16:creationId xmlns:a16="http://schemas.microsoft.com/office/drawing/2014/main" id="{71B05828-6594-5231-40EA-CABFD93B2D87}"/>
              </a:ext>
            </a:extLst>
          </p:cNvPr>
          <p:cNvSpPr txBox="1"/>
          <p:nvPr/>
        </p:nvSpPr>
        <p:spPr>
          <a:xfrm>
            <a:off x="906595" y="4839330"/>
            <a:ext cx="276951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 verbes en « ER »</a:t>
            </a:r>
          </a:p>
        </p:txBody>
      </p:sp>
      <p:sp>
        <p:nvSpPr>
          <p:cNvPr id="34" name="TextBox 33">
            <a:hlinkClick r:id="rId8" action="ppaction://hlinksldjump"/>
            <a:extLst>
              <a:ext uri="{FF2B5EF4-FFF2-40B4-BE49-F238E27FC236}">
                <a16:creationId xmlns:a16="http://schemas.microsoft.com/office/drawing/2014/main" id="{B5382993-A44B-86CD-1739-F94A494E6D1E}"/>
              </a:ext>
            </a:extLst>
          </p:cNvPr>
          <p:cNvSpPr txBox="1"/>
          <p:nvPr/>
        </p:nvSpPr>
        <p:spPr>
          <a:xfrm>
            <a:off x="8597749" y="5732004"/>
            <a:ext cx="212040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418707-8FF2-4BAE-80E5-62E7F0E05F27}"/>
              </a:ext>
            </a:extLst>
          </p:cNvPr>
          <p:cNvSpPr txBox="1"/>
          <p:nvPr/>
        </p:nvSpPr>
        <p:spPr>
          <a:xfrm>
            <a:off x="8597749" y="4079733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2- Grammaire</a:t>
            </a:r>
            <a:endParaRPr lang="fr-FR">
              <a:solidFill>
                <a:srgbClr val="00B05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95EF5E7-0B83-4BAD-021E-F4B1905412A0}"/>
              </a:ext>
            </a:extLst>
          </p:cNvPr>
          <p:cNvSpPr txBox="1"/>
          <p:nvPr/>
        </p:nvSpPr>
        <p:spPr>
          <a:xfrm>
            <a:off x="4568240" y="2555139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fr-FR">
              <a:solidFill>
                <a:srgbClr val="0070C0"/>
              </a:solidFill>
            </a:endParaRPr>
          </a:p>
        </p:txBody>
      </p:sp>
      <p:sp>
        <p:nvSpPr>
          <p:cNvPr id="7" name="TextBox 6">
            <a:hlinkClick r:id="rId6" action="ppaction://hlinksldjump"/>
            <a:extLst>
              <a:ext uri="{FF2B5EF4-FFF2-40B4-BE49-F238E27FC236}">
                <a16:creationId xmlns:a16="http://schemas.microsoft.com/office/drawing/2014/main" id="{C2DBBD94-6A35-52EC-5C98-946D414A78BE}"/>
              </a:ext>
            </a:extLst>
          </p:cNvPr>
          <p:cNvSpPr txBox="1"/>
          <p:nvPr/>
        </p:nvSpPr>
        <p:spPr>
          <a:xfrm>
            <a:off x="4725427" y="4493991"/>
            <a:ext cx="244496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 articles définis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1F5327-94CE-6963-28DE-2C8D8DE37F28}"/>
              </a:ext>
            </a:extLst>
          </p:cNvPr>
          <p:cNvSpPr txBox="1"/>
          <p:nvPr/>
        </p:nvSpPr>
        <p:spPr>
          <a:xfrm>
            <a:off x="5947907" y="497077"/>
            <a:ext cx="263061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5400" b="1">
                <a:solidFill>
                  <a:srgbClr val="0070C0"/>
                </a:solidFill>
                <a:ea typeface="Calibri"/>
                <a:cs typeface="Calibri"/>
              </a:rPr>
              <a:t>Unité 2</a:t>
            </a:r>
            <a:endParaRPr lang="fr-FR" sz="5400" b="1">
              <a:solidFill>
                <a:srgbClr val="0070C0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3F83FF0-A505-0C0F-7261-D99A38EEED33}"/>
              </a:ext>
            </a:extLst>
          </p:cNvPr>
          <p:cNvCxnSpPr/>
          <p:nvPr/>
        </p:nvCxnSpPr>
        <p:spPr>
          <a:xfrm>
            <a:off x="204610" y="1880315"/>
            <a:ext cx="116698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hlinkClick r:id="rId9" action="ppaction://hlinksldjump"/>
            <a:extLst>
              <a:ext uri="{FF2B5EF4-FFF2-40B4-BE49-F238E27FC236}">
                <a16:creationId xmlns:a16="http://schemas.microsoft.com/office/drawing/2014/main" id="{1D2EF29C-C539-59A1-BC47-30D9628075DA}"/>
              </a:ext>
            </a:extLst>
          </p:cNvPr>
          <p:cNvSpPr txBox="1"/>
          <p:nvPr/>
        </p:nvSpPr>
        <p:spPr>
          <a:xfrm>
            <a:off x="8815662" y="2947298"/>
            <a:ext cx="256926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jours de la semaine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3" name="TextBox 12">
            <a:hlinkClick r:id="rId10" action="ppaction://hlinksldjump"/>
            <a:extLst>
              <a:ext uri="{FF2B5EF4-FFF2-40B4-BE49-F238E27FC236}">
                <a16:creationId xmlns:a16="http://schemas.microsoft.com/office/drawing/2014/main" id="{257ED71C-C5B9-4EF8-D9C6-43EAF2A3F59B}"/>
              </a:ext>
            </a:extLst>
          </p:cNvPr>
          <p:cNvSpPr txBox="1"/>
          <p:nvPr/>
        </p:nvSpPr>
        <p:spPr>
          <a:xfrm>
            <a:off x="8723119" y="4493991"/>
            <a:ext cx="244496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 verbe : ” faire “</a:t>
            </a:r>
          </a:p>
        </p:txBody>
      </p:sp>
      <p:sp>
        <p:nvSpPr>
          <p:cNvPr id="14" name="TextBox 13">
            <a:hlinkClick r:id="rId11" action="ppaction://hlinksldjump"/>
            <a:extLst>
              <a:ext uri="{FF2B5EF4-FFF2-40B4-BE49-F238E27FC236}">
                <a16:creationId xmlns:a16="http://schemas.microsoft.com/office/drawing/2014/main" id="{8EAF89FD-C197-47D0-25CB-F926B683B688}"/>
              </a:ext>
            </a:extLst>
          </p:cNvPr>
          <p:cNvSpPr txBox="1"/>
          <p:nvPr/>
        </p:nvSpPr>
        <p:spPr>
          <a:xfrm>
            <a:off x="8723118" y="4839330"/>
            <a:ext cx="326901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Demander et donner une explication : Pourquoi / parce que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D0E61C19-7BF9-15C1-C950-BA8B45AA165B}"/>
              </a:ext>
            </a:extLst>
          </p:cNvPr>
          <p:cNvSpPr txBox="1">
            <a:spLocks/>
          </p:cNvSpPr>
          <p:nvPr/>
        </p:nvSpPr>
        <p:spPr>
          <a:xfrm>
            <a:off x="8597749" y="585328"/>
            <a:ext cx="3276711" cy="12006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400">
                <a:solidFill>
                  <a:srgbClr val="0070C0"/>
                </a:solidFill>
              </a:rPr>
              <a:t>Exprimer mes goûts</a:t>
            </a:r>
          </a:p>
          <a:p>
            <a:pPr marL="800100" lvl="1" indent="-342900"/>
            <a:r>
              <a:rPr lang="en-CA" sz="1800">
                <a:solidFill>
                  <a:srgbClr val="0070C0"/>
                </a:solidFill>
              </a:rPr>
              <a:t>Tell what we like/dislike</a:t>
            </a:r>
          </a:p>
          <a:p>
            <a:pPr marL="800100" lvl="1" indent="-342900"/>
            <a:r>
              <a:rPr lang="en-CA" sz="1800">
                <a:solidFill>
                  <a:srgbClr val="0070C0"/>
                </a:solidFill>
              </a:rPr>
              <a:t>Ask questions</a:t>
            </a:r>
          </a:p>
        </p:txBody>
      </p:sp>
      <p:sp>
        <p:nvSpPr>
          <p:cNvPr id="9" name="TextBox 8">
            <a:hlinkClick r:id="rId12" action="ppaction://hlinksldjump"/>
            <a:extLst>
              <a:ext uri="{FF2B5EF4-FFF2-40B4-BE49-F238E27FC236}">
                <a16:creationId xmlns:a16="http://schemas.microsoft.com/office/drawing/2014/main" id="{39551007-0EE7-B67A-7BB0-0687434ED712}"/>
              </a:ext>
            </a:extLst>
          </p:cNvPr>
          <p:cNvSpPr txBox="1"/>
          <p:nvPr/>
        </p:nvSpPr>
        <p:spPr>
          <a:xfrm>
            <a:off x="4725426" y="4839330"/>
            <a:ext cx="244496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La négation</a:t>
            </a:r>
          </a:p>
        </p:txBody>
      </p:sp>
      <p:sp>
        <p:nvSpPr>
          <p:cNvPr id="16" name="TextBox 15">
            <a:hlinkClick r:id="rId13" action="ppaction://hlinksldjump"/>
            <a:extLst>
              <a:ext uri="{FF2B5EF4-FFF2-40B4-BE49-F238E27FC236}">
                <a16:creationId xmlns:a16="http://schemas.microsoft.com/office/drawing/2014/main" id="{606E0B94-470E-8192-DE40-2A4187F5000D}"/>
              </a:ext>
            </a:extLst>
          </p:cNvPr>
          <p:cNvSpPr txBox="1"/>
          <p:nvPr/>
        </p:nvSpPr>
        <p:spPr>
          <a:xfrm>
            <a:off x="906595" y="5173608"/>
            <a:ext cx="276951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 verbes de préférence</a:t>
            </a:r>
          </a:p>
        </p:txBody>
      </p:sp>
      <p:sp>
        <p:nvSpPr>
          <p:cNvPr id="19" name="TextBox 18">
            <a:hlinkClick r:id="rId14" action="ppaction://hlinksldjump"/>
            <a:extLst>
              <a:ext uri="{FF2B5EF4-FFF2-40B4-BE49-F238E27FC236}">
                <a16:creationId xmlns:a16="http://schemas.microsoft.com/office/drawing/2014/main" id="{F610372F-7827-C726-80EE-0E62ED0B6FDC}"/>
              </a:ext>
            </a:extLst>
          </p:cNvPr>
          <p:cNvSpPr txBox="1"/>
          <p:nvPr/>
        </p:nvSpPr>
        <p:spPr>
          <a:xfrm>
            <a:off x="906595" y="4493991"/>
            <a:ext cx="276951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questions</a:t>
            </a:r>
          </a:p>
        </p:txBody>
      </p:sp>
    </p:spTree>
    <p:extLst>
      <p:ext uri="{BB962C8B-B14F-4D97-AF65-F5344CB8AC3E}">
        <p14:creationId xmlns:p14="http://schemas.microsoft.com/office/powerpoint/2010/main" val="1076573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274ADC6-B641-38CF-BF05-4BB02EFE1E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5200">
                <a:solidFill>
                  <a:srgbClr val="FFFFFF"/>
                </a:solidFill>
              </a:rPr>
              <a:t>Unit 2 – Lesson 2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fr-FR">
                <a:solidFill>
                  <a:srgbClr val="FFFFFF"/>
                </a:solidFill>
              </a:rPr>
              <a:t>La négation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>
              <a:solidFill>
                <a:schemeClr val="bg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err="1">
                <a:solidFill>
                  <a:schemeClr val="bg1"/>
                </a:solidFill>
              </a:rPr>
              <a:t>Negative</a:t>
            </a:r>
            <a:r>
              <a:rPr lang="fr-FR">
                <a:solidFill>
                  <a:schemeClr val="bg1"/>
                </a:solidFill>
              </a:rPr>
              <a:t> </a:t>
            </a:r>
            <a:r>
              <a:rPr lang="fr-FR" err="1">
                <a:solidFill>
                  <a:schemeClr val="bg1"/>
                </a:solidFill>
              </a:rPr>
              <a:t>particles</a:t>
            </a:r>
            <a:endParaRPr lang="fr-FR">
              <a:solidFill>
                <a:schemeClr val="bg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24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FF7AA07-76DE-E35F-BFF2-8CCA2B40A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2" y="6356350"/>
            <a:ext cx="2743200" cy="365125"/>
          </a:xfrm>
        </p:spPr>
        <p:txBody>
          <a:bodyPr vert="horz" lIns="121920" tIns="60960" rIns="121920" bIns="60960" rtlCol="0" anchor="ctr">
            <a:normAutofit/>
          </a:bodyPr>
          <a:lstStyle/>
          <a:p>
            <a:pPr defTabSz="1219170">
              <a:lnSpc>
                <a:spcPct val="90000"/>
              </a:lnSpc>
              <a:spcAft>
                <a:spcPts val="800"/>
              </a:spcAft>
            </a:pPr>
            <a:fld id="{8A0576F8-4F0C-FD4F-B2E1-A427388F89CF}" type="slidenum">
              <a:rPr lang="en-US" smtClean="0"/>
              <a:pPr defTabSz="1219170">
                <a:lnSpc>
                  <a:spcPct val="90000"/>
                </a:lnSpc>
                <a:spcAft>
                  <a:spcPts val="800"/>
                </a:spcAft>
              </a:pPr>
              <a:t>11</a:t>
            </a:fld>
            <a:endParaRPr lang="en-US"/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7E4B541-B391-5B26-0823-03F1CDFE7335}"/>
              </a:ext>
            </a:extLst>
          </p:cNvPr>
          <p:cNvGraphicFramePr>
            <a:graphicFrameLocks noGrp="1"/>
          </p:cNvGraphicFramePr>
          <p:nvPr/>
        </p:nvGraphicFramePr>
        <p:xfrm>
          <a:off x="328393" y="2232813"/>
          <a:ext cx="11575930" cy="3666129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966737">
                  <a:extLst>
                    <a:ext uri="{9D8B030D-6E8A-4147-A177-3AD203B41FA5}">
                      <a16:colId xmlns:a16="http://schemas.microsoft.com/office/drawing/2014/main" val="3213207081"/>
                    </a:ext>
                  </a:extLst>
                </a:gridCol>
                <a:gridCol w="2848120">
                  <a:extLst>
                    <a:ext uri="{9D8B030D-6E8A-4147-A177-3AD203B41FA5}">
                      <a16:colId xmlns:a16="http://schemas.microsoft.com/office/drawing/2014/main" val="988081241"/>
                    </a:ext>
                  </a:extLst>
                </a:gridCol>
                <a:gridCol w="2324541">
                  <a:extLst>
                    <a:ext uri="{9D8B030D-6E8A-4147-A177-3AD203B41FA5}">
                      <a16:colId xmlns:a16="http://schemas.microsoft.com/office/drawing/2014/main" val="560599523"/>
                    </a:ext>
                  </a:extLst>
                </a:gridCol>
                <a:gridCol w="3436532">
                  <a:extLst>
                    <a:ext uri="{9D8B030D-6E8A-4147-A177-3AD203B41FA5}">
                      <a16:colId xmlns:a16="http://schemas.microsoft.com/office/drawing/2014/main" val="3040587998"/>
                    </a:ext>
                  </a:extLst>
                </a:gridCol>
              </a:tblGrid>
              <a:tr h="561001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Singulier</a:t>
                      </a: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Pluriel</a:t>
                      </a: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8635138"/>
                  </a:ext>
                </a:extLst>
              </a:tr>
              <a:tr h="8503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0">
                          <a:effectLst/>
                        </a:rPr>
                        <a:t>Nom </a:t>
                      </a:r>
                      <a:r>
                        <a:rPr lang="fr-FR" sz="2700" b="0">
                          <a:solidFill>
                            <a:schemeClr val="accent5"/>
                          </a:solidFill>
                          <a:effectLst/>
                        </a:rPr>
                        <a:t>masculin</a:t>
                      </a:r>
                      <a:endParaRPr lang="fr-FR" sz="3600" b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0">
                          <a:effectLst/>
                        </a:rPr>
                        <a:t>Nom </a:t>
                      </a:r>
                      <a:r>
                        <a:rPr lang="fr-FR" sz="2700" b="0">
                          <a:solidFill>
                            <a:schemeClr val="accent2"/>
                          </a:solidFill>
                          <a:effectLst/>
                        </a:rPr>
                        <a:t>féminin</a:t>
                      </a:r>
                      <a:endParaRPr lang="fr-FR" sz="3600" b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0">
                          <a:solidFill>
                            <a:srgbClr val="7030A0"/>
                          </a:solidFill>
                          <a:effectLst/>
                        </a:rPr>
                        <a:t>Voyelle*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0">
                          <a:effectLst/>
                        </a:rPr>
                        <a:t>(a - e/é – i – o – u – y) </a:t>
                      </a:r>
                      <a:endParaRPr lang="fr-FR" sz="2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700" b="0">
                          <a:effectLst/>
                        </a:rPr>
                        <a:t>Masculin / féminin / voyelle</a:t>
                      </a: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740770"/>
                  </a:ext>
                </a:extLst>
              </a:tr>
              <a:tr h="5610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0">
                          <a:solidFill>
                            <a:schemeClr val="accent5"/>
                          </a:solidFill>
                          <a:effectLst/>
                        </a:rPr>
                        <a:t>Le</a:t>
                      </a:r>
                      <a:r>
                        <a:rPr lang="fr-FR" sz="3600" b="0">
                          <a:effectLst/>
                        </a:rPr>
                        <a:t> chocolat</a:t>
                      </a:r>
                      <a:endParaRPr lang="fr-FR" sz="3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>
                          <a:solidFill>
                            <a:schemeClr val="accent2"/>
                          </a:solidFill>
                          <a:effectLst/>
                        </a:rPr>
                        <a:t>La</a:t>
                      </a:r>
                      <a:r>
                        <a:rPr lang="fr-FR" sz="3600">
                          <a:effectLst/>
                        </a:rPr>
                        <a:t> télévision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>
                          <a:solidFill>
                            <a:srgbClr val="7030A0"/>
                          </a:solidFill>
                          <a:effectLst/>
                        </a:rPr>
                        <a:t>L’</a:t>
                      </a:r>
                      <a:r>
                        <a:rPr lang="fr-FR" sz="3600">
                          <a:effectLst/>
                        </a:rPr>
                        <a:t>école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>
                          <a:solidFill>
                            <a:srgbClr val="FFC000"/>
                          </a:solidFill>
                          <a:effectLst/>
                        </a:rPr>
                        <a:t>Les</a:t>
                      </a:r>
                      <a:r>
                        <a:rPr lang="fr-FR" sz="3600">
                          <a:effectLst/>
                        </a:rPr>
                        <a:t> livres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7516122"/>
                  </a:ext>
                </a:extLst>
              </a:tr>
              <a:tr h="5610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0">
                          <a:solidFill>
                            <a:schemeClr val="accent5"/>
                          </a:solidFill>
                          <a:effectLst/>
                        </a:rPr>
                        <a:t>Le</a:t>
                      </a:r>
                      <a:r>
                        <a:rPr lang="fr-FR" sz="3600" b="0">
                          <a:effectLst/>
                        </a:rPr>
                        <a:t> football</a:t>
                      </a:r>
                      <a:endParaRPr lang="fr-FR" sz="3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>
                          <a:solidFill>
                            <a:schemeClr val="accent2"/>
                          </a:solidFill>
                          <a:effectLst/>
                        </a:rPr>
                        <a:t>La</a:t>
                      </a:r>
                      <a:r>
                        <a:rPr lang="fr-FR" sz="3600">
                          <a:effectLst/>
                        </a:rPr>
                        <a:t> radio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>
                          <a:effectLst/>
                        </a:rPr>
                        <a:t> 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>
                          <a:effectLst/>
                        </a:rPr>
                        <a:t> 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0496361"/>
                  </a:ext>
                </a:extLst>
              </a:tr>
              <a:tr h="5610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0">
                          <a:solidFill>
                            <a:schemeClr val="accent5"/>
                          </a:solidFill>
                          <a:effectLst/>
                        </a:rPr>
                        <a:t>Le</a:t>
                      </a:r>
                      <a:r>
                        <a:rPr lang="fr-FR" sz="3600" b="0">
                          <a:effectLst/>
                        </a:rPr>
                        <a:t> téléphone</a:t>
                      </a:r>
                      <a:endParaRPr lang="fr-FR" sz="3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>
                          <a:solidFill>
                            <a:schemeClr val="accent2"/>
                          </a:solidFill>
                          <a:effectLst/>
                        </a:rPr>
                        <a:t>La</a:t>
                      </a:r>
                      <a:r>
                        <a:rPr lang="fr-FR" sz="3600">
                          <a:effectLst/>
                        </a:rPr>
                        <a:t> danse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>
                          <a:effectLst/>
                        </a:rPr>
                        <a:t> 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>
                          <a:effectLst/>
                        </a:rPr>
                        <a:t> 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4502039"/>
                  </a:ext>
                </a:extLst>
              </a:tr>
              <a:tr h="5610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0">
                          <a:solidFill>
                            <a:schemeClr val="accent5"/>
                          </a:solidFill>
                          <a:effectLst/>
                        </a:rPr>
                        <a:t>Le</a:t>
                      </a:r>
                      <a:r>
                        <a:rPr lang="fr-FR" sz="3600" b="0">
                          <a:effectLst/>
                        </a:rPr>
                        <a:t> dimanche</a:t>
                      </a:r>
                      <a:endParaRPr lang="fr-FR" sz="3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>
                          <a:effectLst/>
                        </a:rPr>
                        <a:t> 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>
                          <a:effectLst/>
                        </a:rPr>
                        <a:t> 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>
                          <a:effectLst/>
                        </a:rPr>
                        <a:t> 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291" marR="2242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3963355"/>
                  </a:ext>
                </a:extLst>
              </a:tr>
            </a:tbl>
          </a:graphicData>
        </a:graphic>
      </p:graphicFrame>
      <p:pic>
        <p:nvPicPr>
          <p:cNvPr id="11" name="Picture 2" descr="Cat Kitty Sticker by 궁디팡팡 캣페스타">
            <a:extLst>
              <a:ext uri="{FF2B5EF4-FFF2-40B4-BE49-F238E27FC236}">
                <a16:creationId xmlns:a16="http://schemas.microsoft.com/office/drawing/2014/main" id="{A6BB3286-D452-69DB-6C8E-7DA0C257E2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1547" y="489697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27A415-5FD8-A246-A95C-43585909610F}"/>
              </a:ext>
            </a:extLst>
          </p:cNvPr>
          <p:cNvSpPr txBox="1"/>
          <p:nvPr/>
        </p:nvSpPr>
        <p:spPr>
          <a:xfrm>
            <a:off x="2037760" y="575034"/>
            <a:ext cx="811647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600"/>
              <a:t>Les articles définis (« the »)</a:t>
            </a:r>
          </a:p>
        </p:txBody>
      </p:sp>
    </p:spTree>
    <p:extLst>
      <p:ext uri="{BB962C8B-B14F-4D97-AF65-F5344CB8AC3E}">
        <p14:creationId xmlns:p14="http://schemas.microsoft.com/office/powerpoint/2010/main" val="381909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/>
              <a:t>Grammaire : La phrase négative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BB71DEC-364E-9C76-7BD2-954A9B1C3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835719A-DBC4-9C15-EB6F-389C8A21FECE}"/>
              </a:ext>
            </a:extLst>
          </p:cNvPr>
          <p:cNvGraphicFramePr>
            <a:graphicFrameLocks noGrp="1"/>
          </p:cNvGraphicFramePr>
          <p:nvPr/>
        </p:nvGraphicFramePr>
        <p:xfrm>
          <a:off x="827146" y="1717283"/>
          <a:ext cx="10748405" cy="3427857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816773">
                  <a:extLst>
                    <a:ext uri="{9D8B030D-6E8A-4147-A177-3AD203B41FA5}">
                      <a16:colId xmlns:a16="http://schemas.microsoft.com/office/drawing/2014/main" val="3397869463"/>
                    </a:ext>
                  </a:extLst>
                </a:gridCol>
                <a:gridCol w="6931632">
                  <a:extLst>
                    <a:ext uri="{9D8B030D-6E8A-4147-A177-3AD203B41FA5}">
                      <a16:colId xmlns:a16="http://schemas.microsoft.com/office/drawing/2014/main" val="3716914545"/>
                    </a:ext>
                  </a:extLst>
                </a:gridCol>
              </a:tblGrid>
              <a:tr h="3739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Phrase positive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Phrase négative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7303293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Simon parle français.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Simon </a:t>
                      </a:r>
                      <a:r>
                        <a:rPr lang="fr-FR" sz="2400">
                          <a:solidFill>
                            <a:srgbClr val="FF0000"/>
                          </a:solidFill>
                          <a:effectLst/>
                        </a:rPr>
                        <a:t>ne</a:t>
                      </a:r>
                      <a:r>
                        <a:rPr lang="fr-FR" sz="2400">
                          <a:effectLst/>
                        </a:rPr>
                        <a:t> </a:t>
                      </a:r>
                      <a:r>
                        <a:rPr lang="fr-FR" sz="2400">
                          <a:solidFill>
                            <a:srgbClr val="00B0F0"/>
                          </a:solidFill>
                          <a:effectLst/>
                        </a:rPr>
                        <a:t>parle</a:t>
                      </a:r>
                      <a:r>
                        <a:rPr lang="fr-FR" sz="2400">
                          <a:effectLst/>
                        </a:rPr>
                        <a:t> </a:t>
                      </a:r>
                      <a:r>
                        <a:rPr lang="fr-FR" sz="2400">
                          <a:solidFill>
                            <a:srgbClr val="FF0000"/>
                          </a:solidFill>
                          <a:effectLst/>
                        </a:rPr>
                        <a:t>pas </a:t>
                      </a:r>
                      <a:r>
                        <a:rPr lang="fr-FR" sz="2400">
                          <a:effectLst/>
                        </a:rPr>
                        <a:t>français.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1848593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Il aime la musique.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Il </a:t>
                      </a:r>
                      <a:r>
                        <a:rPr lang="fr-FR" sz="2400">
                          <a:solidFill>
                            <a:srgbClr val="FF0000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n’</a:t>
                      </a:r>
                      <a:r>
                        <a:rPr lang="fr-FR" sz="2400">
                          <a:solidFill>
                            <a:srgbClr val="00B0F0"/>
                          </a:solidFill>
                          <a:effectLst/>
                        </a:rPr>
                        <a:t>aime</a:t>
                      </a:r>
                      <a:r>
                        <a:rPr lang="fr-FR" sz="2400">
                          <a:effectLst/>
                        </a:rPr>
                        <a:t> </a:t>
                      </a:r>
                      <a:r>
                        <a:rPr lang="fr-FR" sz="2400">
                          <a:solidFill>
                            <a:srgbClr val="FF0000"/>
                          </a:solidFill>
                          <a:effectLst/>
                        </a:rPr>
                        <a:t>pas </a:t>
                      </a:r>
                      <a:r>
                        <a:rPr lang="fr-FR" sz="2400">
                          <a:effectLst/>
                        </a:rPr>
                        <a:t>la musique.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6443667"/>
                  </a:ext>
                </a:extLst>
              </a:tr>
              <a:tr h="23058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50000"/>
                        </a:lnSpc>
                        <a:spcAft>
                          <a:spcPts val="800"/>
                        </a:spcAft>
                      </a:pPr>
                      <a:r>
                        <a:rPr lang="fr-FR" sz="1600">
                          <a:effectLst/>
                        </a:rPr>
                        <a:t>Pour utiliser la négation, on place </a:t>
                      </a:r>
                      <a:r>
                        <a:rPr lang="fr-FR" sz="1600">
                          <a:solidFill>
                            <a:srgbClr val="FF0000"/>
                          </a:solidFill>
                          <a:effectLst/>
                        </a:rPr>
                        <a:t>NE</a:t>
                      </a:r>
                      <a:r>
                        <a:rPr lang="fr-FR" sz="1600">
                          <a:effectLst/>
                        </a:rPr>
                        <a:t> avant le verbe et </a:t>
                      </a:r>
                      <a:r>
                        <a:rPr lang="fr-FR" sz="1600">
                          <a:solidFill>
                            <a:srgbClr val="FF0000"/>
                          </a:solidFill>
                          <a:effectLst/>
                        </a:rPr>
                        <a:t>PAS</a:t>
                      </a:r>
                      <a:r>
                        <a:rPr lang="fr-FR" sz="1600">
                          <a:effectLst/>
                        </a:rPr>
                        <a:t> après le verbe </a:t>
                      </a:r>
                      <a:endParaRPr lang="fr-FR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>
                          <a:effectLst/>
                        </a:rPr>
                        <a:t>Sujet + </a:t>
                      </a:r>
                      <a:r>
                        <a:rPr lang="fr-FR" sz="2400" b="1">
                          <a:solidFill>
                            <a:srgbClr val="FF0000"/>
                          </a:solidFill>
                          <a:effectLst/>
                        </a:rPr>
                        <a:t>NE</a:t>
                      </a:r>
                      <a:r>
                        <a:rPr lang="fr-FR" sz="2400" b="1">
                          <a:effectLst/>
                        </a:rPr>
                        <a:t> + </a:t>
                      </a:r>
                      <a:r>
                        <a:rPr lang="fr-FR" sz="2400" b="1">
                          <a:solidFill>
                            <a:srgbClr val="00B0F0"/>
                          </a:solidFill>
                          <a:effectLst/>
                        </a:rPr>
                        <a:t>Verbe </a:t>
                      </a:r>
                      <a:r>
                        <a:rPr lang="fr-FR" sz="2400" b="1">
                          <a:effectLst/>
                        </a:rPr>
                        <a:t>+ </a:t>
                      </a:r>
                      <a:r>
                        <a:rPr lang="fr-FR" sz="2400" b="1">
                          <a:solidFill>
                            <a:srgbClr val="FF0000"/>
                          </a:solidFill>
                          <a:effectLst/>
                        </a:rPr>
                        <a:t>PAS 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ATTN</a:t>
                      </a:r>
                      <a:r>
                        <a:rPr lang="fr-FR" sz="16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: Devant une voyelle (</a:t>
                      </a:r>
                      <a:r>
                        <a:rPr lang="fr-FR" sz="16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a,e,i,o,u,y</a:t>
                      </a:r>
                      <a:r>
                        <a:rPr lang="fr-FR" sz="16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 : </a:t>
                      </a:r>
                      <a:r>
                        <a:rPr lang="fr-FR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= </a:t>
                      </a:r>
                      <a:r>
                        <a:rPr lang="fr-FR" sz="1600" b="1" kern="120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cs"/>
                        </a:rPr>
                        <a:t>n’</a:t>
                      </a:r>
                      <a:endParaRPr lang="fr-FR" sz="1600" kern="1200">
                        <a:solidFill>
                          <a:schemeClr val="tx1"/>
                        </a:solidFill>
                        <a:effectLst/>
                        <a:highlight>
                          <a:srgbClr val="00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3825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775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La phrase négative - Profmichelle">
            <a:extLst>
              <a:ext uri="{FF2B5EF4-FFF2-40B4-BE49-F238E27FC236}">
                <a16:creationId xmlns:a16="http://schemas.microsoft.com/office/drawing/2014/main" id="{C616AE2F-740D-E1AF-74C7-75F8238B1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984" y="450252"/>
            <a:ext cx="5212080" cy="3922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La négation avec &quot;ne... pas&quot; (explication et exercice) - YouTube">
            <a:extLst>
              <a:ext uri="{FF2B5EF4-FFF2-40B4-BE49-F238E27FC236}">
                <a16:creationId xmlns:a16="http://schemas.microsoft.com/office/drawing/2014/main" id="{D4D6827B-3844-6148-1F14-F7F93E580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45935" y="459282"/>
            <a:ext cx="5212080" cy="3904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47A6134-208B-2632-6049-A8B50973D766}"/>
              </a:ext>
            </a:extLst>
          </p:cNvPr>
          <p:cNvSpPr txBox="1"/>
          <p:nvPr/>
        </p:nvSpPr>
        <p:spPr>
          <a:xfrm>
            <a:off x="4379976" y="5010912"/>
            <a:ext cx="6976872" cy="13441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21920" tIns="60960" rIns="121920" bIns="60960" rtlCol="0" anchor="ctr">
            <a:normAutofit/>
          </a:bodyPr>
          <a:lstStyle/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667">
                <a:solidFill>
                  <a:schemeClr val="tx1"/>
                </a:solidFill>
              </a:rPr>
              <a:t>Et </a:t>
            </a:r>
            <a:r>
              <a:rPr lang="en-US" sz="2667" err="1">
                <a:solidFill>
                  <a:schemeClr val="tx1"/>
                </a:solidFill>
              </a:rPr>
              <a:t>toi</a:t>
            </a:r>
            <a:r>
              <a:rPr lang="en-US" sz="2667">
                <a:solidFill>
                  <a:schemeClr val="tx1"/>
                </a:solidFill>
              </a:rPr>
              <a:t> ? </a:t>
            </a:r>
            <a:r>
              <a:rPr lang="en-US" sz="2667" err="1">
                <a:solidFill>
                  <a:schemeClr val="tx1"/>
                </a:solidFill>
              </a:rPr>
              <a:t>Qu’est-ce</a:t>
            </a:r>
            <a:r>
              <a:rPr lang="en-US" sz="2667">
                <a:solidFill>
                  <a:schemeClr val="tx1"/>
                </a:solidFill>
              </a:rPr>
              <a:t> que </a:t>
            </a:r>
            <a:r>
              <a:rPr lang="en-US" sz="2667" err="1">
                <a:solidFill>
                  <a:schemeClr val="tx1"/>
                </a:solidFill>
              </a:rPr>
              <a:t>tu</a:t>
            </a:r>
            <a:r>
              <a:rPr lang="en-US" sz="2667">
                <a:solidFill>
                  <a:schemeClr val="tx1"/>
                </a:solidFill>
              </a:rPr>
              <a:t> </a:t>
            </a:r>
            <a:r>
              <a:rPr lang="en-US" sz="2667" err="1">
                <a:solidFill>
                  <a:schemeClr val="tx1"/>
                </a:solidFill>
              </a:rPr>
              <a:t>n’aimes</a:t>
            </a:r>
            <a:r>
              <a:rPr lang="en-US" sz="2667">
                <a:solidFill>
                  <a:schemeClr val="tx1"/>
                </a:solidFill>
              </a:rPr>
              <a:t> pas ?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B33356E-DC77-F213-E620-4BE432452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4744" y="6556248"/>
            <a:ext cx="832104" cy="274320"/>
          </a:xfrm>
        </p:spPr>
        <p:txBody>
          <a:bodyPr vert="horz" lIns="121920" tIns="60960" rIns="121920" bIns="60960" rtlCol="0" anchor="ctr">
            <a:normAutofit/>
          </a:bodyPr>
          <a:lstStyle/>
          <a:p>
            <a:pPr defTabSz="1219170">
              <a:lnSpc>
                <a:spcPct val="90000"/>
              </a:lnSpc>
              <a:spcAft>
                <a:spcPts val="800"/>
              </a:spcAft>
            </a:pPr>
            <a:fld id="{8A0576F8-4F0C-FD4F-B2E1-A427388F89CF}" type="slidenum">
              <a:rPr lang="en-US" sz="1067">
                <a:solidFill>
                  <a:schemeClr val="tx1">
                    <a:alpha val="70000"/>
                  </a:schemeClr>
                </a:solidFill>
              </a:rPr>
              <a:pPr defTabSz="1219170">
                <a:lnSpc>
                  <a:spcPct val="90000"/>
                </a:lnSpc>
                <a:spcAft>
                  <a:spcPts val="800"/>
                </a:spcAft>
              </a:pPr>
              <a:t>13</a:t>
            </a:fld>
            <a:endParaRPr lang="en-US" sz="1067">
              <a:solidFill>
                <a:schemeClr val="tx1">
                  <a:alpha val="70000"/>
                </a:schemeClr>
              </a:solidFill>
            </a:endParaRPr>
          </a:p>
        </p:txBody>
      </p:sp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CF4F4B46-C6A6-C0C2-7267-413EFB2C5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1547" y="489697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AB6750B-6572-5529-A586-D0B54FD0E669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7337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5309781" cy="92343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>
                <a:latin typeface="+mj-lt"/>
                <a:ea typeface="+mj-ea"/>
                <a:cs typeface="+mj-cs"/>
              </a:rPr>
              <a:t>Practice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>
                <a:latin typeface="+mj-lt"/>
                <a:ea typeface="+mj-ea"/>
                <a:cs typeface="+mj-cs"/>
              </a:rPr>
              <a:t>La </a:t>
            </a:r>
            <a:r>
              <a:rPr lang="en-US" sz="3200" b="1" err="1">
                <a:latin typeface="+mj-lt"/>
                <a:ea typeface="+mj-ea"/>
                <a:cs typeface="+mj-cs"/>
              </a:rPr>
              <a:t>négation</a:t>
            </a:r>
            <a:endParaRPr lang="en-US" sz="3200" b="1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20055" r="20055"/>
          <a:stretch/>
        </p:blipFill>
        <p:spPr bwMode="auto">
          <a:xfrm>
            <a:off x="6394493" y="411054"/>
            <a:ext cx="5797507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14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421790"/>
            <a:ext cx="2205797" cy="1240761"/>
          </a:xfrm>
          <a:prstGeom prst="rect">
            <a:avLst/>
          </a:prstGeom>
        </p:spPr>
      </p:pic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B259BDEE-1736-8043-44CE-76860DC22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922" y="1662551"/>
            <a:ext cx="4978372" cy="4814917"/>
          </a:xfrm>
        </p:spPr>
        <p:txBody>
          <a:bodyPr>
            <a:normAutofit fontScale="92500" lnSpcReduction="10000"/>
          </a:bodyPr>
          <a:lstStyle/>
          <a:p>
            <a:endParaRPr lang="fr-FR" b="1"/>
          </a:p>
          <a:p>
            <a:pPr marL="0" indent="0">
              <a:buNone/>
            </a:pPr>
            <a:r>
              <a:rPr lang="fr-FR" b="1"/>
              <a:t>Complétez le dialogue suivant :</a:t>
            </a:r>
            <a:endParaRPr lang="fr-FR"/>
          </a:p>
          <a:p>
            <a:pPr algn="just">
              <a:buFontTx/>
              <a:buChar char="-"/>
            </a:pPr>
            <a:r>
              <a:rPr lang="fr-FR"/>
              <a:t>L: Hey ! Salut Kylian ! Voici </a:t>
            </a:r>
            <a:r>
              <a:rPr lang="fr-FR" err="1"/>
              <a:t>Erding</a:t>
            </a:r>
            <a:r>
              <a:rPr lang="fr-FR"/>
              <a:t> </a:t>
            </a:r>
            <a:r>
              <a:rPr lang="fr-FR" err="1"/>
              <a:t>Haaland</a:t>
            </a:r>
            <a:r>
              <a:rPr lang="fr-FR"/>
              <a:t>, un nouveau joueur du PSG ! </a:t>
            </a:r>
          </a:p>
          <a:p>
            <a:pPr algn="just">
              <a:buFontTx/>
              <a:buChar char="-"/>
            </a:pPr>
            <a:r>
              <a:rPr lang="fr-FR"/>
              <a:t>K: Salut Leo ! Est-ce qu’il aime le tennis et le basket ? </a:t>
            </a:r>
          </a:p>
          <a:p>
            <a:pPr algn="just">
              <a:buFontTx/>
              <a:buChar char="-"/>
            </a:pPr>
            <a:r>
              <a:rPr lang="fr-FR"/>
              <a:t>L: Non, il </a:t>
            </a:r>
            <a:r>
              <a:rPr lang="fr-FR">
                <a:solidFill>
                  <a:srgbClr val="FF0000"/>
                </a:solidFill>
              </a:rPr>
              <a:t>n’</a:t>
            </a:r>
            <a:r>
              <a:rPr lang="fr-FR"/>
              <a:t>aime </a:t>
            </a:r>
            <a:r>
              <a:rPr lang="fr-FR">
                <a:solidFill>
                  <a:srgbClr val="FF0000"/>
                </a:solidFill>
              </a:rPr>
              <a:t>pas </a:t>
            </a:r>
            <a:r>
              <a:rPr lang="fr-FR"/>
              <a:t>le tennis mais il adore le basket. </a:t>
            </a:r>
          </a:p>
          <a:p>
            <a:pPr algn="just">
              <a:buFontTx/>
              <a:buChar char="-"/>
            </a:pPr>
            <a:r>
              <a:rPr lang="fr-FR"/>
              <a:t>K: Super ! Est-ce qu’il préfère </a:t>
            </a:r>
            <a:r>
              <a:rPr lang="fr-FR" err="1"/>
              <a:t>Lebron</a:t>
            </a:r>
            <a:r>
              <a:rPr lang="fr-FR"/>
              <a:t> James ou </a:t>
            </a:r>
            <a:br>
              <a:rPr lang="fr-FR"/>
            </a:br>
            <a:r>
              <a:rPr lang="fr-FR"/>
              <a:t>Stephen Curry ?</a:t>
            </a:r>
          </a:p>
        </p:txBody>
      </p:sp>
      <p:pic>
        <p:nvPicPr>
          <p:cNvPr id="9" name="Picture 4" descr="Masque de Kylian Mbappé - Aux Feux de la Fête - Paris">
            <a:extLst>
              <a:ext uri="{FF2B5EF4-FFF2-40B4-BE49-F238E27FC236}">
                <a16:creationId xmlns:a16="http://schemas.microsoft.com/office/drawing/2014/main" id="{222B7FEA-4E7F-E4E8-BF71-2F4AFCC01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87" y="3515639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7F5EC654-C2CB-EA0B-CA47-DB4199F20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69" y="2477547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Masque de Kylian Mbappé - Aux Feux de la Fête - Paris">
            <a:extLst>
              <a:ext uri="{FF2B5EF4-FFF2-40B4-BE49-F238E27FC236}">
                <a16:creationId xmlns:a16="http://schemas.microsoft.com/office/drawing/2014/main" id="{4CD513DF-07FE-B3C0-D9A5-87255A2B9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85" y="5005077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00C43918-694A-436B-E36F-FC05CF3DB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69" y="4306890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4C0ACAB-1345-4BE0-3A6A-590DB88E17F1}"/>
              </a:ext>
            </a:extLst>
          </p:cNvPr>
          <p:cNvSpPr/>
          <p:nvPr/>
        </p:nvSpPr>
        <p:spPr>
          <a:xfrm>
            <a:off x="2446141" y="4357037"/>
            <a:ext cx="1700463" cy="3824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</p:spTree>
    <p:extLst>
      <p:ext uri="{BB962C8B-B14F-4D97-AF65-F5344CB8AC3E}">
        <p14:creationId xmlns:p14="http://schemas.microsoft.com/office/powerpoint/2010/main" val="236837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Online </a:t>
            </a:r>
            <a:r>
              <a:rPr lang="fr-FR" err="1"/>
              <a:t>activities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/>
              <a:t>Les articles définis</a:t>
            </a:r>
          </a:p>
          <a:p>
            <a:r>
              <a:rPr lang="fr-FR">
                <a:hlinkClick r:id="rId2"/>
              </a:rPr>
              <a:t>https://wordwall.net/resource/6605511/articles-d%C3%A9finis</a:t>
            </a:r>
          </a:p>
          <a:p>
            <a:r>
              <a:rPr lang="fr-FR">
                <a:hlinkClick r:id="rId2"/>
              </a:rPr>
              <a:t>https://kahoot.it/solo/?quizId=24d27027-283b-4a49-b09a-b0980e246a05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/>
              <a:t>La négation</a:t>
            </a:r>
          </a:p>
          <a:p>
            <a:r>
              <a:rPr lang="fr-FR">
                <a:hlinkClick r:id="rId3"/>
              </a:rPr>
              <a:t>https://wordwall.net/resource/30488267/n%C3%A9gation-avec-ne-pas</a:t>
            </a:r>
            <a:endParaRPr lang="fr-FR"/>
          </a:p>
          <a:p>
            <a:r>
              <a:rPr lang="fr-FR">
                <a:hlinkClick r:id="rId4"/>
              </a:rPr>
              <a:t>https://kahoot.it/solo/?quizId=633032e5-4034-470a-aa84-de9a37993cbe</a:t>
            </a:r>
            <a:endParaRPr lang="fr-FR"/>
          </a:p>
          <a:p>
            <a:r>
              <a:rPr lang="fr-FR">
                <a:hlinkClick r:id="rId5"/>
              </a:rPr>
              <a:t>https://kahoot.it/solo/?quizId=99146f6a-5c0c-4d1d-993f-f2b0fab6718e</a:t>
            </a:r>
            <a:endParaRPr lang="fr-FR"/>
          </a:p>
          <a:p>
            <a:pPr marL="0" indent="0">
              <a:buNone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4354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87D4D4-EB55-D010-8349-F7C327AA08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39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733" y="554845"/>
            <a:ext cx="10656891" cy="3902673"/>
          </a:xfrm>
        </p:spPr>
        <p:txBody>
          <a:bodyPr anchor="t">
            <a:normAutofit/>
          </a:bodyPr>
          <a:lstStyle/>
          <a:p>
            <a:pPr algn="l"/>
            <a:r>
              <a:rPr lang="fr-FR" sz="5200">
                <a:solidFill>
                  <a:srgbClr val="FFFFFF"/>
                </a:solidFill>
              </a:rPr>
              <a:t>Unit 2 – Lesson 3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733" y="1495148"/>
            <a:ext cx="10678296" cy="3323345"/>
          </a:xfrm>
        </p:spPr>
        <p:txBody>
          <a:bodyPr anchor="b">
            <a:normAutofit/>
          </a:bodyPr>
          <a:lstStyle/>
          <a:p>
            <a:pPr algn="l"/>
            <a:r>
              <a:rPr lang="fr-FR">
                <a:solidFill>
                  <a:srgbClr val="FFFFFF"/>
                </a:solidFill>
              </a:rPr>
              <a:t>Les jours de la semaine</a:t>
            </a:r>
          </a:p>
          <a:p>
            <a:pPr algn="l"/>
            <a:endParaRPr lang="fr-FR">
              <a:solidFill>
                <a:srgbClr val="FFFFFF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err="1">
                <a:solidFill>
                  <a:srgbClr val="FFFFFF"/>
                </a:solidFill>
              </a:rPr>
              <a:t>Ask</a:t>
            </a:r>
            <a:r>
              <a:rPr lang="fr-FR">
                <a:solidFill>
                  <a:srgbClr val="FFFFFF"/>
                </a:solidFill>
              </a:rPr>
              <a:t> and </a:t>
            </a:r>
            <a:r>
              <a:rPr lang="fr-FR" err="1">
                <a:solidFill>
                  <a:srgbClr val="FFFFFF"/>
                </a:solidFill>
              </a:rPr>
              <a:t>give</a:t>
            </a:r>
            <a:r>
              <a:rPr lang="fr-FR">
                <a:solidFill>
                  <a:srgbClr val="FFFFFF"/>
                </a:solidFill>
              </a:rPr>
              <a:t> an </a:t>
            </a:r>
            <a:r>
              <a:rPr lang="fr-FR" err="1">
                <a:solidFill>
                  <a:srgbClr val="FFFFFF"/>
                </a:solidFill>
              </a:rPr>
              <a:t>explanation</a:t>
            </a:r>
            <a:endParaRPr lang="fr-FR">
              <a:solidFill>
                <a:srgbClr val="FFFFFF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>
                <a:solidFill>
                  <a:schemeClr val="bg1"/>
                </a:solidFill>
              </a:rPr>
              <a:t>Name the </a:t>
            </a:r>
            <a:r>
              <a:rPr lang="fr-FR" err="1">
                <a:solidFill>
                  <a:schemeClr val="bg1"/>
                </a:solidFill>
              </a:rPr>
              <a:t>days</a:t>
            </a:r>
            <a:r>
              <a:rPr lang="fr-FR">
                <a:solidFill>
                  <a:schemeClr val="bg1"/>
                </a:solidFill>
              </a:rPr>
              <a:t> of the </a:t>
            </a:r>
            <a:r>
              <a:rPr lang="fr-FR" err="1">
                <a:solidFill>
                  <a:schemeClr val="bg1"/>
                </a:solidFill>
              </a:rPr>
              <a:t>week</a:t>
            </a:r>
            <a:endParaRPr lang="fr-FR">
              <a:solidFill>
                <a:schemeClr val="bg1"/>
              </a:solidFill>
            </a:endParaRPr>
          </a:p>
          <a:p>
            <a:pPr algn="l"/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57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62B75F-655B-8647-86F5-553A3E798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5551843" cy="18005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121920" tIns="60960" rIns="121920" bIns="60960" rtlCol="0" anchor="ctr">
            <a:noAutofit/>
          </a:bodyPr>
          <a:lstStyle/>
          <a:p>
            <a:pPr defTabSz="1219170"/>
            <a:r>
              <a:rPr lang="en-US" sz="4267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4267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(1): </a:t>
            </a:r>
            <a:br>
              <a:rPr lang="en-US" sz="4267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267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</a:t>
            </a:r>
            <a:r>
              <a:rPr lang="en-US" sz="4267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jours</a:t>
            </a:r>
            <a:r>
              <a:rPr lang="en-US" sz="4267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la </a:t>
            </a:r>
            <a:r>
              <a:rPr lang="en-US" sz="4267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semaine</a:t>
            </a:r>
            <a:endParaRPr lang="en-US" sz="4267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CE34F70-1C83-5E3C-5C07-7DEDA576A7F7}"/>
              </a:ext>
            </a:extLst>
          </p:cNvPr>
          <p:cNvSpPr txBox="1"/>
          <p:nvPr/>
        </p:nvSpPr>
        <p:spPr>
          <a:xfrm>
            <a:off x="838200" y="2623380"/>
            <a:ext cx="3938195" cy="3553581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/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u="sng">
                <a:hlinkClick r:id="rId4"/>
              </a:rPr>
              <a:t>https://play.kahoot.it/v2/?quizId=4936d759-3bc1-43bd-87f8-c80fcb164102</a:t>
            </a:r>
            <a:endParaRPr lang="en-US" sz="2000"/>
          </a:p>
        </p:txBody>
      </p:sp>
      <p:pic>
        <p:nvPicPr>
          <p:cNvPr id="5" name="Picture 1" descr="FRENCH LESSON 10: Days of the Week – Beavers Community Primary School Blog">
            <a:extLst>
              <a:ext uri="{FF2B5EF4-FFF2-40B4-BE49-F238E27FC236}">
                <a16:creationId xmlns:a16="http://schemas.microsoft.com/office/drawing/2014/main" id="{03457B38-DBD7-01E1-1863-6EECED8457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4809" y="643234"/>
            <a:ext cx="4479899" cy="5599876"/>
          </a:xfrm>
          <a:prstGeom prst="rect">
            <a:avLst/>
          </a:prstGeom>
          <a:noFill/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36CAA3-8E6D-3F38-3BAE-F0955D164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121920" tIns="60960" rIns="121920" bIns="60960" rtlCol="0" anchor="ctr">
            <a:normAutofit/>
          </a:bodyPr>
          <a:lstStyle/>
          <a:p>
            <a:pPr defTabSz="1219170">
              <a:lnSpc>
                <a:spcPct val="90000"/>
              </a:lnSpc>
              <a:spcAft>
                <a:spcPts val="800"/>
              </a:spcAft>
            </a:pPr>
            <a:fld id="{8A0576F8-4F0C-FD4F-B2E1-A427388F89CF}" type="slidenum">
              <a:rPr lang="en-US" smtClean="0"/>
              <a:pPr defTabSz="1219170">
                <a:lnSpc>
                  <a:spcPct val="90000"/>
                </a:lnSpc>
                <a:spcAft>
                  <a:spcPts val="800"/>
                </a:spcAft>
              </a:pPr>
              <a:t>17</a:t>
            </a:fld>
            <a:endParaRPr lang="en-US"/>
          </a:p>
        </p:txBody>
      </p:sp>
      <p:pic>
        <p:nvPicPr>
          <p:cNvPr id="3" name="mp3-output-ttsfree(dot)com - 2023-01-27T185133.815">
            <a:hlinkClick r:id="" action="ppaction://media"/>
            <a:extLst>
              <a:ext uri="{FF2B5EF4-FFF2-40B4-BE49-F238E27FC236}">
                <a16:creationId xmlns:a16="http://schemas.microsoft.com/office/drawing/2014/main" id="{E7ABD12A-FE06-5AD7-9770-05B5EF31A4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89333" y="761049"/>
            <a:ext cx="993524" cy="993524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0DD7BFD9-9CC8-59D8-59CE-9EE2BD5B2B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0053" y="4816475"/>
            <a:ext cx="1698236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34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1048A-17B9-56E6-D452-D25C582A7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/>
              <a:t>Complétez le dialogue suivant :</a:t>
            </a:r>
          </a:p>
          <a:p>
            <a:pPr marL="0" indent="0">
              <a:buNone/>
            </a:pPr>
            <a:endParaRPr lang="fr-FR"/>
          </a:p>
          <a:p>
            <a:pPr algn="just">
              <a:buFontTx/>
              <a:buChar char="-"/>
            </a:pPr>
            <a:r>
              <a:rPr lang="fr-FR"/>
              <a:t>L: Salut Ney ! Quels sont les </a:t>
            </a:r>
            <a:r>
              <a:rPr lang="fr-FR">
                <a:solidFill>
                  <a:srgbClr val="FF0000"/>
                </a:solidFill>
              </a:rPr>
              <a:t>jours</a:t>
            </a:r>
            <a:r>
              <a:rPr lang="fr-FR"/>
              <a:t> du weekend en français ?</a:t>
            </a:r>
          </a:p>
          <a:p>
            <a:pPr algn="just">
              <a:buFontTx/>
              <a:buChar char="-"/>
            </a:pPr>
            <a:r>
              <a:rPr lang="fr-FR"/>
              <a:t>   : Lundi et mercredi, ce sont les jours de la fête ! </a:t>
            </a:r>
            <a:r>
              <a:rPr lang="fr-FR" err="1"/>
              <a:t>Sambaaa</a:t>
            </a:r>
            <a:r>
              <a:rPr lang="fr-FR"/>
              <a:t> !</a:t>
            </a:r>
          </a:p>
          <a:p>
            <a:pPr algn="just">
              <a:buFontTx/>
              <a:buChar char="-"/>
            </a:pPr>
            <a:r>
              <a:rPr lang="fr-FR"/>
              <a:t>   : Tu es sûr ?</a:t>
            </a:r>
          </a:p>
          <a:p>
            <a:pPr algn="just">
              <a:buFontTx/>
              <a:buChar char="-"/>
            </a:pPr>
            <a:r>
              <a:rPr lang="fr-FR"/>
              <a:t>    : Mais non ! C’est </a:t>
            </a:r>
            <a:r>
              <a:rPr lang="fr-FR">
                <a:solidFill>
                  <a:srgbClr val="FF0000"/>
                </a:solidFill>
              </a:rPr>
              <a:t>samedi</a:t>
            </a:r>
            <a:r>
              <a:rPr lang="fr-FR"/>
              <a:t> et </a:t>
            </a:r>
            <a:r>
              <a:rPr lang="fr-FR">
                <a:solidFill>
                  <a:srgbClr val="FF0000"/>
                </a:solidFill>
              </a:rPr>
              <a:t>dimanche</a:t>
            </a:r>
            <a:r>
              <a:rPr lang="fr-FR"/>
              <a:t> !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4D85E7-0324-F063-157C-4F7A5367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18</a:t>
            </a:fld>
            <a:endParaRPr lang="en-US"/>
          </a:p>
        </p:txBody>
      </p:sp>
      <p:pic>
        <p:nvPicPr>
          <p:cNvPr id="4" name="Picture 4" descr="Masque de Kylian Mbappé - Aux Feux de la Fête - Paris">
            <a:extLst>
              <a:ext uri="{FF2B5EF4-FFF2-40B4-BE49-F238E27FC236}">
                <a16:creationId xmlns:a16="http://schemas.microsoft.com/office/drawing/2014/main" id="{14057130-CFF1-23A0-1378-00AD8BE57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43" y="4039436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C84161DB-5003-3821-462A-C2BD16CF0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27" y="2506494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Teens playing video games Images | Free Vectors, Stock Photos &amp; PSD">
            <a:extLst>
              <a:ext uri="{FF2B5EF4-FFF2-40B4-BE49-F238E27FC236}">
                <a16:creationId xmlns:a16="http://schemas.microsoft.com/office/drawing/2014/main" id="{AC19409F-536E-4148-E5DE-1AA8875EF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982" y="6998148"/>
            <a:ext cx="100597" cy="10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eymar - SOCCER News, Rumors, &amp; Updates | FOX Sports">
            <a:extLst>
              <a:ext uri="{FF2B5EF4-FFF2-40B4-BE49-F238E27FC236}">
                <a16:creationId xmlns:a16="http://schemas.microsoft.com/office/drawing/2014/main" id="{18BC85CD-23E2-A002-0584-55889726AF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4" t="12637" r="26097" b="31051"/>
          <a:stretch/>
        </p:blipFill>
        <p:spPr bwMode="auto">
          <a:xfrm>
            <a:off x="1003675" y="3021549"/>
            <a:ext cx="349587" cy="47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E7EE0E16-8EAA-2F38-6362-2EB8F78D2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967" y="3560289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020D056-7757-0CA2-8E8D-A0824C5837E9}"/>
              </a:ext>
            </a:extLst>
          </p:cNvPr>
          <p:cNvSpPr/>
          <p:nvPr/>
        </p:nvSpPr>
        <p:spPr>
          <a:xfrm>
            <a:off x="4040013" y="4433621"/>
            <a:ext cx="1099205" cy="34273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D8AFE3-FA79-6EF5-07E7-271CD70EB8D4}"/>
              </a:ext>
            </a:extLst>
          </p:cNvPr>
          <p:cNvSpPr/>
          <p:nvPr/>
        </p:nvSpPr>
        <p:spPr>
          <a:xfrm>
            <a:off x="5550903" y="4438328"/>
            <a:ext cx="1463042" cy="34273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72A8EB-C96F-2E9A-7E07-A527FF451408}"/>
              </a:ext>
            </a:extLst>
          </p:cNvPr>
          <p:cNvSpPr/>
          <p:nvPr/>
        </p:nvSpPr>
        <p:spPr>
          <a:xfrm>
            <a:off x="5176926" y="2916039"/>
            <a:ext cx="785663" cy="34273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F3712E6-E4C1-6465-A99E-758811419057}"/>
              </a:ext>
            </a:extLst>
          </p:cNvPr>
          <p:cNvSpPr txBox="1"/>
          <p:nvPr/>
        </p:nvSpPr>
        <p:spPr>
          <a:xfrm>
            <a:off x="609602" y="913395"/>
            <a:ext cx="10972799" cy="6068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>
                <a:latin typeface="+mj-lt"/>
                <a:ea typeface="+mj-ea"/>
                <a:cs typeface="+mj-cs"/>
              </a:rPr>
              <a:t>Practice: </a:t>
            </a:r>
            <a:r>
              <a:rPr lang="en-US" sz="3200" b="1">
                <a:latin typeface="+mj-lt"/>
                <a:ea typeface="+mj-ea"/>
                <a:cs typeface="+mj-cs"/>
              </a:rPr>
              <a:t>Les </a:t>
            </a:r>
            <a:r>
              <a:rPr lang="en-US" sz="3200" b="1" err="1">
                <a:latin typeface="+mj-lt"/>
                <a:ea typeface="+mj-ea"/>
                <a:cs typeface="+mj-cs"/>
              </a:rPr>
              <a:t>jours</a:t>
            </a:r>
            <a:r>
              <a:rPr lang="en-US" sz="3200" b="1">
                <a:latin typeface="+mj-lt"/>
                <a:ea typeface="+mj-ea"/>
                <a:cs typeface="+mj-cs"/>
              </a:rPr>
              <a:t> de la </a:t>
            </a:r>
            <a:r>
              <a:rPr lang="en-US" sz="3200" b="1" err="1">
                <a:latin typeface="+mj-lt"/>
                <a:ea typeface="+mj-ea"/>
                <a:cs typeface="+mj-cs"/>
              </a:rPr>
              <a:t>semaine</a:t>
            </a:r>
            <a:endParaRPr lang="en-US" sz="3200" b="1">
              <a:latin typeface="+mj-lt"/>
              <a:ea typeface="+mj-ea"/>
              <a:cs typeface="+mj-cs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2518D48-C155-31D7-E625-36C7EFDAE8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986203" y="4965388"/>
            <a:ext cx="2205797" cy="124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9" grpId="0" animBg="1"/>
      <p:bldP spid="10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337CD1-9B75-7A91-03B6-1A1391EA91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1" y="924259"/>
            <a:ext cx="3370729" cy="3394075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1067"/>
              </a:spcAft>
              <a:buNone/>
            </a:pPr>
            <a:r>
              <a:rPr lang="fr-FR" sz="240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toi ! Décris ta semaine avec une activité par jour : </a:t>
            </a:r>
            <a:endParaRPr lang="fr-FR" sz="2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1067"/>
              </a:spcAft>
              <a:buNone/>
            </a:pPr>
            <a:r>
              <a:rPr lang="fr-FR" sz="2400" i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 lundi, je…</a:t>
            </a:r>
            <a:endParaRPr lang="fr-FR" sz="2400" i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E7DAEF-BB0D-0698-902C-8130C5F6F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11" descr="L&amp;#39;INDICATIF PRÉSENT DES VERBES EN -ER (1er GROUPE) – liendirect">
            <a:extLst>
              <a:ext uri="{FF2B5EF4-FFF2-40B4-BE49-F238E27FC236}">
                <a16:creationId xmlns:a16="http://schemas.microsoft.com/office/drawing/2014/main" id="{4E34903F-5EE1-D2F7-C110-9545C35C1C6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719" y="935585"/>
            <a:ext cx="3745903" cy="4698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6516F7F3-F312-CC12-69AB-DB63302BF5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8933" y="921795"/>
            <a:ext cx="3599180" cy="5143500"/>
          </a:xfrm>
          <a:prstGeom prst="rect">
            <a:avLst/>
          </a:prstGeom>
        </p:spPr>
      </p:pic>
      <p:pic>
        <p:nvPicPr>
          <p:cNvPr id="2" name="mp3-output-ttsfree(dot)com - 2023-01-27T185633.728">
            <a:hlinkClick r:id="" action="ppaction://media"/>
            <a:extLst>
              <a:ext uri="{FF2B5EF4-FFF2-40B4-BE49-F238E27FC236}">
                <a16:creationId xmlns:a16="http://schemas.microsoft.com/office/drawing/2014/main" id="{BA84A310-D4A9-3340-DC48-BDC752EEEF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15213" y="705686"/>
            <a:ext cx="1102881" cy="1102881"/>
          </a:xfrm>
          <a:prstGeom prst="rect">
            <a:avLst/>
          </a:prstGeom>
        </p:spPr>
      </p:pic>
      <p:pic>
        <p:nvPicPr>
          <p:cNvPr id="9" name="Picture 2" descr="Cat Kitty Sticker by 궁디팡팡 캣페스타">
            <a:extLst>
              <a:ext uri="{FF2B5EF4-FFF2-40B4-BE49-F238E27FC236}">
                <a16:creationId xmlns:a16="http://schemas.microsoft.com/office/drawing/2014/main" id="{A22033E7-9D11-A740-80E3-BB2D9D2EFD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0053" y="4816475"/>
            <a:ext cx="1698236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92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BDC3C7-35CA-0831-C9DA-B82C4EBA1C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495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5200">
                <a:solidFill>
                  <a:srgbClr val="FFFFFF"/>
                </a:solidFill>
              </a:rPr>
              <a:t>Unit 2 – Lesson 1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24604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dirty="0"/>
              <a:t>Exprimer mes goûts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/>
              <a:t>Tell 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we</a:t>
            </a:r>
            <a:r>
              <a:rPr lang="fr-FR" dirty="0"/>
              <a:t> like/dislike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 err="1"/>
              <a:t>Ask</a:t>
            </a:r>
            <a:r>
              <a:rPr lang="fr-FR" dirty="0"/>
              <a:t> questions</a:t>
            </a:r>
          </a:p>
        </p:txBody>
      </p:sp>
    </p:spTree>
    <p:extLst>
      <p:ext uri="{BB962C8B-B14F-4D97-AF65-F5344CB8AC3E}">
        <p14:creationId xmlns:p14="http://schemas.microsoft.com/office/powerpoint/2010/main" val="394544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7D9C13-659D-88A8-0B75-E16F5D577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/>
              <a:t>Exercice LE 8 p.34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8C39C83D-2573-4799-9B67-A7071201CB5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53845" y="1410737"/>
            <a:ext cx="4482352" cy="4036527"/>
          </a:xfrm>
        </p:spPr>
      </p:pic>
      <p:graphicFrame>
        <p:nvGraphicFramePr>
          <p:cNvPr id="11" name="Espace réservé du contenu 3">
            <a:extLst>
              <a:ext uri="{FF2B5EF4-FFF2-40B4-BE49-F238E27FC236}">
                <a16:creationId xmlns:a16="http://schemas.microsoft.com/office/drawing/2014/main" id="{AFCE3B8A-37A3-A1BD-F5AC-34725F8B7EC1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42517" y="1970172"/>
          <a:ext cx="53848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AD897F-0365-06A9-1719-7D70DBCA1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15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29435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err="1"/>
              <a:t>Donnaruma</a:t>
            </a:r>
            <a:r>
              <a:rPr lang="fr-FR" sz="2400"/>
              <a:t> est très joyeux, il </a:t>
            </a:r>
            <a:r>
              <a:rPr lang="fr-FR" sz="2400">
                <a:solidFill>
                  <a:srgbClr val="FF0000"/>
                </a:solidFill>
              </a:rPr>
              <a:t>invite</a:t>
            </a:r>
            <a:r>
              <a:rPr lang="fr-FR" sz="2400"/>
              <a:t> ses copains tous les weekends. Ensemble, ils </a:t>
            </a:r>
            <a:r>
              <a:rPr lang="fr-FR" sz="2400">
                <a:solidFill>
                  <a:srgbClr val="FF0000"/>
                </a:solidFill>
              </a:rPr>
              <a:t>parlent</a:t>
            </a:r>
            <a:r>
              <a:rPr lang="fr-FR" sz="2400"/>
              <a:t> et ils </a:t>
            </a:r>
            <a:r>
              <a:rPr lang="fr-FR" sz="2400">
                <a:solidFill>
                  <a:srgbClr val="FF0000"/>
                </a:solidFill>
              </a:rPr>
              <a:t>jouent</a:t>
            </a:r>
            <a:r>
              <a:rPr lang="fr-FR" sz="2400"/>
              <a:t> à FIFA 2023. Neymar préfère </a:t>
            </a:r>
            <a:r>
              <a:rPr lang="fr-FR" sz="2400">
                <a:solidFill>
                  <a:srgbClr val="FF0000"/>
                </a:solidFill>
              </a:rPr>
              <a:t>danser</a:t>
            </a:r>
            <a:r>
              <a:rPr lang="fr-FR" sz="2400"/>
              <a:t> la samba.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>
                <a:latin typeface="+mj-lt"/>
                <a:ea typeface="+mj-ea"/>
                <a:cs typeface="+mj-cs"/>
              </a:rPr>
              <a:t>Practice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>
                <a:latin typeface="+mj-lt"/>
                <a:ea typeface="+mj-ea"/>
                <a:cs typeface="+mj-cs"/>
              </a:rPr>
              <a:t>Les </a:t>
            </a:r>
            <a:r>
              <a:rPr lang="en-US" sz="3200" b="1" err="1">
                <a:latin typeface="+mj-lt"/>
                <a:ea typeface="+mj-ea"/>
                <a:cs typeface="+mj-cs"/>
              </a:rPr>
              <a:t>activités</a:t>
            </a:r>
            <a:r>
              <a:rPr lang="en-US" sz="3200" b="1">
                <a:latin typeface="+mj-lt"/>
                <a:ea typeface="+mj-ea"/>
                <a:cs typeface="+mj-cs"/>
              </a:rPr>
              <a:t> de </a:t>
            </a:r>
            <a:r>
              <a:rPr lang="en-US" sz="3200" b="1" err="1">
                <a:latin typeface="+mj-lt"/>
                <a:ea typeface="+mj-ea"/>
                <a:cs typeface="+mj-cs"/>
              </a:rPr>
              <a:t>loisirs</a:t>
            </a:r>
            <a:endParaRPr lang="en-US" sz="3200" b="1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t="12885" b="12885"/>
          <a:stretch/>
        </p:blipFill>
        <p:spPr bwMode="auto">
          <a:xfrm>
            <a:off x="6394493" y="411054"/>
            <a:ext cx="5797507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21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4624945" y="2123197"/>
            <a:ext cx="766657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D2A69C6-E0A7-B2D2-7F30-21A7B9DD23BD}"/>
              </a:ext>
            </a:extLst>
          </p:cNvPr>
          <p:cNvSpPr/>
          <p:nvPr/>
        </p:nvSpPr>
        <p:spPr>
          <a:xfrm>
            <a:off x="510693" y="3595550"/>
            <a:ext cx="1044324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4E61DC-D38F-B7C9-119D-2DBF493B1D6F}"/>
              </a:ext>
            </a:extLst>
          </p:cNvPr>
          <p:cNvSpPr/>
          <p:nvPr/>
        </p:nvSpPr>
        <p:spPr>
          <a:xfrm>
            <a:off x="2253217" y="3595550"/>
            <a:ext cx="927655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0B2D57-4535-5D01-455C-1F67DA30A700}"/>
              </a:ext>
            </a:extLst>
          </p:cNvPr>
          <p:cNvSpPr/>
          <p:nvPr/>
        </p:nvSpPr>
        <p:spPr>
          <a:xfrm>
            <a:off x="1481742" y="4318804"/>
            <a:ext cx="927655" cy="43315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794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fr-FR"/>
              <a:t>Grammaire : Demander et donner une explication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195412-ABC5-C28E-0EF5-4DD6666DFBDA}"/>
              </a:ext>
            </a:extLst>
          </p:cNvPr>
          <p:cNvSpPr/>
          <p:nvPr/>
        </p:nvSpPr>
        <p:spPr>
          <a:xfrm>
            <a:off x="6732693" y="2736427"/>
            <a:ext cx="1151467" cy="39962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FFCFD2-1932-D3C6-F699-81158F287B8A}"/>
              </a:ext>
            </a:extLst>
          </p:cNvPr>
          <p:cNvSpPr/>
          <p:nvPr/>
        </p:nvSpPr>
        <p:spPr>
          <a:xfrm>
            <a:off x="6780107" y="3241040"/>
            <a:ext cx="1151467" cy="39962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C60D51-0C93-0646-C45B-A41C9529AD53}"/>
              </a:ext>
            </a:extLst>
          </p:cNvPr>
          <p:cNvSpPr/>
          <p:nvPr/>
        </p:nvSpPr>
        <p:spPr>
          <a:xfrm>
            <a:off x="7003627" y="3745653"/>
            <a:ext cx="1882987" cy="46736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351FA1-9DAF-CF84-FD8E-5F3750A4104E}"/>
              </a:ext>
            </a:extLst>
          </p:cNvPr>
          <p:cNvSpPr/>
          <p:nvPr/>
        </p:nvSpPr>
        <p:spPr>
          <a:xfrm>
            <a:off x="5398347" y="3779520"/>
            <a:ext cx="657013" cy="46736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1EE931-719F-F7E4-1810-D7D9B9143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24CBB90-4B50-50C2-1BD4-A10050F71550}"/>
              </a:ext>
            </a:extLst>
          </p:cNvPr>
          <p:cNvSpPr/>
          <p:nvPr/>
        </p:nvSpPr>
        <p:spPr>
          <a:xfrm>
            <a:off x="4271257" y="4783668"/>
            <a:ext cx="3331587" cy="77998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graphicFrame>
        <p:nvGraphicFramePr>
          <p:cNvPr id="10" name="Espace réservé du contenu 4">
            <a:extLst>
              <a:ext uri="{FF2B5EF4-FFF2-40B4-BE49-F238E27FC236}">
                <a16:creationId xmlns:a16="http://schemas.microsoft.com/office/drawing/2014/main" id="{C3EF0B6B-C525-9616-0871-1B62AAA4D329}"/>
              </a:ext>
            </a:extLst>
          </p:cNvPr>
          <p:cNvGraphicFramePr>
            <a:graphicFrameLocks/>
          </p:cNvGraphicFramePr>
          <p:nvPr/>
        </p:nvGraphicFramePr>
        <p:xfrm>
          <a:off x="1029260" y="1842356"/>
          <a:ext cx="10379886" cy="3595789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5189943">
                  <a:extLst>
                    <a:ext uri="{9D8B030D-6E8A-4147-A177-3AD203B41FA5}">
                      <a16:colId xmlns:a16="http://schemas.microsoft.com/office/drawing/2014/main" val="1801901580"/>
                    </a:ext>
                  </a:extLst>
                </a:gridCol>
                <a:gridCol w="5189943">
                  <a:extLst>
                    <a:ext uri="{9D8B030D-6E8A-4147-A177-3AD203B41FA5}">
                      <a16:colId xmlns:a16="http://schemas.microsoft.com/office/drawing/2014/main" val="412985630"/>
                    </a:ext>
                  </a:extLst>
                </a:gridCol>
              </a:tblGrid>
              <a:tr h="666345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u="none" strike="noStrike" err="1">
                          <a:effectLst/>
                        </a:rPr>
                        <a:t>Ask</a:t>
                      </a:r>
                      <a:r>
                        <a:rPr lang="fr-FR" sz="3200" b="0" u="none" strike="noStrike">
                          <a:effectLst/>
                        </a:rPr>
                        <a:t> for a </a:t>
                      </a:r>
                      <a:r>
                        <a:rPr lang="fr-FR" sz="3200" b="0" u="none" strike="noStrike" err="1">
                          <a:effectLst/>
                        </a:rPr>
                        <a:t>reason</a:t>
                      </a:r>
                      <a:endParaRPr lang="fr-FR" sz="3200" b="0" i="0" u="none" strike="noStrike">
                        <a:effectLst/>
                        <a:latin typeface="+mn-lt"/>
                      </a:endParaRPr>
                    </a:p>
                  </a:txBody>
                  <a:tcPr marL="112869" marR="112869" marT="1567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b="0" u="none" strike="noStrike">
                          <a:effectLst/>
                        </a:rPr>
                        <a:t>Tell a </a:t>
                      </a:r>
                      <a:r>
                        <a:rPr lang="fr-FR" sz="3200" b="0" u="none" strike="noStrike" err="1">
                          <a:effectLst/>
                        </a:rPr>
                        <a:t>reason</a:t>
                      </a:r>
                      <a:endParaRPr lang="fr-FR" sz="3200" b="0" i="0" u="none" strike="noStrike">
                        <a:effectLst/>
                        <a:latin typeface="+mn-lt"/>
                      </a:endParaRPr>
                    </a:p>
                  </a:txBody>
                  <a:tcPr marL="112869" marR="112869" marT="1567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4975692"/>
                  </a:ext>
                </a:extLst>
              </a:tr>
              <a:tr h="798335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Pourquoi</a:t>
                      </a:r>
                      <a:r>
                        <a:rPr lang="fr-FR" sz="2400" b="0" u="none" strike="noStrike">
                          <a:solidFill>
                            <a:srgbClr val="000000"/>
                          </a:solidFill>
                          <a:effectLst/>
                        </a:rPr>
                        <a:t> Xavier aime le samedi ?</a:t>
                      </a:r>
                      <a:endParaRPr lang="fr-FR" sz="2400" b="0" i="0" u="none" strike="noStrike">
                        <a:effectLst/>
                        <a:latin typeface="+mn-lt"/>
                      </a:endParaRPr>
                    </a:p>
                  </a:txBody>
                  <a:tcPr marL="112869" marR="112869" marT="1567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u="none" strike="noStrike">
                          <a:effectLst/>
                          <a:highlight>
                            <a:srgbClr val="00FF00"/>
                          </a:highlight>
                        </a:rPr>
                        <a:t>Parce que </a:t>
                      </a:r>
                      <a:r>
                        <a:rPr lang="fr-FR" sz="2400" b="0" u="none" strike="noStrike">
                          <a:effectLst/>
                        </a:rPr>
                        <a:t>je joue aux jeux vidéo avec mes copains</a:t>
                      </a:r>
                      <a:endParaRPr lang="fr-FR" sz="2400" b="0" i="0" u="none" strike="noStrike">
                        <a:effectLst/>
                        <a:latin typeface="+mn-lt"/>
                      </a:endParaRPr>
                    </a:p>
                  </a:txBody>
                  <a:tcPr marL="112869" marR="112869" marT="1567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11942590"/>
                  </a:ext>
                </a:extLst>
              </a:tr>
              <a:tr h="666345">
                <a:tc>
                  <a:txBody>
                    <a:bodyPr/>
                    <a:lstStyle/>
                    <a:p>
                      <a:pPr marL="0" marR="0" lvl="0" indent="0" algn="just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Pourquoi</a:t>
                      </a:r>
                      <a:r>
                        <a:rPr lang="fr-FR" sz="2400" b="0" u="none" strike="noStrike">
                          <a:solidFill>
                            <a:srgbClr val="000000"/>
                          </a:solidFill>
                          <a:effectLst/>
                        </a:rPr>
                        <a:t> Justine aime le mercredi?</a:t>
                      </a:r>
                      <a:endParaRPr lang="fr-FR" sz="2400" b="0" i="0" u="none" strike="noStrike">
                        <a:effectLst/>
                        <a:latin typeface="+mn-lt"/>
                      </a:endParaRPr>
                    </a:p>
                  </a:txBody>
                  <a:tcPr marL="112869" marR="112869" marT="1567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u="none" strike="noStrike">
                          <a:effectLst/>
                          <a:highlight>
                            <a:srgbClr val="00FF00"/>
                          </a:highlight>
                        </a:rPr>
                        <a:t>Parce que </a:t>
                      </a:r>
                      <a:r>
                        <a:rPr lang="fr-FR" sz="2400" b="0" u="none" strike="noStrike">
                          <a:effectLst/>
                        </a:rPr>
                        <a:t>je ne suis pas à l’école</a:t>
                      </a:r>
                      <a:endParaRPr lang="fr-FR" sz="2400" b="0" i="0" u="none" strike="noStrike">
                        <a:effectLst/>
                        <a:latin typeface="+mn-lt"/>
                      </a:endParaRPr>
                    </a:p>
                  </a:txBody>
                  <a:tcPr marL="112869" marR="112869" marT="1567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6782485"/>
                  </a:ext>
                </a:extLst>
              </a:tr>
              <a:tr h="666345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u="none" strike="noStrike">
                          <a:effectLst/>
                          <a:highlight>
                            <a:srgbClr val="FFFF00"/>
                          </a:highlight>
                        </a:rPr>
                        <a:t>Pourquoi</a:t>
                      </a:r>
                      <a:r>
                        <a:rPr lang="fr-FR" sz="2400" b="0" u="none" strike="noStrike">
                          <a:effectLst/>
                        </a:rPr>
                        <a:t> Loïc aime le lundi ?</a:t>
                      </a:r>
                      <a:endParaRPr lang="fr-FR" sz="2400" b="0" i="0" u="none" strike="noStrike">
                        <a:effectLst/>
                        <a:latin typeface="+mn-lt"/>
                      </a:endParaRPr>
                    </a:p>
                  </a:txBody>
                  <a:tcPr marL="112869" marR="112869" marT="1567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u="none" strike="noStrike">
                          <a:effectLst/>
                          <a:highlight>
                            <a:srgbClr val="00FF00"/>
                          </a:highlight>
                        </a:rPr>
                        <a:t>Parce que </a:t>
                      </a:r>
                      <a:r>
                        <a:rPr lang="fr-FR" sz="2400" b="0" u="none" strike="noStrike">
                          <a:effectLst/>
                        </a:rPr>
                        <a:t>c’est le jour du sport à l’école</a:t>
                      </a:r>
                      <a:endParaRPr lang="fr-FR" sz="2400" b="0" i="0" u="none" strike="noStrike">
                        <a:effectLst/>
                        <a:latin typeface="+mn-lt"/>
                      </a:endParaRPr>
                    </a:p>
                  </a:txBody>
                  <a:tcPr marL="112869" marR="112869" marT="1567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72928525"/>
                  </a:ext>
                </a:extLst>
              </a:tr>
              <a:tr h="798335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u="none" strike="noStrike">
                          <a:effectLst/>
                        </a:rPr>
                        <a:t>Pour demander une explication : on utilise le mot interrogatif </a:t>
                      </a:r>
                      <a:r>
                        <a:rPr lang="fr-FR" sz="2400" b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POURQUOI</a:t>
                      </a:r>
                      <a:endParaRPr lang="fr-FR" sz="2400" b="0" i="0" u="none" strike="noStrike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 marL="112869" marR="112869" marT="1567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u="none" strike="noStrike">
                          <a:effectLst/>
                        </a:rPr>
                        <a:t>Pour donner une explication : on utilise le mot </a:t>
                      </a:r>
                      <a:r>
                        <a:rPr lang="fr-FR" sz="2400" b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PARCE QUE</a:t>
                      </a:r>
                      <a:endParaRPr lang="fr-FR" sz="2400" b="0" i="0" u="none" strike="noStrike">
                        <a:solidFill>
                          <a:srgbClr val="FF0000"/>
                        </a:solidFill>
                        <a:effectLst/>
                        <a:highlight>
                          <a:srgbClr val="00FF00"/>
                        </a:highlight>
                        <a:latin typeface="+mn-lt"/>
                      </a:endParaRPr>
                    </a:p>
                  </a:txBody>
                  <a:tcPr marL="112869" marR="112869" marT="1567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94055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7DC2CD87-66D8-6781-7EA0-A5D198020C06}"/>
              </a:ext>
            </a:extLst>
          </p:cNvPr>
          <p:cNvSpPr/>
          <p:nvPr/>
        </p:nvSpPr>
        <p:spPr>
          <a:xfrm>
            <a:off x="1022868" y="4640011"/>
            <a:ext cx="10379885" cy="79868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1" name="Picture 2" descr="Cat Kitty Sticker by 궁디팡팡 캣페스타">
            <a:extLst>
              <a:ext uri="{FF2B5EF4-FFF2-40B4-BE49-F238E27FC236}">
                <a16:creationId xmlns:a16="http://schemas.microsoft.com/office/drawing/2014/main" id="{7F238DF4-6D82-83ED-4889-3F4B265BF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5351" y="4953000"/>
            <a:ext cx="1623168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96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1048A-17B9-56E6-D452-D25C582A7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065175"/>
            <a:ext cx="10972800" cy="4060988"/>
          </a:xfrm>
        </p:spPr>
        <p:txBody>
          <a:bodyPr>
            <a:normAutofit/>
          </a:bodyPr>
          <a:lstStyle/>
          <a:p>
            <a:r>
              <a:rPr lang="fr-FR" b="1"/>
              <a:t>Complétez le dialogue suivant :</a:t>
            </a:r>
          </a:p>
          <a:p>
            <a:pPr algn="just">
              <a:buFontTx/>
              <a:buChar char="-"/>
            </a:pPr>
            <a:r>
              <a:rPr lang="fr-FR"/>
              <a:t>L: Salut </a:t>
            </a:r>
            <a:r>
              <a:rPr lang="fr-FR" err="1"/>
              <a:t>Kyky</a:t>
            </a:r>
            <a:r>
              <a:rPr lang="fr-FR"/>
              <a:t> ! Ça va ? Quel est ton </a:t>
            </a:r>
            <a:r>
              <a:rPr lang="fr-FR">
                <a:solidFill>
                  <a:srgbClr val="FF0000"/>
                </a:solidFill>
              </a:rPr>
              <a:t>jour</a:t>
            </a:r>
            <a:r>
              <a:rPr lang="fr-FR"/>
              <a:t> préféré? </a:t>
            </a:r>
          </a:p>
          <a:p>
            <a:pPr algn="just">
              <a:buFontTx/>
              <a:buChar char="-"/>
            </a:pPr>
            <a:r>
              <a:rPr lang="fr-FR"/>
              <a:t>K: Je sais pas…Hum…</a:t>
            </a:r>
          </a:p>
          <a:p>
            <a:pPr algn="just">
              <a:buFontTx/>
              <a:buChar char="-"/>
            </a:pPr>
            <a:r>
              <a:rPr lang="fr-FR"/>
              <a:t>L : Moi, j’adore le </a:t>
            </a:r>
            <a:r>
              <a:rPr lang="fr-FR">
                <a:solidFill>
                  <a:srgbClr val="FF0000"/>
                </a:solidFill>
              </a:rPr>
              <a:t>lundi</a:t>
            </a:r>
            <a:r>
              <a:rPr lang="fr-FR"/>
              <a:t> parce que j’ai cours de maths ! Et toi Ney?</a:t>
            </a:r>
          </a:p>
          <a:p>
            <a:pPr algn="just">
              <a:buFontTx/>
              <a:buChar char="-"/>
            </a:pPr>
            <a:r>
              <a:rPr lang="fr-FR"/>
              <a:t>    : Moi aussi j’aime le lundi </a:t>
            </a:r>
            <a:r>
              <a:rPr lang="fr-FR">
                <a:solidFill>
                  <a:srgbClr val="FF0000"/>
                </a:solidFill>
              </a:rPr>
              <a:t>mais </a:t>
            </a:r>
            <a:r>
              <a:rPr lang="fr-FR"/>
              <a:t>je préfère le weekend </a:t>
            </a:r>
            <a:r>
              <a:rPr lang="fr-FR">
                <a:solidFill>
                  <a:srgbClr val="FF0000"/>
                </a:solidFill>
              </a:rPr>
              <a:t>parce que </a:t>
            </a:r>
            <a:r>
              <a:rPr lang="fr-FR"/>
              <a:t>je peux inviter mes copains à la maison pour </a:t>
            </a:r>
            <a:r>
              <a:rPr lang="fr-FR">
                <a:solidFill>
                  <a:srgbClr val="FF0000"/>
                </a:solidFill>
              </a:rPr>
              <a:t>jouer</a:t>
            </a:r>
            <a:r>
              <a:rPr lang="fr-FR"/>
              <a:t> aux jeux vidéo ! Je n’aime pas les autres jours.</a:t>
            </a:r>
          </a:p>
          <a:p>
            <a:pPr algn="just">
              <a:buFontTx/>
              <a:buChar char="-"/>
            </a:pPr>
            <a:r>
              <a:rPr lang="fr-FR"/>
              <a:t>    : Vraiment ? </a:t>
            </a:r>
            <a:r>
              <a:rPr lang="fr-FR">
                <a:solidFill>
                  <a:srgbClr val="FF0000"/>
                </a:solidFill>
              </a:rPr>
              <a:t>Pourquoi</a:t>
            </a:r>
            <a:r>
              <a:rPr lang="fr-FR"/>
              <a:t> ?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4D85E7-0324-F063-157C-4F7A5367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pic>
        <p:nvPicPr>
          <p:cNvPr id="4" name="Picture 4" descr="Masque de Kylian Mbappé - Aux Feux de la Fête - Paris">
            <a:extLst>
              <a:ext uri="{FF2B5EF4-FFF2-40B4-BE49-F238E27FC236}">
                <a16:creationId xmlns:a16="http://schemas.microsoft.com/office/drawing/2014/main" id="{14057130-CFF1-23A0-1378-00AD8BE57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30" y="3017868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C84161DB-5003-3821-462A-C2BD16CF0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12" y="2506494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asque de Kylian Mbappé - Aux Feux de la Fête - Paris">
            <a:extLst>
              <a:ext uri="{FF2B5EF4-FFF2-40B4-BE49-F238E27FC236}">
                <a16:creationId xmlns:a16="http://schemas.microsoft.com/office/drawing/2014/main" id="{390C9F96-5E6D-18FD-48F0-7F93257FF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82" y="5306793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eymar - SOCCER News, Rumors, &amp; Updates | FOX Sports">
            <a:extLst>
              <a:ext uri="{FF2B5EF4-FFF2-40B4-BE49-F238E27FC236}">
                <a16:creationId xmlns:a16="http://schemas.microsoft.com/office/drawing/2014/main" id="{18BC85CD-23E2-A002-0584-55889726AF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4" t="12637" r="26097" b="31051"/>
          <a:stretch/>
        </p:blipFill>
        <p:spPr bwMode="auto">
          <a:xfrm>
            <a:off x="812320" y="4013749"/>
            <a:ext cx="349587" cy="47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E7EE0E16-8EAA-2F38-6362-2EB8F78D2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52" y="3539695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885036D-11C4-C0AC-D4D6-D9596C434662}"/>
              </a:ext>
            </a:extLst>
          </p:cNvPr>
          <p:cNvSpPr/>
          <p:nvPr/>
        </p:nvSpPr>
        <p:spPr>
          <a:xfrm>
            <a:off x="5880359" y="2670628"/>
            <a:ext cx="680099" cy="37212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1777E8-67CB-CACA-F3A6-73704416A209}"/>
              </a:ext>
            </a:extLst>
          </p:cNvPr>
          <p:cNvSpPr/>
          <p:nvPr/>
        </p:nvSpPr>
        <p:spPr>
          <a:xfrm>
            <a:off x="3453163" y="3606212"/>
            <a:ext cx="748108" cy="37212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BF4A04-0540-AFF5-BEFE-B3C0CB6E826D}"/>
              </a:ext>
            </a:extLst>
          </p:cNvPr>
          <p:cNvSpPr/>
          <p:nvPr/>
        </p:nvSpPr>
        <p:spPr>
          <a:xfrm>
            <a:off x="4954794" y="4175681"/>
            <a:ext cx="680099" cy="37212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389F280-4BB2-20FE-8B20-98A68DF7BDB3}"/>
              </a:ext>
            </a:extLst>
          </p:cNvPr>
          <p:cNvSpPr/>
          <p:nvPr/>
        </p:nvSpPr>
        <p:spPr>
          <a:xfrm>
            <a:off x="8945874" y="4145685"/>
            <a:ext cx="1457852" cy="37212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4AEDF4A-8424-7BB8-5FEF-69116EF51CEE}"/>
              </a:ext>
            </a:extLst>
          </p:cNvPr>
          <p:cNvSpPr/>
          <p:nvPr/>
        </p:nvSpPr>
        <p:spPr>
          <a:xfrm>
            <a:off x="6321981" y="4507246"/>
            <a:ext cx="748108" cy="37212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3401C6C-0AD0-8D0A-3C15-DB9B7458BEFF}"/>
              </a:ext>
            </a:extLst>
          </p:cNvPr>
          <p:cNvSpPr/>
          <p:nvPr/>
        </p:nvSpPr>
        <p:spPr>
          <a:xfrm>
            <a:off x="3060013" y="5409006"/>
            <a:ext cx="1325320" cy="37212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EDFF210-C7E8-A4D5-6E20-BF610AD259D8}"/>
              </a:ext>
            </a:extLst>
          </p:cNvPr>
          <p:cNvSpPr txBox="1"/>
          <p:nvPr/>
        </p:nvSpPr>
        <p:spPr>
          <a:xfrm>
            <a:off x="609602" y="913395"/>
            <a:ext cx="10972799" cy="6068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>
                <a:latin typeface="+mj-lt"/>
                <a:ea typeface="+mj-ea"/>
                <a:cs typeface="+mj-cs"/>
              </a:rPr>
              <a:t>Practice : </a:t>
            </a:r>
            <a:r>
              <a:rPr lang="en-US" sz="3200" b="1">
                <a:latin typeface="+mj-lt"/>
                <a:ea typeface="+mj-ea"/>
                <a:cs typeface="+mj-cs"/>
              </a:rPr>
              <a:t>Demander et donner </a:t>
            </a:r>
            <a:r>
              <a:rPr lang="en-US" sz="3200" b="1" err="1">
                <a:latin typeface="+mj-lt"/>
                <a:ea typeface="+mj-ea"/>
                <a:cs typeface="+mj-cs"/>
              </a:rPr>
              <a:t>une</a:t>
            </a:r>
            <a:r>
              <a:rPr lang="en-US" sz="3200" b="1">
                <a:latin typeface="+mj-lt"/>
                <a:ea typeface="+mj-ea"/>
                <a:cs typeface="+mj-cs"/>
              </a:rPr>
              <a:t> explication</a:t>
            </a: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73BDEE64-0B5C-C160-B6CC-8B4D450FD15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10204" y="5621833"/>
            <a:ext cx="2205797" cy="124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0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Online </a:t>
            </a:r>
            <a:r>
              <a:rPr lang="fr-FR" err="1"/>
              <a:t>activities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/>
              <a:t>Days of the </a:t>
            </a:r>
            <a:r>
              <a:rPr lang="fr-FR" err="1"/>
              <a:t>week</a:t>
            </a:r>
            <a:endParaRPr lang="fr-FR"/>
          </a:p>
          <a:p>
            <a:pPr marL="0" indent="0">
              <a:buNone/>
            </a:pPr>
            <a:r>
              <a:rPr lang="fr-FR">
                <a:hlinkClick r:id="rId2"/>
              </a:rPr>
              <a:t>https://wordwall.net/resource/31262656/les-jours-de-la-semaine</a:t>
            </a:r>
            <a:endParaRPr lang="fr-FR"/>
          </a:p>
          <a:p>
            <a:pPr marL="0" indent="0">
              <a:buNone/>
            </a:pPr>
            <a:r>
              <a:rPr lang="fr-FR">
                <a:hlinkClick r:id="rId3"/>
              </a:rPr>
              <a:t>https://kahoot.it/solo/?quizId=98edfeea-974d-4261-8a11-516d269bc92c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/>
              <a:t>Pourquoi / parce que</a:t>
            </a:r>
          </a:p>
          <a:p>
            <a:pPr marL="0" indent="0">
              <a:buNone/>
            </a:pPr>
            <a:r>
              <a:rPr lang="fr-FR">
                <a:hlinkClick r:id="rId4"/>
              </a:rPr>
              <a:t>https://kahoot.it/solo/?quizId=566260dd-1ef7-4955-a19c-cb6588c4aa0f</a:t>
            </a:r>
            <a:endParaRPr lang="fr-FR"/>
          </a:p>
          <a:p>
            <a:pPr marL="0" indent="0">
              <a:buNone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59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/>
              <a:t>Vocabulaire : Les activités de loisirs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195412-ABC5-C28E-0EF5-4DD6666DFBDA}"/>
              </a:ext>
            </a:extLst>
          </p:cNvPr>
          <p:cNvSpPr/>
          <p:nvPr/>
        </p:nvSpPr>
        <p:spPr>
          <a:xfrm>
            <a:off x="6732693" y="2736427"/>
            <a:ext cx="1151467" cy="39962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FFCFD2-1932-D3C6-F699-81158F287B8A}"/>
              </a:ext>
            </a:extLst>
          </p:cNvPr>
          <p:cNvSpPr/>
          <p:nvPr/>
        </p:nvSpPr>
        <p:spPr>
          <a:xfrm>
            <a:off x="6780107" y="3241040"/>
            <a:ext cx="1151467" cy="39962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C60D51-0C93-0646-C45B-A41C9529AD53}"/>
              </a:ext>
            </a:extLst>
          </p:cNvPr>
          <p:cNvSpPr/>
          <p:nvPr/>
        </p:nvSpPr>
        <p:spPr>
          <a:xfrm>
            <a:off x="7003627" y="3745653"/>
            <a:ext cx="1882987" cy="46736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351FA1-9DAF-CF84-FD8E-5F3750A4104E}"/>
              </a:ext>
            </a:extLst>
          </p:cNvPr>
          <p:cNvSpPr/>
          <p:nvPr/>
        </p:nvSpPr>
        <p:spPr>
          <a:xfrm>
            <a:off x="5398347" y="3779520"/>
            <a:ext cx="657013" cy="46736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1EE931-719F-F7E4-1810-D7D9B9143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7A8FD3B-FE62-53A2-BE02-3A9252C08D3E}"/>
              </a:ext>
            </a:extLst>
          </p:cNvPr>
          <p:cNvGraphicFramePr>
            <a:graphicFrameLocks noGrp="1"/>
          </p:cNvGraphicFramePr>
          <p:nvPr/>
        </p:nvGraphicFramePr>
        <p:xfrm>
          <a:off x="825810" y="1417640"/>
          <a:ext cx="7606274" cy="427765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93243">
                  <a:extLst>
                    <a:ext uri="{9D8B030D-6E8A-4147-A177-3AD203B41FA5}">
                      <a16:colId xmlns:a16="http://schemas.microsoft.com/office/drawing/2014/main" val="3409100170"/>
                    </a:ext>
                  </a:extLst>
                </a:gridCol>
                <a:gridCol w="4213031">
                  <a:extLst>
                    <a:ext uri="{9D8B030D-6E8A-4147-A177-3AD203B41FA5}">
                      <a16:colId xmlns:a16="http://schemas.microsoft.com/office/drawing/2014/main" val="1842285719"/>
                    </a:ext>
                  </a:extLst>
                </a:gridCol>
              </a:tblGrid>
              <a:tr h="2717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 b="1">
                          <a:effectLst/>
                        </a:rPr>
                        <a:t>Parler de ses activités préférées</a:t>
                      </a:r>
                      <a:endParaRPr lang="fr-FR" sz="13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92119"/>
                  </a:ext>
                </a:extLst>
              </a:tr>
              <a:tr h="2717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 b="1" i="1">
                          <a:effectLst/>
                          <a:highlight>
                            <a:srgbClr val="FF00FF"/>
                          </a:highlight>
                        </a:rPr>
                        <a:t>J’adore / j’aime / je n’aime pas / je déteste</a:t>
                      </a:r>
                      <a:endParaRPr lang="fr-FR" sz="1300" b="1" i="1">
                        <a:effectLst/>
                        <a:highlight>
                          <a:srgbClr val="FF00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40232"/>
                  </a:ext>
                </a:extLst>
              </a:tr>
              <a:tr h="2717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>
                          <a:effectLst/>
                          <a:highlight>
                            <a:srgbClr val="00FFFF"/>
                          </a:highlight>
                        </a:rPr>
                        <a:t>le</a:t>
                      </a:r>
                      <a:r>
                        <a:rPr lang="fr-FR" sz="1300">
                          <a:effectLst/>
                        </a:rPr>
                        <a:t> </a:t>
                      </a:r>
                      <a:r>
                        <a:rPr lang="fr-FR" sz="1300">
                          <a:effectLst/>
                          <a:highlight>
                            <a:srgbClr val="FFFF00"/>
                          </a:highlight>
                        </a:rPr>
                        <a:t>lundi</a:t>
                      </a:r>
                      <a:endParaRPr lang="fr-FR" sz="13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>
                          <a:effectLst/>
                        </a:rPr>
                        <a:t> </a:t>
                      </a:r>
                      <a:endParaRPr lang="fr-FR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/>
                </a:tc>
                <a:extLst>
                  <a:ext uri="{0D108BD9-81ED-4DB2-BD59-A6C34878D82A}">
                    <a16:rowId xmlns:a16="http://schemas.microsoft.com/office/drawing/2014/main" val="1740473069"/>
                  </a:ext>
                </a:extLst>
              </a:tr>
              <a:tr h="2846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>
                          <a:effectLst/>
                          <a:highlight>
                            <a:srgbClr val="00FFFF"/>
                          </a:highlight>
                        </a:rPr>
                        <a:t>le </a:t>
                      </a:r>
                      <a:r>
                        <a:rPr lang="fr-FR" sz="1300">
                          <a:effectLst/>
                          <a:highlight>
                            <a:srgbClr val="FFFF00"/>
                          </a:highlight>
                        </a:rPr>
                        <a:t>sport</a:t>
                      </a:r>
                      <a:endParaRPr lang="fr-FR" sz="13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>
                          <a:effectLst/>
                          <a:highlight>
                            <a:srgbClr val="00FF00"/>
                          </a:highlight>
                        </a:rPr>
                        <a:t>faire</a:t>
                      </a:r>
                      <a:r>
                        <a:rPr lang="fr-FR" sz="1300">
                          <a:effectLst/>
                        </a:rPr>
                        <a:t> du sport</a:t>
                      </a:r>
                      <a:endParaRPr lang="fr-FR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/>
                </a:tc>
                <a:extLst>
                  <a:ext uri="{0D108BD9-81ED-4DB2-BD59-A6C34878D82A}">
                    <a16:rowId xmlns:a16="http://schemas.microsoft.com/office/drawing/2014/main" val="4210580156"/>
                  </a:ext>
                </a:extLst>
              </a:tr>
              <a:tr h="2717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>
                          <a:effectLst/>
                          <a:highlight>
                            <a:srgbClr val="00FFFF"/>
                          </a:highlight>
                        </a:rPr>
                        <a:t>le</a:t>
                      </a:r>
                      <a:r>
                        <a:rPr lang="fr-FR" sz="1300">
                          <a:effectLst/>
                        </a:rPr>
                        <a:t> </a:t>
                      </a:r>
                      <a:r>
                        <a:rPr lang="fr-FR" sz="1300">
                          <a:effectLst/>
                          <a:highlight>
                            <a:srgbClr val="FFFF00"/>
                          </a:highlight>
                        </a:rPr>
                        <a:t>français</a:t>
                      </a:r>
                      <a:endParaRPr lang="fr-FR" sz="13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>
                          <a:effectLst/>
                          <a:highlight>
                            <a:srgbClr val="00FF00"/>
                          </a:highlight>
                        </a:rPr>
                        <a:t>apprendre</a:t>
                      </a:r>
                      <a:r>
                        <a:rPr lang="fr-FR" sz="1300">
                          <a:effectLst/>
                        </a:rPr>
                        <a:t> le français</a:t>
                      </a:r>
                      <a:endParaRPr lang="fr-FR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/>
                </a:tc>
                <a:extLst>
                  <a:ext uri="{0D108BD9-81ED-4DB2-BD59-A6C34878D82A}">
                    <a16:rowId xmlns:a16="http://schemas.microsoft.com/office/drawing/2014/main" val="1683184364"/>
                  </a:ext>
                </a:extLst>
              </a:tr>
              <a:tr h="2846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>
                          <a:effectLst/>
                          <a:highlight>
                            <a:srgbClr val="00FFFF"/>
                          </a:highlight>
                        </a:rPr>
                        <a:t>la </a:t>
                      </a:r>
                      <a:r>
                        <a:rPr lang="fr-FR" sz="1300">
                          <a:effectLst/>
                          <a:highlight>
                            <a:srgbClr val="FFFF00"/>
                          </a:highlight>
                        </a:rPr>
                        <a:t>télévision</a:t>
                      </a:r>
                      <a:endParaRPr lang="fr-FR" sz="13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>
                          <a:effectLst/>
                          <a:highlight>
                            <a:srgbClr val="00FF00"/>
                          </a:highlight>
                        </a:rPr>
                        <a:t>regarder </a:t>
                      </a:r>
                      <a:r>
                        <a:rPr lang="fr-FR" sz="1300">
                          <a:effectLst/>
                        </a:rPr>
                        <a:t>la télévision</a:t>
                      </a:r>
                      <a:endParaRPr lang="fr-FR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/>
                </a:tc>
                <a:extLst>
                  <a:ext uri="{0D108BD9-81ED-4DB2-BD59-A6C34878D82A}">
                    <a16:rowId xmlns:a16="http://schemas.microsoft.com/office/drawing/2014/main" val="1445456270"/>
                  </a:ext>
                </a:extLst>
              </a:tr>
              <a:tr h="2846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>
                          <a:effectLst/>
                          <a:highlight>
                            <a:srgbClr val="00FFFF"/>
                          </a:highlight>
                        </a:rPr>
                        <a:t>la</a:t>
                      </a:r>
                      <a:r>
                        <a:rPr lang="fr-FR" sz="1300">
                          <a:effectLst/>
                        </a:rPr>
                        <a:t> </a:t>
                      </a:r>
                      <a:r>
                        <a:rPr lang="fr-FR" sz="1300">
                          <a:effectLst/>
                          <a:highlight>
                            <a:srgbClr val="FFFF00"/>
                          </a:highlight>
                        </a:rPr>
                        <a:t>musique</a:t>
                      </a:r>
                      <a:endParaRPr lang="fr-FR" sz="13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>
                          <a:effectLst/>
                          <a:highlight>
                            <a:srgbClr val="00FF00"/>
                          </a:highlight>
                        </a:rPr>
                        <a:t>écouter</a:t>
                      </a:r>
                      <a:r>
                        <a:rPr lang="fr-FR" sz="1300">
                          <a:effectLst/>
                        </a:rPr>
                        <a:t> de la musique</a:t>
                      </a:r>
                      <a:endParaRPr lang="fr-FR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/>
                </a:tc>
                <a:extLst>
                  <a:ext uri="{0D108BD9-81ED-4DB2-BD59-A6C34878D82A}">
                    <a16:rowId xmlns:a16="http://schemas.microsoft.com/office/drawing/2014/main" val="1039421930"/>
                  </a:ext>
                </a:extLst>
              </a:tr>
              <a:tr h="284643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>
                          <a:effectLst/>
                          <a:highlight>
                            <a:srgbClr val="00FFFF"/>
                          </a:highlight>
                        </a:rPr>
                        <a:t>l’</a:t>
                      </a:r>
                      <a:r>
                        <a:rPr lang="fr-FR" sz="1300">
                          <a:effectLst/>
                          <a:highlight>
                            <a:srgbClr val="FFFF00"/>
                          </a:highlight>
                        </a:rPr>
                        <a:t>école</a:t>
                      </a:r>
                      <a:endParaRPr lang="fr-FR" sz="13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>
                          <a:effectLst/>
                          <a:highlight>
                            <a:srgbClr val="00FF00"/>
                          </a:highlight>
                        </a:rPr>
                        <a:t>aller </a:t>
                      </a:r>
                      <a:r>
                        <a:rPr lang="fr-FR" sz="1300">
                          <a:effectLst/>
                        </a:rPr>
                        <a:t>à l’école</a:t>
                      </a:r>
                      <a:endParaRPr lang="fr-FR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/>
                </a:tc>
                <a:extLst>
                  <a:ext uri="{0D108BD9-81ED-4DB2-BD59-A6C34878D82A}">
                    <a16:rowId xmlns:a16="http://schemas.microsoft.com/office/drawing/2014/main" val="3163287453"/>
                  </a:ext>
                </a:extLst>
              </a:tr>
              <a:tr h="2846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 strike="sngStrike">
                          <a:effectLst/>
                          <a:highlight>
                            <a:srgbClr val="00FFFF"/>
                          </a:highlight>
                        </a:rPr>
                        <a:t>L’</a:t>
                      </a:r>
                      <a:r>
                        <a:rPr lang="fr-FR" sz="1300">
                          <a:effectLst/>
                          <a:highlight>
                            <a:srgbClr val="FFFF00"/>
                          </a:highlight>
                        </a:rPr>
                        <a:t>Internet</a:t>
                      </a:r>
                      <a:endParaRPr lang="fr-FR" sz="13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>
                          <a:effectLst/>
                          <a:highlight>
                            <a:srgbClr val="00FF00"/>
                          </a:highlight>
                        </a:rPr>
                        <a:t>aller</a:t>
                      </a:r>
                      <a:r>
                        <a:rPr lang="fr-FR" sz="1300">
                          <a:effectLst/>
                        </a:rPr>
                        <a:t> sur internet / </a:t>
                      </a:r>
                      <a:r>
                        <a:rPr lang="fr-FR" sz="1300">
                          <a:effectLst/>
                          <a:highlight>
                            <a:srgbClr val="00FF00"/>
                          </a:highlight>
                        </a:rPr>
                        <a:t>aller</a:t>
                      </a:r>
                      <a:r>
                        <a:rPr lang="fr-FR" sz="1300">
                          <a:effectLst/>
                        </a:rPr>
                        <a:t> sur les réseaux sociaux</a:t>
                      </a:r>
                      <a:endParaRPr lang="fr-FR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/>
                </a:tc>
                <a:extLst>
                  <a:ext uri="{0D108BD9-81ED-4DB2-BD59-A6C34878D82A}">
                    <a16:rowId xmlns:a16="http://schemas.microsoft.com/office/drawing/2014/main" val="3019402491"/>
                  </a:ext>
                </a:extLst>
              </a:tr>
              <a:tr h="2846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>
                          <a:effectLst/>
                          <a:highlight>
                            <a:srgbClr val="00FFFF"/>
                          </a:highlight>
                        </a:rPr>
                        <a:t>les </a:t>
                      </a:r>
                      <a:r>
                        <a:rPr lang="fr-FR" sz="1300">
                          <a:effectLst/>
                          <a:highlight>
                            <a:srgbClr val="FFFF00"/>
                          </a:highlight>
                        </a:rPr>
                        <a:t>jeux vidéo</a:t>
                      </a:r>
                      <a:endParaRPr lang="fr-FR" sz="13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>
                          <a:effectLst/>
                          <a:highlight>
                            <a:srgbClr val="00FF00"/>
                          </a:highlight>
                        </a:rPr>
                        <a:t>jouer </a:t>
                      </a:r>
                      <a:r>
                        <a:rPr lang="fr-FR" sz="1300">
                          <a:effectLst/>
                        </a:rPr>
                        <a:t>aux jeux vidéo / </a:t>
                      </a:r>
                      <a:r>
                        <a:rPr lang="fr-FR" sz="1300">
                          <a:effectLst/>
                          <a:highlight>
                            <a:srgbClr val="00FF00"/>
                          </a:highlight>
                        </a:rPr>
                        <a:t>jouer </a:t>
                      </a:r>
                      <a:r>
                        <a:rPr lang="fr-FR" sz="1300">
                          <a:effectLst/>
                        </a:rPr>
                        <a:t>sur l’ordinateur</a:t>
                      </a:r>
                      <a:endParaRPr lang="fr-FR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/>
                </a:tc>
                <a:extLst>
                  <a:ext uri="{0D108BD9-81ED-4DB2-BD59-A6C34878D82A}">
                    <a16:rowId xmlns:a16="http://schemas.microsoft.com/office/drawing/2014/main" val="1653774740"/>
                  </a:ext>
                </a:extLst>
              </a:tr>
              <a:tr h="2846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>
                          <a:effectLst/>
                        </a:rPr>
                        <a:t>mes copains et copines</a:t>
                      </a:r>
                      <a:endParaRPr lang="fr-FR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>
                          <a:effectLst/>
                          <a:highlight>
                            <a:srgbClr val="00FF00"/>
                          </a:highlight>
                        </a:rPr>
                        <a:t>parler</a:t>
                      </a:r>
                      <a:r>
                        <a:rPr lang="fr-FR" sz="1300">
                          <a:effectLst/>
                        </a:rPr>
                        <a:t> avec mes copains et copines  </a:t>
                      </a:r>
                      <a:endParaRPr lang="fr-FR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/>
                </a:tc>
                <a:extLst>
                  <a:ext uri="{0D108BD9-81ED-4DB2-BD59-A6C34878D82A}">
                    <a16:rowId xmlns:a16="http://schemas.microsoft.com/office/drawing/2014/main" val="1757090793"/>
                  </a:ext>
                </a:extLst>
              </a:tr>
              <a:tr h="28464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 b="1" i="1">
                          <a:effectLst/>
                          <a:highlight>
                            <a:srgbClr val="FF00FF"/>
                          </a:highlight>
                        </a:rPr>
                        <a:t>J’adore / j’aime / je n’aime pas / je déteste</a:t>
                      </a:r>
                      <a:endParaRPr lang="fr-FR" sz="1300" b="1" i="1">
                        <a:effectLst/>
                        <a:highlight>
                          <a:srgbClr val="FF00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178218"/>
                  </a:ext>
                </a:extLst>
              </a:tr>
              <a:tr h="9135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 b="1">
                          <a:effectLst/>
                        </a:rPr>
                        <a:t>+ </a:t>
                      </a:r>
                      <a:r>
                        <a:rPr lang="fr-FR" sz="1300" b="1">
                          <a:effectLst/>
                          <a:highlight>
                            <a:srgbClr val="00FFFF"/>
                          </a:highlight>
                        </a:rPr>
                        <a:t>le/la/l’/les</a:t>
                      </a:r>
                      <a:r>
                        <a:rPr lang="fr-FR" sz="1300" b="1">
                          <a:effectLst/>
                        </a:rPr>
                        <a:t> + </a:t>
                      </a:r>
                      <a:r>
                        <a:rPr lang="fr-FR" sz="1300" b="1">
                          <a:effectLst/>
                          <a:highlight>
                            <a:srgbClr val="FFFF00"/>
                          </a:highlight>
                        </a:rPr>
                        <a:t>nom</a:t>
                      </a:r>
                      <a:endParaRPr lang="fr-FR" sz="1300" b="1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 u="sng">
                          <a:effectLst/>
                        </a:rPr>
                        <a:t>Exemple</a:t>
                      </a:r>
                      <a:r>
                        <a:rPr lang="fr-FR" sz="1300">
                          <a:effectLst/>
                        </a:rPr>
                        <a:t> : J’adore </a:t>
                      </a:r>
                      <a:r>
                        <a:rPr lang="fr-FR" sz="1300">
                          <a:effectLst/>
                          <a:highlight>
                            <a:srgbClr val="00FFFF"/>
                          </a:highlight>
                        </a:rPr>
                        <a:t>le </a:t>
                      </a:r>
                      <a:r>
                        <a:rPr lang="fr-FR" sz="1300">
                          <a:effectLst/>
                          <a:highlight>
                            <a:srgbClr val="FFFF00"/>
                          </a:highlight>
                        </a:rPr>
                        <a:t>sport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 b="1">
                          <a:effectLst/>
                        </a:rPr>
                        <a:t>+ </a:t>
                      </a:r>
                      <a:r>
                        <a:rPr lang="fr-FR" sz="1300" b="1">
                          <a:effectLst/>
                          <a:highlight>
                            <a:srgbClr val="00FF00"/>
                          </a:highlight>
                        </a:rPr>
                        <a:t>verbe</a:t>
                      </a:r>
                      <a:endParaRPr lang="fr-FR" sz="1300" b="1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300" u="sng">
                          <a:effectLst/>
                        </a:rPr>
                        <a:t>Exemple</a:t>
                      </a:r>
                      <a:r>
                        <a:rPr lang="fr-FR" sz="1300">
                          <a:effectLst/>
                        </a:rPr>
                        <a:t> : J’adore </a:t>
                      </a:r>
                      <a:r>
                        <a:rPr lang="fr-FR" sz="1300">
                          <a:effectLst/>
                          <a:highlight>
                            <a:srgbClr val="00FF00"/>
                          </a:highlight>
                        </a:rPr>
                        <a:t>faire</a:t>
                      </a:r>
                      <a:r>
                        <a:rPr lang="fr-FR" sz="1300">
                          <a:effectLst/>
                        </a:rPr>
                        <a:t> du sport</a:t>
                      </a:r>
                      <a:endParaRPr lang="fr-FR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977" marR="81977" marT="0" marB="0"/>
                </a:tc>
                <a:extLst>
                  <a:ext uri="{0D108BD9-81ED-4DB2-BD59-A6C34878D82A}">
                    <a16:rowId xmlns:a16="http://schemas.microsoft.com/office/drawing/2014/main" val="1758486342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857B8D32-9933-B26B-AC9C-A3952AD341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0474" y="1852205"/>
            <a:ext cx="1506601" cy="152397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E9C6A02-1751-DDDF-B97E-2CA841C201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0475" y="4211101"/>
            <a:ext cx="1509251" cy="152397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2BB91A6-3CBF-1A8C-59CD-0DF3B5D14700}"/>
              </a:ext>
            </a:extLst>
          </p:cNvPr>
          <p:cNvSpPr txBox="1"/>
          <p:nvPr/>
        </p:nvSpPr>
        <p:spPr>
          <a:xfrm>
            <a:off x="9000475" y="1417639"/>
            <a:ext cx="150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/>
              <a:t>Loisirs 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F383E3E-C84D-2582-9191-AD38363E468A}"/>
              </a:ext>
            </a:extLst>
          </p:cNvPr>
          <p:cNvSpPr txBox="1"/>
          <p:nvPr/>
        </p:nvSpPr>
        <p:spPr>
          <a:xfrm>
            <a:off x="8886613" y="3810745"/>
            <a:ext cx="150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/>
              <a:t>Loisirs 2</a:t>
            </a:r>
          </a:p>
        </p:txBody>
      </p:sp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E63F187E-A9BC-8E41-DFD5-48A53F11AB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1547" y="489697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mp3-output-ttsfree(dot)com - 2023-01-27T174219.201">
            <a:hlinkClick r:id="" action="ppaction://media"/>
            <a:extLst>
              <a:ext uri="{FF2B5EF4-FFF2-40B4-BE49-F238E27FC236}">
                <a16:creationId xmlns:a16="http://schemas.microsoft.com/office/drawing/2014/main" id="{4FB78F0D-7A9F-1171-A6B1-8752E6B7C1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182770" y="2539650"/>
            <a:ext cx="1402780" cy="1402780"/>
          </a:xfrm>
          <a:prstGeom prst="rect">
            <a:avLst/>
          </a:prstGeom>
        </p:spPr>
      </p:pic>
      <p:pic>
        <p:nvPicPr>
          <p:cNvPr id="12" name="mp3-output-ttsfree(dot)com - 2023-01-27T174243.699">
            <a:hlinkClick r:id="" action="ppaction://media"/>
            <a:extLst>
              <a:ext uri="{FF2B5EF4-FFF2-40B4-BE49-F238E27FC236}">
                <a16:creationId xmlns:a16="http://schemas.microsoft.com/office/drawing/2014/main" id="{4CE2743E-6599-DA9E-44D9-DABE9841C7C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421076" y="160663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86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1">
            <a:extLst>
              <a:ext uri="{FF2B5EF4-FFF2-40B4-BE49-F238E27FC236}">
                <a16:creationId xmlns:a16="http://schemas.microsoft.com/office/drawing/2014/main" id="{2F21332D-B080-2865-7E57-D95A402D6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3192" y="489507"/>
            <a:ext cx="3091608" cy="1655483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2533"/>
              <a:t>À toi !</a:t>
            </a:r>
            <a:br>
              <a:rPr lang="fr-FR" sz="2533"/>
            </a:br>
            <a:br>
              <a:rPr lang="fr-FR" sz="2533"/>
            </a:br>
            <a:r>
              <a:rPr lang="fr-FR" sz="2533"/>
              <a:t>Ecris 2 phrases sur tes goûts.</a:t>
            </a:r>
          </a:p>
        </p:txBody>
      </p:sp>
      <p:pic>
        <p:nvPicPr>
          <p:cNvPr id="5" name="Picture 11" descr="B1- LES LOISIRS | Fle, Carte euristique, Loisirs">
            <a:extLst>
              <a:ext uri="{FF2B5EF4-FFF2-40B4-BE49-F238E27FC236}">
                <a16:creationId xmlns:a16="http://schemas.microsoft.com/office/drawing/2014/main" id="{DA4BA020-48E3-E8B3-FAC9-5A8D4547BB9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2" b="-1"/>
          <a:stretch/>
        </p:blipFill>
        <p:spPr bwMode="auto">
          <a:xfrm>
            <a:off x="28" y="134754"/>
            <a:ext cx="8115273" cy="6273988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7298E73-9EEF-DBB2-D77F-A04EB6340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3192" y="2418408"/>
            <a:ext cx="2942813" cy="354026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err="1"/>
              <a:t>J’aime</a:t>
            </a:r>
            <a:r>
              <a:rPr lang="en-US"/>
              <a:t> ….</a:t>
            </a:r>
          </a:p>
          <a:p>
            <a:pPr marL="0" indent="0">
              <a:buNone/>
            </a:pPr>
            <a:r>
              <a:rPr lang="en-US">
                <a:solidFill>
                  <a:srgbClr val="00B0F0"/>
                </a:solidFill>
              </a:rPr>
              <a:t>chatter sur Internet avec les </a:t>
            </a:r>
            <a:r>
              <a:rPr lang="en-US" err="1">
                <a:solidFill>
                  <a:srgbClr val="00B0F0"/>
                </a:solidFill>
              </a:rPr>
              <a:t>copains</a:t>
            </a:r>
            <a:endParaRPr lang="en-US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Je </a:t>
            </a:r>
            <a:r>
              <a:rPr lang="en-US" err="1"/>
              <a:t>déteste</a:t>
            </a:r>
            <a:r>
              <a:rPr lang="en-US"/>
              <a:t>…</a:t>
            </a:r>
          </a:p>
          <a:p>
            <a:pPr marL="0" indent="0">
              <a:buNone/>
            </a:pPr>
            <a:r>
              <a:rPr lang="en-US">
                <a:solidFill>
                  <a:srgbClr val="00B0F0"/>
                </a:solidFill>
              </a:rPr>
              <a:t>faire du shopping et </a:t>
            </a:r>
            <a:r>
              <a:rPr lang="en-US" err="1">
                <a:solidFill>
                  <a:srgbClr val="00B0F0"/>
                </a:solidFill>
              </a:rPr>
              <a:t>cuisiner</a:t>
            </a:r>
            <a:endParaRPr lang="en-US">
              <a:solidFill>
                <a:srgbClr val="00B0F0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D97947-930F-551A-144A-3BB2277E7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9377"/>
            <a:ext cx="448056" cy="365124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fld id="{8A0576F8-4F0C-FD4F-B2E1-A427388F89CF}" type="slidenum">
              <a:rPr lang="en-US" sz="1067">
                <a:solidFill>
                  <a:srgbClr val="FFFFFF"/>
                </a:solidFill>
              </a:rPr>
              <a:pPr>
                <a:spcAft>
                  <a:spcPts val="800"/>
                </a:spcAft>
              </a:pPr>
              <a:t>4</a:t>
            </a:fld>
            <a:endParaRPr lang="en-US" sz="1067">
              <a:solidFill>
                <a:srgbClr val="FFFFFF"/>
              </a:solidFill>
            </a:endParaRPr>
          </a:p>
        </p:txBody>
      </p:sp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928BA847-A4F4-B5C6-4F5F-F5904271D2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0401" y="508970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- 2023-01-27T174650.677">
            <a:hlinkClick r:id="" action="ppaction://media"/>
            <a:extLst>
              <a:ext uri="{FF2B5EF4-FFF2-40B4-BE49-F238E27FC236}">
                <a16:creationId xmlns:a16="http://schemas.microsoft.com/office/drawing/2014/main" id="{CD6FD868-80C8-509B-E7EF-E1F4900B33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709360" y="4563824"/>
            <a:ext cx="963424" cy="963424"/>
          </a:xfrm>
          <a:prstGeom prst="rect">
            <a:avLst/>
          </a:prstGeom>
        </p:spPr>
      </p:pic>
      <p:pic>
        <p:nvPicPr>
          <p:cNvPr id="7" name="mp3-output-ttsfree(dot)com - 2023-01-27T174627.412">
            <a:hlinkClick r:id="" action="ppaction://media"/>
            <a:extLst>
              <a:ext uri="{FF2B5EF4-FFF2-40B4-BE49-F238E27FC236}">
                <a16:creationId xmlns:a16="http://schemas.microsoft.com/office/drawing/2014/main" id="{00866B09-B3E8-D41C-7A17-67060A31A8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709360" y="2654039"/>
            <a:ext cx="963424" cy="963424"/>
          </a:xfrm>
          <a:prstGeom prst="rect">
            <a:avLst/>
          </a:prstGeom>
        </p:spPr>
      </p:pic>
      <p:pic>
        <p:nvPicPr>
          <p:cNvPr id="8" name="mp3-output-ttsfree(dot)com - 2023-01-27T174530.137">
            <a:hlinkClick r:id="" action="ppaction://media"/>
            <a:extLst>
              <a:ext uri="{FF2B5EF4-FFF2-40B4-BE49-F238E27FC236}">
                <a16:creationId xmlns:a16="http://schemas.microsoft.com/office/drawing/2014/main" id="{0E926651-E528-74A4-97F7-4256F6961E1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704280" y="989953"/>
            <a:ext cx="963424" cy="96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32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/>
              <a:t>Grammaire : Poser une question</a:t>
            </a: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227A5393-B61C-B08A-97F4-86961E853D0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9703" y="2669775"/>
          <a:ext cx="11493259" cy="229609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71528">
                  <a:extLst>
                    <a:ext uri="{9D8B030D-6E8A-4147-A177-3AD203B41FA5}">
                      <a16:colId xmlns:a16="http://schemas.microsoft.com/office/drawing/2014/main" val="1270865330"/>
                    </a:ext>
                  </a:extLst>
                </a:gridCol>
                <a:gridCol w="2012372">
                  <a:extLst>
                    <a:ext uri="{9D8B030D-6E8A-4147-A177-3AD203B41FA5}">
                      <a16:colId xmlns:a16="http://schemas.microsoft.com/office/drawing/2014/main" val="2366483264"/>
                    </a:ext>
                  </a:extLst>
                </a:gridCol>
                <a:gridCol w="1792393">
                  <a:extLst>
                    <a:ext uri="{9D8B030D-6E8A-4147-A177-3AD203B41FA5}">
                      <a16:colId xmlns:a16="http://schemas.microsoft.com/office/drawing/2014/main" val="3104747498"/>
                    </a:ext>
                  </a:extLst>
                </a:gridCol>
                <a:gridCol w="926339">
                  <a:extLst>
                    <a:ext uri="{9D8B030D-6E8A-4147-A177-3AD203B41FA5}">
                      <a16:colId xmlns:a16="http://schemas.microsoft.com/office/drawing/2014/main" val="3603763797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4140920694"/>
                    </a:ext>
                  </a:extLst>
                </a:gridCol>
                <a:gridCol w="2240280">
                  <a:extLst>
                    <a:ext uri="{9D8B030D-6E8A-4147-A177-3AD203B41FA5}">
                      <a16:colId xmlns:a16="http://schemas.microsoft.com/office/drawing/2014/main" val="4258060404"/>
                    </a:ext>
                  </a:extLst>
                </a:gridCol>
                <a:gridCol w="1321647">
                  <a:extLst>
                    <a:ext uri="{9D8B030D-6E8A-4147-A177-3AD203B41FA5}">
                      <a16:colId xmlns:a16="http://schemas.microsoft.com/office/drawing/2014/main" val="3094255217"/>
                    </a:ext>
                  </a:extLst>
                </a:gridCol>
              </a:tblGrid>
              <a:tr h="7653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Registre standard</a:t>
                      </a:r>
                    </a:p>
                  </a:txBody>
                  <a:tcPr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Xavier, 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est-ce que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tu 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joues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aux jeux vidéo ?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Oui/Non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755682327"/>
                  </a:ext>
                </a:extLst>
              </a:tr>
              <a:tr h="7653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Registre familier</a:t>
                      </a:r>
                    </a:p>
                  </a:txBody>
                  <a:tcPr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Et vous madame,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vous 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aimez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les jeux vidéo ?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Oui/Non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982583268"/>
                  </a:ext>
                </a:extLst>
              </a:tr>
              <a:tr h="7653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solidFill>
                            <a:srgbClr val="FF0000"/>
                          </a:solidFill>
                          <a:effectLst/>
                        </a:rPr>
                        <a:t>« Yes / No » Question</a:t>
                      </a:r>
                      <a:endParaRPr lang="fr-FR" sz="2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solidFill>
                            <a:srgbClr val="FF0000"/>
                          </a:solidFill>
                          <a:effectLst/>
                        </a:rPr>
                        <a:t>(Est-ce que) </a:t>
                      </a:r>
                      <a:endParaRPr lang="fr-FR" sz="2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solidFill>
                            <a:srgbClr val="FF0000"/>
                          </a:solidFill>
                          <a:effectLst/>
                        </a:rPr>
                        <a:t>sujet </a:t>
                      </a:r>
                      <a:endParaRPr lang="fr-FR" sz="2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solidFill>
                            <a:srgbClr val="FF0000"/>
                          </a:solidFill>
                          <a:effectLst/>
                        </a:rPr>
                        <a:t>verbe </a:t>
                      </a:r>
                      <a:endParaRPr lang="fr-FR" sz="2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solidFill>
                            <a:srgbClr val="FF0000"/>
                          </a:solidFill>
                          <a:effectLst/>
                        </a:rPr>
                        <a:t>complément </a:t>
                      </a:r>
                      <a:endParaRPr lang="fr-FR" sz="2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592719"/>
                  </a:ext>
                </a:extLst>
              </a:tr>
            </a:tbl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BB71DEC-364E-9C76-7BD2-954A9B1C3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8396BC0E-B6E6-23CB-D9CD-94A7C84B1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960015"/>
            <a:ext cx="3373168" cy="348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467" b="1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Observez les deux questions suivantes : </a:t>
            </a:r>
            <a:endParaRPr lang="fr-FR" altLang="fr-FR" sz="2400">
              <a:latin typeface="Arial" panose="020B0604020202020204" pitchFamily="34" charset="0"/>
            </a:endParaRPr>
          </a:p>
        </p:txBody>
      </p:sp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E5D5A50F-9D7A-0C72-01BF-53A346938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0401" y="508970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- 2023-01-27T175037.958">
            <a:hlinkClick r:id="" action="ppaction://media"/>
            <a:extLst>
              <a:ext uri="{FF2B5EF4-FFF2-40B4-BE49-F238E27FC236}">
                <a16:creationId xmlns:a16="http://schemas.microsoft.com/office/drawing/2014/main" id="{6113E021-169D-2AE4-BBCA-84A9F2C103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04727" y="1315811"/>
            <a:ext cx="1353964" cy="135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83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5909DF-6192-5ED0-1E48-E8F97FB50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6" y="348865"/>
            <a:ext cx="10044024" cy="877729"/>
          </a:xfrm>
        </p:spPr>
        <p:txBody>
          <a:bodyPr anchor="ctr">
            <a:normAutofit/>
          </a:bodyPr>
          <a:lstStyle/>
          <a:p>
            <a:r>
              <a:rPr lang="fr-FR"/>
              <a:t>Grammaire :  verbes réguliers (_____ER)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51E7FAF-D8ED-91FD-FC9A-67313FACB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5"/>
            <a:ext cx="448056" cy="365124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fld id="{8A0576F8-4F0C-FD4F-B2E1-A427388F89CF}" type="slidenum">
              <a:rPr lang="en-US" sz="1067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800"/>
                </a:spcAft>
              </a:pPr>
              <a:t>6</a:t>
            </a:fld>
            <a:endParaRPr lang="en-US" sz="1067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081A56A8-CB9E-8C44-DEFA-ADC75CA5109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4658" y="1711228"/>
          <a:ext cx="10147787" cy="4192806"/>
        </p:xfrm>
        <a:graphic>
          <a:graphicData uri="http://schemas.openxmlformats.org/drawingml/2006/table">
            <a:tbl>
              <a:tblPr firstRow="1" firstCol="1" bandRow="1"/>
              <a:tblGrid>
                <a:gridCol w="3020045">
                  <a:extLst>
                    <a:ext uri="{9D8B030D-6E8A-4147-A177-3AD203B41FA5}">
                      <a16:colId xmlns:a16="http://schemas.microsoft.com/office/drawing/2014/main" val="3228034267"/>
                    </a:ext>
                  </a:extLst>
                </a:gridCol>
                <a:gridCol w="1555441">
                  <a:extLst>
                    <a:ext uri="{9D8B030D-6E8A-4147-A177-3AD203B41FA5}">
                      <a16:colId xmlns:a16="http://schemas.microsoft.com/office/drawing/2014/main" val="302940016"/>
                    </a:ext>
                  </a:extLst>
                </a:gridCol>
                <a:gridCol w="1542613">
                  <a:extLst>
                    <a:ext uri="{9D8B030D-6E8A-4147-A177-3AD203B41FA5}">
                      <a16:colId xmlns:a16="http://schemas.microsoft.com/office/drawing/2014/main" val="2821035342"/>
                    </a:ext>
                  </a:extLst>
                </a:gridCol>
                <a:gridCol w="2216104">
                  <a:extLst>
                    <a:ext uri="{9D8B030D-6E8A-4147-A177-3AD203B41FA5}">
                      <a16:colId xmlns:a16="http://schemas.microsoft.com/office/drawing/2014/main" val="400697934"/>
                    </a:ext>
                  </a:extLst>
                </a:gridCol>
                <a:gridCol w="1813584">
                  <a:extLst>
                    <a:ext uri="{9D8B030D-6E8A-4147-A177-3AD203B41FA5}">
                      <a16:colId xmlns:a16="http://schemas.microsoft.com/office/drawing/2014/main" val="3120737105"/>
                    </a:ext>
                  </a:extLst>
                </a:gridCol>
              </a:tblGrid>
              <a:tr h="77628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r>
                        <a:rPr lang="fr-FR" sz="2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endParaRPr lang="fr-FR" sz="45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911" marR="230911" marT="115456" marB="11545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r>
                        <a:rPr lang="fr-FR" sz="2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endParaRPr lang="fr-FR" sz="45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911" marR="230911" marT="115456" marB="11545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7751463"/>
                  </a:ext>
                </a:extLst>
              </a:tr>
              <a:tr h="56942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/ </a:t>
                      </a:r>
                      <a:r>
                        <a:rPr lang="fr-FR" sz="2800" b="0" i="0" u="none" strike="noStrike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j’</a:t>
                      </a:r>
                      <a:r>
                        <a:rPr lang="fr-FR" sz="15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 front of a </a:t>
                      </a:r>
                      <a:r>
                        <a:rPr lang="fr-FR" sz="1500" b="0" i="0" u="none" strike="noStrike" err="1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vowal</a:t>
                      </a:r>
                      <a:r>
                        <a:rPr lang="fr-FR" sz="15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err="1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fr-FR" sz="2800" b="0" i="0" u="none" strike="noStrike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8470552"/>
                  </a:ext>
                </a:extLst>
              </a:tr>
              <a:tr h="56942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0236773"/>
                  </a:ext>
                </a:extLst>
              </a:tr>
              <a:tr h="56942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/ elle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0021521"/>
                  </a:ext>
                </a:extLst>
              </a:tr>
              <a:tr h="56942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629074"/>
                  </a:ext>
                </a:extLst>
              </a:tr>
              <a:tr h="56942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2862403"/>
                  </a:ext>
                </a:extLst>
              </a:tr>
              <a:tr h="56942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/ elles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6367173"/>
                  </a:ext>
                </a:extLst>
              </a:tr>
            </a:tbl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FF32B747-0AB3-2A73-D568-B4EE2AB38D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7337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mp3-output-ttsfree(dot)com - 2023-01-27T175224.809">
            <a:hlinkClick r:id="" action="ppaction://media"/>
            <a:extLst>
              <a:ext uri="{FF2B5EF4-FFF2-40B4-BE49-F238E27FC236}">
                <a16:creationId xmlns:a16="http://schemas.microsoft.com/office/drawing/2014/main" id="{28DC3B53-0A85-5AC2-5AF7-E24A5DC8B0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93608" y="1755199"/>
            <a:ext cx="785693" cy="785693"/>
          </a:xfrm>
          <a:prstGeom prst="rect">
            <a:avLst/>
          </a:prstGeom>
        </p:spPr>
      </p:pic>
      <p:pic>
        <p:nvPicPr>
          <p:cNvPr id="9" name="mp3-output-ttsfree(dot)com - 2023-01-27T175312.033">
            <a:hlinkClick r:id="" action="ppaction://media"/>
            <a:extLst>
              <a:ext uri="{FF2B5EF4-FFF2-40B4-BE49-F238E27FC236}">
                <a16:creationId xmlns:a16="http://schemas.microsoft.com/office/drawing/2014/main" id="{92E47947-8CEB-0628-B578-AF2C660D4FD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60428" y="1756354"/>
            <a:ext cx="785693" cy="78569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9F07BA2-C761-899E-77DA-BCA2EA8CA150}"/>
              </a:ext>
            </a:extLst>
          </p:cNvPr>
          <p:cNvSpPr txBox="1"/>
          <p:nvPr/>
        </p:nvSpPr>
        <p:spPr>
          <a:xfrm>
            <a:off x="1094658" y="6096003"/>
            <a:ext cx="5747932" cy="46166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400" b="1" u="sng"/>
              <a:t>Tip</a:t>
            </a:r>
            <a:r>
              <a:rPr lang="fr-FR" sz="2400"/>
              <a:t>: </a:t>
            </a:r>
            <a:r>
              <a:rPr lang="fr-FR" sz="2400" err="1"/>
              <a:t>forms</a:t>
            </a:r>
            <a:r>
              <a:rPr lang="fr-FR" sz="2400"/>
              <a:t> of </a:t>
            </a:r>
            <a:r>
              <a:rPr lang="fr-FR" sz="2400" i="1"/>
              <a:t>Je/tu/il/ils </a:t>
            </a:r>
            <a:r>
              <a:rPr lang="fr-FR" sz="2400" err="1"/>
              <a:t>sound</a:t>
            </a:r>
            <a:r>
              <a:rPr lang="fr-FR" sz="2400"/>
              <a:t> the </a:t>
            </a:r>
            <a:r>
              <a:rPr lang="fr-FR" sz="2400" err="1"/>
              <a:t>same</a:t>
            </a:r>
            <a:endParaRPr lang="fr-FR" sz="2400"/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08FFDE6C-1054-87A0-2F23-E05E3E53DC4B}"/>
              </a:ext>
            </a:extLst>
          </p:cNvPr>
          <p:cNvSpPr/>
          <p:nvPr/>
        </p:nvSpPr>
        <p:spPr>
          <a:xfrm>
            <a:off x="253429" y="2712378"/>
            <a:ext cx="767827" cy="157537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CDAF67C6-B0D0-7114-0B5A-DE1A9755ED53}"/>
              </a:ext>
            </a:extLst>
          </p:cNvPr>
          <p:cNvSpPr/>
          <p:nvPr/>
        </p:nvSpPr>
        <p:spPr>
          <a:xfrm>
            <a:off x="253429" y="3310860"/>
            <a:ext cx="767827" cy="157537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A8A7A9A4-288B-3A1D-C3A8-878450F1EEB2}"/>
              </a:ext>
            </a:extLst>
          </p:cNvPr>
          <p:cNvSpPr/>
          <p:nvPr/>
        </p:nvSpPr>
        <p:spPr>
          <a:xfrm>
            <a:off x="253429" y="3856772"/>
            <a:ext cx="767827" cy="157537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C810DF03-F713-8632-B7DB-CC4C15067369}"/>
              </a:ext>
            </a:extLst>
          </p:cNvPr>
          <p:cNvSpPr/>
          <p:nvPr/>
        </p:nvSpPr>
        <p:spPr>
          <a:xfrm>
            <a:off x="253429" y="5539450"/>
            <a:ext cx="767827" cy="157537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8F030974-B270-6193-41C1-DD99D2C748BC}"/>
              </a:ext>
            </a:extLst>
          </p:cNvPr>
          <p:cNvSpPr/>
          <p:nvPr/>
        </p:nvSpPr>
        <p:spPr>
          <a:xfrm>
            <a:off x="253429" y="6282058"/>
            <a:ext cx="767827" cy="157537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</p:spTree>
    <p:extLst>
      <p:ext uri="{BB962C8B-B14F-4D97-AF65-F5344CB8AC3E}">
        <p14:creationId xmlns:p14="http://schemas.microsoft.com/office/powerpoint/2010/main" val="261100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es sports, loisirs et activités &amp; les goûts - FLE Nantes">
            <a:extLst>
              <a:ext uri="{FF2B5EF4-FFF2-40B4-BE49-F238E27FC236}">
                <a16:creationId xmlns:a16="http://schemas.microsoft.com/office/drawing/2014/main" id="{3C2A9B75-993F-5282-1588-A23435EB71C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" r="-2" b="-2"/>
          <a:stretch/>
        </p:blipFill>
        <p:spPr bwMode="auto">
          <a:xfrm>
            <a:off x="838200" y="754149"/>
            <a:ext cx="10515600" cy="49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E61318A-F6BD-0AD9-4389-C19C5AE93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1"/>
            <a:ext cx="2743200" cy="365124"/>
          </a:xfrm>
        </p:spPr>
        <p:txBody>
          <a:bodyPr vert="horz" lIns="121920" tIns="60960" rIns="121920" bIns="60960" rtlCol="0" anchor="ctr">
            <a:normAutofit/>
          </a:bodyPr>
          <a:lstStyle/>
          <a:p>
            <a:pPr defTabSz="1219170">
              <a:lnSpc>
                <a:spcPct val="90000"/>
              </a:lnSpc>
              <a:spcAft>
                <a:spcPts val="800"/>
              </a:spcAft>
            </a:pPr>
            <a:fld id="{8A0576F8-4F0C-FD4F-B2E1-A427388F89CF}" type="slidenum">
              <a:rPr lang="en-US" sz="1600"/>
              <a:pPr defTabSz="1219170">
                <a:lnSpc>
                  <a:spcPct val="90000"/>
                </a:lnSpc>
                <a:spcAft>
                  <a:spcPts val="800"/>
                </a:spcAft>
              </a:pPr>
              <a:t>7</a:t>
            </a:fld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604847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5309781" cy="92343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>
                <a:latin typeface="+mj-lt"/>
                <a:ea typeface="+mj-ea"/>
                <a:cs typeface="+mj-cs"/>
              </a:rPr>
              <a:t>Practice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err="1">
                <a:latin typeface="+mj-lt"/>
                <a:ea typeface="+mj-ea"/>
                <a:cs typeface="+mj-cs"/>
              </a:rPr>
              <a:t>Exprimer</a:t>
            </a:r>
            <a:r>
              <a:rPr lang="en-US" sz="3200" b="1">
                <a:latin typeface="+mj-lt"/>
                <a:ea typeface="+mj-ea"/>
                <a:cs typeface="+mj-cs"/>
              </a:rPr>
              <a:t> </a:t>
            </a:r>
            <a:r>
              <a:rPr lang="en-US" sz="3200" b="1" err="1">
                <a:latin typeface="+mj-lt"/>
                <a:ea typeface="+mj-ea"/>
                <a:cs typeface="+mj-cs"/>
              </a:rPr>
              <a:t>mes</a:t>
            </a:r>
            <a:r>
              <a:rPr lang="en-US" sz="3200" b="1">
                <a:latin typeface="+mj-lt"/>
                <a:ea typeface="+mj-ea"/>
                <a:cs typeface="+mj-cs"/>
              </a:rPr>
              <a:t> </a:t>
            </a:r>
            <a:r>
              <a:rPr lang="en-US" sz="3200" b="1" err="1">
                <a:latin typeface="+mj-lt"/>
                <a:ea typeface="+mj-ea"/>
                <a:cs typeface="+mj-cs"/>
              </a:rPr>
              <a:t>goûts</a:t>
            </a:r>
            <a:endParaRPr lang="en-US" sz="3200" b="1"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8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5124" name="Picture 4" descr="Las mejores 13 ideas de GOÛTS ET PRÉFÉRENCES | aprender francés, clases de  francés, enseñanza de francés">
            <a:extLst>
              <a:ext uri="{FF2B5EF4-FFF2-40B4-BE49-F238E27FC236}">
                <a16:creationId xmlns:a16="http://schemas.microsoft.com/office/drawing/2014/main" id="{4FD9DF51-CA33-999B-E91D-76DA7BB4A4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5"/>
          <a:stretch/>
        </p:blipFill>
        <p:spPr bwMode="auto">
          <a:xfrm>
            <a:off x="6975424" y="452062"/>
            <a:ext cx="5216577" cy="6403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465544C-2424-9F13-2385-8E73D4BF41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5120" y="2661861"/>
            <a:ext cx="1739913" cy="274957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4CF0AC0-AFC2-3D3D-6F97-2067C43AC99D}"/>
              </a:ext>
            </a:extLst>
          </p:cNvPr>
          <p:cNvSpPr txBox="1"/>
          <p:nvPr/>
        </p:nvSpPr>
        <p:spPr>
          <a:xfrm>
            <a:off x="265632" y="1917843"/>
            <a:ext cx="53097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/>
              <a:t>Écris 4 phrases pour exprimer tes goûts !</a:t>
            </a:r>
          </a:p>
        </p:txBody>
      </p:sp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8DFEE003-FA13-F366-6D38-BE4DB700EE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5857850"/>
            <a:ext cx="1772445" cy="99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61786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Online </a:t>
            </a:r>
            <a:r>
              <a:rPr lang="fr-FR" err="1"/>
              <a:t>activities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/>
              <a:t>Les activités de loisirs</a:t>
            </a:r>
          </a:p>
          <a:p>
            <a:r>
              <a:rPr lang="fr-FR">
                <a:hlinkClick r:id="rId2"/>
              </a:rPr>
              <a:t>https://wordwall.net/resource/60509509/les-loisirs</a:t>
            </a:r>
            <a:endParaRPr lang="fr-FR"/>
          </a:p>
          <a:p>
            <a:r>
              <a:rPr lang="fr-FR">
                <a:hlinkClick r:id="rId3"/>
              </a:rPr>
              <a:t>https://kahoot.it/solo/?quizId=c8263608-cd08-4b67-b47f-98df92bb92d9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/>
              <a:t>Les verbes réguliers</a:t>
            </a:r>
          </a:p>
          <a:p>
            <a:r>
              <a:rPr lang="fr-FR">
                <a:hlinkClick r:id="rId4"/>
              </a:rPr>
              <a:t>https://wordwall.net/resource/29965648/conjugaison-des-verbes-er</a:t>
            </a:r>
            <a:endParaRPr lang="fr-FR"/>
          </a:p>
          <a:p>
            <a:r>
              <a:rPr lang="fr-FR">
                <a:hlinkClick r:id="rId5"/>
              </a:rPr>
              <a:t>https://kahoot.it/solo/?quizId=23667f6d-5466-43f8-9e93-66feb1a901d9</a:t>
            </a:r>
            <a:endParaRPr lang="fr-FR"/>
          </a:p>
          <a:p>
            <a:r>
              <a:rPr lang="fr-FR">
                <a:hlinkClick r:id="rId6"/>
              </a:rPr>
              <a:t>https://kahoot.it/solo/?quizId=c214cac2-ec16-48ef-adbc-d98d38f42b7b</a:t>
            </a:r>
            <a:endParaRPr lang="fr-FR"/>
          </a:p>
          <a:p>
            <a:pPr marL="0" indent="0">
              <a:buNone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15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1211</Words>
  <Application>Microsoft Macintosh PowerPoint</Application>
  <PresentationFormat>Widescreen</PresentationFormat>
  <Paragraphs>266</Paragraphs>
  <Slides>24</Slides>
  <Notes>0</Notes>
  <HiddenSlides>0</HiddenSlides>
  <MMClips>15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Courier New</vt:lpstr>
      <vt:lpstr>Office Theme</vt:lpstr>
      <vt:lpstr>PowerPoint Presentation</vt:lpstr>
      <vt:lpstr>Unit 2 – Lesson 1</vt:lpstr>
      <vt:lpstr>Vocabulaire : Les activités de loisirs</vt:lpstr>
      <vt:lpstr>À toi !  Ecris 2 phrases sur tes goûts.</vt:lpstr>
      <vt:lpstr>Grammaire : Poser une question</vt:lpstr>
      <vt:lpstr>Grammaire :  verbes réguliers (_____ER)</vt:lpstr>
      <vt:lpstr>PowerPoint Presentation</vt:lpstr>
      <vt:lpstr>PowerPoint Presentation</vt:lpstr>
      <vt:lpstr>Online activities</vt:lpstr>
      <vt:lpstr>Unit 2 – Lesson 2</vt:lpstr>
      <vt:lpstr>PowerPoint Presentation</vt:lpstr>
      <vt:lpstr>Grammaire : La phrase négative</vt:lpstr>
      <vt:lpstr>PowerPoint Presentation</vt:lpstr>
      <vt:lpstr>PowerPoint Presentation</vt:lpstr>
      <vt:lpstr>Online activities</vt:lpstr>
      <vt:lpstr>Unit 2 – Lesson 3</vt:lpstr>
      <vt:lpstr>Vocabulaire (1):  les jours de la semaine</vt:lpstr>
      <vt:lpstr>PowerPoint Presentation</vt:lpstr>
      <vt:lpstr>PowerPoint Presentation</vt:lpstr>
      <vt:lpstr>Exercice LE 8 p.34</vt:lpstr>
      <vt:lpstr>PowerPoint Presentation</vt:lpstr>
      <vt:lpstr>Grammaire : Demander et donner une explication</vt:lpstr>
      <vt:lpstr>PowerPoint Presentation</vt:lpstr>
      <vt:lpstr>Online activities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Elise, Marie Piron</dc:creator>
  <cp:lastModifiedBy>Elise, Marie Piron</cp:lastModifiedBy>
  <cp:revision>2</cp:revision>
  <dcterms:created xsi:type="dcterms:W3CDTF">2024-01-09T15:10:00Z</dcterms:created>
  <dcterms:modified xsi:type="dcterms:W3CDTF">2024-01-15T09:10:31Z</dcterms:modified>
</cp:coreProperties>
</file>