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976" r:id="rId2"/>
    <p:sldId id="1662" r:id="rId3"/>
    <p:sldId id="1663" r:id="rId4"/>
    <p:sldId id="1664" r:id="rId5"/>
    <p:sldId id="1956" r:id="rId6"/>
    <p:sldId id="346" r:id="rId7"/>
    <p:sldId id="1665" r:id="rId8"/>
    <p:sldId id="1959" r:id="rId9"/>
    <p:sldId id="1666" r:id="rId10"/>
    <p:sldId id="1715" r:id="rId11"/>
    <p:sldId id="1667" r:id="rId12"/>
    <p:sldId id="1668" r:id="rId13"/>
    <p:sldId id="1669" r:id="rId14"/>
    <p:sldId id="1670" r:id="rId15"/>
    <p:sldId id="1671" r:id="rId16"/>
    <p:sldId id="1813" r:id="rId17"/>
    <p:sldId id="1672" r:id="rId18"/>
    <p:sldId id="1673" r:id="rId19"/>
    <p:sldId id="1674" r:id="rId20"/>
    <p:sldId id="1957" r:id="rId21"/>
    <p:sldId id="1814" r:id="rId22"/>
    <p:sldId id="1716" r:id="rId23"/>
    <p:sldId id="1676" r:id="rId24"/>
    <p:sldId id="1677" r:id="rId25"/>
    <p:sldId id="1505" r:id="rId26"/>
    <p:sldId id="1678" r:id="rId27"/>
    <p:sldId id="1679" r:id="rId28"/>
    <p:sldId id="1680" r:id="rId29"/>
    <p:sldId id="1506" r:id="rId30"/>
    <p:sldId id="181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2"/>
  </p:normalViewPr>
  <p:slideViewPr>
    <p:cSldViewPr snapToGrid="0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941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1930" cy="29415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29405" y="0"/>
        <a:ext cx="1551314" cy="29415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05780" y="0"/>
        <a:ext cx="1551314" cy="29415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2155" y="0"/>
        <a:ext cx="1551314" cy="29415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9415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58530" y="0"/>
        <a:ext cx="1551314" cy="29415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34905" y="0"/>
        <a:ext cx="1551314" cy="29415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9415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1280" y="0"/>
        <a:ext cx="1551314" cy="29415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87655" y="0"/>
        <a:ext cx="1551314" cy="294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941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1930" cy="29415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29405" y="0"/>
        <a:ext cx="1551314" cy="29415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05780" y="0"/>
        <a:ext cx="1551314" cy="29415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2155" y="0"/>
        <a:ext cx="1551314" cy="29415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9415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58530" y="0"/>
        <a:ext cx="1551314" cy="29415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34905" y="0"/>
        <a:ext cx="1551314" cy="29415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9415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1280" y="0"/>
        <a:ext cx="1551314" cy="29415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87655" y="0"/>
        <a:ext cx="1551314" cy="294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941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1930" cy="29415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29405" y="0"/>
        <a:ext cx="1551314" cy="29415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05780" y="0"/>
        <a:ext cx="1551314" cy="29415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2155" y="0"/>
        <a:ext cx="1551314" cy="29415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9415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58530" y="0"/>
        <a:ext cx="1551314" cy="29415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34905" y="0"/>
        <a:ext cx="1551314" cy="29415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9415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1280" y="0"/>
        <a:ext cx="1551314" cy="29415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87655" y="0"/>
        <a:ext cx="1551314" cy="294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9C354-0B5E-32A2-6315-1F4CFF7F4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EC351-D2DE-4DBB-1FEE-D69C49765A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54FD7-1EBA-D88B-45E7-6F5867AD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0601E-E9A6-FC8B-93DF-D114B588D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0671D-CCAC-4ECA-8F90-66DFACD2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970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66C3-5BA6-71BC-AA0D-DCB612AE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A51046-C2F3-2B16-6E28-B8697BC81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F21D6-A777-E2E0-B8D4-2D894795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C6FAA-7EFE-5DD9-E2C3-D2F06194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99232-C130-57DC-10E8-F76D506CC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240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C20D92-2788-944E-8ADA-04DADD3C6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DD3891-770C-6AA3-7DD2-01A373422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7CFF6-C0DC-4EA8-8423-61F1797D8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378FF-D7DD-CC64-7439-CAF5EC7BD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C34F1-0FB5-BCED-A4AC-5A50A258D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954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0A84B-B5B5-840B-BBA8-017249727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8158A-BF11-8B94-B7C4-D4B793AE6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6D693-C3D0-CCED-4398-492F33172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2F692-9E20-F2E6-D748-AF396FC23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8706A-378C-A9E7-688F-62EB0D39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5846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91763-670B-2A73-34AE-E39A8176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2F492-6D84-7DD0-7F2D-89F5271C5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06486-3812-4A14-4E54-9F7B2F409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D8C4D-712D-1109-21CD-6ECB31F9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C30E3-650D-A704-C4E8-318576BC8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083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7D70A-FDBC-73D0-3A99-FBEF967AC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2D029-5C89-CD57-9233-3183D7619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49677-13F6-93BE-DE93-DA2BAB8CE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C4055-27E7-E7F0-A186-37CA6111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45F1E-0308-81B2-4EE7-F9E1572F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3DDF5-E4E4-7F83-DDB4-71A9BC21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0876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BE40E-F3F3-87DC-BF94-25D18DF3F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39062-EF91-6731-8AD6-C9ED51FE5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DC3D6-1589-2208-F40F-C0086468E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10CA07-3B85-E36F-3120-CA40614FF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63E0A6-7455-7845-9938-368D968AD4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2D96C-F15B-BEFB-8726-2FABAFD31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054847-067B-F26E-A5BB-99BCF5B0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90DDA-2C89-EC26-BE3B-503CAB5C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42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0556E-C963-9AD8-CFFB-611561E0E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D043FE-095A-B30E-1785-0F11FC93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F476C6-8110-AF4D-9CA5-DEE18D86E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D55F8-8475-78A1-B292-816FAE72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745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2E0AB-0A82-2F5F-4B8C-816A665C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BADAFC-94D5-AC9B-CC84-D81205E74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DA862-D2A5-8CBB-29B2-E06CED07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389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6B79-CE01-76E6-5CDD-650A46055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48FA4-6B42-213D-98C7-3C2941842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3875BF-DCFD-665A-8E7F-0873121D9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BFE861-79BF-7C43-0977-DDD7E6713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9CAF75-6497-803C-86E1-5D743F2F4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99E8D-24F2-65B7-1C19-730C0904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319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A998-9393-4BBD-553C-6AAE0250A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EE1254-793D-1ACF-0117-F87C10925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7B95E-7AFA-A6A1-EE3E-0E187FFB7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05A73-8F15-E6B8-03D2-BF15691E7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02163-4593-2358-4DC9-F5D85D90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A3596-EE15-58CD-B85E-D10A35CA5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143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56A11F-164E-145F-F58C-5DA83679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2386A-C4F6-ED20-0F1C-0B5B7143E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E5555-2CF5-3E2C-55A8-58BCD17C8F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062D4-751B-FF4F-BAC7-0C25A9E1EFF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BD242-E2E4-7F1C-6A61-D887495E1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2A1CE-D09A-C644-B855-FBC36918E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0B768-90AB-1F44-ADF8-A62CD4E17D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80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slide" Target="slide26.xml"/><Relationship Id="rId3" Type="http://schemas.openxmlformats.org/officeDocument/2006/relationships/slide" Target="slide10.xml"/><Relationship Id="rId7" Type="http://schemas.openxmlformats.org/officeDocument/2006/relationships/slide" Target="slide9.xml"/><Relationship Id="rId12" Type="http://schemas.openxmlformats.org/officeDocument/2006/relationships/slide" Target="slide1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27.xml"/><Relationship Id="rId5" Type="http://schemas.openxmlformats.org/officeDocument/2006/relationships/slide" Target="slide22.xml"/><Relationship Id="rId10" Type="http://schemas.openxmlformats.org/officeDocument/2006/relationships/slide" Target="slide24.xml"/><Relationship Id="rId4" Type="http://schemas.openxmlformats.org/officeDocument/2006/relationships/slide" Target="slide3.xml"/><Relationship Id="rId9" Type="http://schemas.openxmlformats.org/officeDocument/2006/relationships/slide" Target="slide17.xml"/><Relationship Id="rId14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5ac23dab-2703-4d8b-a7bf-66fbb1494464" TargetMode="External"/><Relationship Id="rId2" Type="http://schemas.openxmlformats.org/officeDocument/2006/relationships/hyperlink" Target="https://kahoot.it/solo/?quizId=9b593966-63bf-4e54-b98d-741f803640a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microsoft.com/office/2007/relationships/media" Target="../media/media7.mp3"/><Relationship Id="rId7" Type="http://schemas.openxmlformats.org/officeDocument/2006/relationships/diagramLayout" Target="../diagrams/layout2.xml"/><Relationship Id="rId12" Type="http://schemas.openxmlformats.org/officeDocument/2006/relationships/image" Target="../media/image5.gif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10" Type="http://schemas.microsoft.com/office/2007/relationships/diagramDrawing" Target="../diagrams/drawing2.xml"/><Relationship Id="rId4" Type="http://schemas.openxmlformats.org/officeDocument/2006/relationships/audio" Target="../media/media7.mp3"/><Relationship Id="rId9" Type="http://schemas.openxmlformats.org/officeDocument/2006/relationships/diagramColors" Target="../diagrams/colors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b3b11b8c-154b-4082-9d5b-837365322e44" TargetMode="External"/><Relationship Id="rId2" Type="http://schemas.openxmlformats.org/officeDocument/2006/relationships/hyperlink" Target="https://kahoot.it/solo/?quizId=d395e2e5-9b35-4081-b5bb-0f06ae6e01ca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9.mp3"/><Relationship Id="rId7" Type="http://schemas.openxmlformats.org/officeDocument/2006/relationships/image" Target="../media/image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a89d42cc-d1cf-4b5e-8e08-34394cda1a3c" TargetMode="External"/><Relationship Id="rId2" Type="http://schemas.openxmlformats.org/officeDocument/2006/relationships/hyperlink" Target="https://kahoot.it/solo/?quizId=236b0c82-be29-4292-a328-c2cbef98011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630679" y="5735236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5" y="2951461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L’heure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" name="TextBox 29">
            <a:hlinkClick r:id="rId6" action="ppaction://hlinksldjump"/>
            <a:extLst>
              <a:ext uri="{FF2B5EF4-FFF2-40B4-BE49-F238E27FC236}">
                <a16:creationId xmlns:a16="http://schemas.microsoft.com/office/drawing/2014/main" id="{7E8D7290-D126-A175-7C6D-2DB514D52657}"/>
              </a:ext>
            </a:extLst>
          </p:cNvPr>
          <p:cNvSpPr txBox="1"/>
          <p:nvPr/>
        </p:nvSpPr>
        <p:spPr>
          <a:xfrm>
            <a:off x="4725427" y="2951461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La routine quotidienne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TextBox 32">
            <a:hlinkClick r:id="rId7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864260" y="449428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VENIR</a:t>
            </a:r>
          </a:p>
        </p:txBody>
      </p:sp>
      <p:sp>
        <p:nvSpPr>
          <p:cNvPr id="34" name="TextBox 33">
            <a:hlinkClick r:id="rId8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9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287787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pronominaux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947907" y="497077"/>
            <a:ext cx="263061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5400" b="1" dirty="0">
                <a:solidFill>
                  <a:srgbClr val="0070C0"/>
                </a:solidFill>
                <a:ea typeface="Calibri"/>
                <a:cs typeface="Calibri"/>
              </a:rPr>
              <a:t>Unité 6</a:t>
            </a:r>
            <a:endParaRPr lang="fr-FR" sz="5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hlinkClick r:id="rId10" action="ppaction://hlinksldjump"/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1" y="2947298"/>
            <a:ext cx="318427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saisons, les mois et les jours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9" y="4493991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L’Impératif</a:t>
            </a:r>
          </a:p>
        </p:txBody>
      </p:sp>
      <p:sp>
        <p:nvSpPr>
          <p:cNvPr id="9" name="TextBox 8">
            <a:hlinkClick r:id="rId12" action="ppaction://hlinksldjump"/>
            <a:extLst>
              <a:ext uri="{FF2B5EF4-FFF2-40B4-BE49-F238E27FC236}">
                <a16:creationId xmlns:a16="http://schemas.microsoft.com/office/drawing/2014/main" id="{39551007-0EE7-B67A-7BB0-0687434ED712}"/>
              </a:ext>
            </a:extLst>
          </p:cNvPr>
          <p:cNvSpPr txBox="1"/>
          <p:nvPr/>
        </p:nvSpPr>
        <p:spPr>
          <a:xfrm>
            <a:off x="4725426" y="4839330"/>
            <a:ext cx="268998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verbes et la négation</a:t>
            </a:r>
          </a:p>
        </p:txBody>
      </p:sp>
      <p:sp>
        <p:nvSpPr>
          <p:cNvPr id="15" name="TextBox 14">
            <a:hlinkClick r:id="rId13" action="ppaction://hlinksldjump"/>
            <a:extLst>
              <a:ext uri="{FF2B5EF4-FFF2-40B4-BE49-F238E27FC236}">
                <a16:creationId xmlns:a16="http://schemas.microsoft.com/office/drawing/2014/main" id="{6737F56B-1F38-4506-E295-431E4B58C495}"/>
              </a:ext>
            </a:extLst>
          </p:cNvPr>
          <p:cNvSpPr txBox="1"/>
          <p:nvPr/>
        </p:nvSpPr>
        <p:spPr>
          <a:xfrm>
            <a:off x="8815662" y="3285852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Donner un conseil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CCB41A-A3CA-894B-1077-CEA0D5CDBB3C}"/>
              </a:ext>
            </a:extLst>
          </p:cNvPr>
          <p:cNvSpPr txBox="1"/>
          <p:nvPr/>
        </p:nvSpPr>
        <p:spPr>
          <a:xfrm>
            <a:off x="8798402" y="698264"/>
            <a:ext cx="22940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Inviter ses copains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CF1086-397F-6C0A-1339-A025244A6F24}"/>
              </a:ext>
            </a:extLst>
          </p:cNvPr>
          <p:cNvSpPr txBox="1"/>
          <p:nvPr/>
        </p:nvSpPr>
        <p:spPr>
          <a:xfrm>
            <a:off x="8597749" y="171996"/>
            <a:ext cx="25928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Unité 6 : La fête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0AC61E-CBC6-DC65-72F4-74F8F226EE2B}"/>
              </a:ext>
            </a:extLst>
          </p:cNvPr>
          <p:cNvSpPr txBox="1"/>
          <p:nvPr/>
        </p:nvSpPr>
        <p:spPr>
          <a:xfrm>
            <a:off x="8814390" y="1031085"/>
            <a:ext cx="27701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2- La routine quotidienne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3846BD-E94F-7BBA-42DF-ACAFFC48B4A8}"/>
              </a:ext>
            </a:extLst>
          </p:cNvPr>
          <p:cNvSpPr txBox="1"/>
          <p:nvPr/>
        </p:nvSpPr>
        <p:spPr>
          <a:xfrm>
            <a:off x="8814390" y="1377297"/>
            <a:ext cx="27701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3- Donner des conseils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hlinkClick r:id="rId14" action="ppaction://hlinksldjump"/>
            <a:extLst>
              <a:ext uri="{FF2B5EF4-FFF2-40B4-BE49-F238E27FC236}">
                <a16:creationId xmlns:a16="http://schemas.microsoft.com/office/drawing/2014/main" id="{C9513971-AB17-7C97-8B40-E1326913A673}"/>
              </a:ext>
            </a:extLst>
          </p:cNvPr>
          <p:cNvSpPr txBox="1"/>
          <p:nvPr/>
        </p:nvSpPr>
        <p:spPr>
          <a:xfrm>
            <a:off x="906594" y="3288148"/>
            <a:ext cx="272718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Inviter / accepter / refuser une invitation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1241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Verb</a:t>
            </a:r>
            <a:r>
              <a:rPr lang="fr-FR" dirty="0"/>
              <a:t> VENIR (to come)</a:t>
            </a:r>
          </a:p>
          <a:p>
            <a:r>
              <a:rPr lang="fr-FR">
                <a:hlinkClick r:id="rId2"/>
              </a:rPr>
              <a:t>https://kahoot.it/solo/?quizId=9b593966-63bf-4e54-b98d-741f803640a8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/>
              <a:t>Tell the time</a:t>
            </a:r>
          </a:p>
          <a:p>
            <a:r>
              <a:rPr lang="fr-FR">
                <a:hlinkClick r:id="rId3"/>
              </a:rPr>
              <a:t>https://wordwall.net/resource/56512816/lheure-du-quotidien</a:t>
            </a:r>
          </a:p>
          <a:p>
            <a:r>
              <a:rPr lang="fr-FR">
                <a:hlinkClick r:id="rId3"/>
              </a:rPr>
              <a:t>https://kahoot.it/solo/?quizId=5ac23dab-2703-4d8b-a7bf-66fbb1494464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62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8934BA-9071-C19A-D315-853939F91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4" r="9807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fr-FR" sz="5200" dirty="0">
                <a:solidFill>
                  <a:srgbClr val="FFFFFF"/>
                </a:solidFill>
              </a:rPr>
              <a:t>Unit 6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2735706"/>
            <a:ext cx="7196390" cy="3889946"/>
          </a:xfrm>
        </p:spPr>
        <p:txBody>
          <a:bodyPr anchor="b">
            <a:normAutofit/>
          </a:bodyPr>
          <a:lstStyle/>
          <a:p>
            <a:pPr algn="l"/>
            <a:r>
              <a:rPr lang="fr-FR" sz="3200" dirty="0">
                <a:solidFill>
                  <a:srgbClr val="FFFFFF"/>
                </a:solidFill>
              </a:rPr>
              <a:t>La routine quotidienne : </a:t>
            </a:r>
          </a:p>
          <a:p>
            <a:pPr algn="l"/>
            <a:endParaRPr lang="fr-FR" sz="3200">
              <a:solidFill>
                <a:srgbClr val="FFFFFF"/>
              </a:solidFill>
            </a:endParaRPr>
          </a:p>
          <a:p>
            <a:pPr algn="l"/>
            <a:endParaRPr lang="fr-FR" sz="3200">
              <a:solidFill>
                <a:srgbClr val="FFFF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FFFFFF"/>
                </a:solidFill>
              </a:rPr>
              <a:t>Moments of the </a:t>
            </a:r>
            <a:r>
              <a:rPr lang="fr-FR" sz="3200" dirty="0" err="1">
                <a:solidFill>
                  <a:srgbClr val="FFFFFF"/>
                </a:solidFill>
              </a:rPr>
              <a:t>day</a:t>
            </a:r>
            <a:endParaRPr lang="fr-FR" sz="3200">
              <a:solidFill>
                <a:srgbClr val="FFFF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FFFFFF"/>
                </a:solidFill>
              </a:rPr>
              <a:t>Daily routine</a:t>
            </a:r>
          </a:p>
        </p:txBody>
      </p:sp>
    </p:spTree>
    <p:extLst>
      <p:ext uri="{BB962C8B-B14F-4D97-AF65-F5344CB8AC3E}">
        <p14:creationId xmlns:p14="http://schemas.microsoft.com/office/powerpoint/2010/main" val="333988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EE79B-6CC0-B48B-51EF-0D9D80E8F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fr-FR" sz="3200" dirty="0">
                <a:solidFill>
                  <a:schemeClr val="bg1"/>
                </a:solidFill>
              </a:rPr>
              <a:t>Vocabulaire : les moments de la journée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B5C087A-5496-644E-8738-0C360ADA48F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80766" y="2166938"/>
          <a:ext cx="9030470" cy="3512923"/>
        </p:xfrm>
        <a:graphic>
          <a:graphicData uri="http://schemas.openxmlformats.org/drawingml/2006/table">
            <a:tbl>
              <a:tblPr firstRow="1" firstCol="1" bandRow="1"/>
              <a:tblGrid>
                <a:gridCol w="4447313">
                  <a:extLst>
                    <a:ext uri="{9D8B030D-6E8A-4147-A177-3AD203B41FA5}">
                      <a16:colId xmlns:a16="http://schemas.microsoft.com/office/drawing/2014/main" val="3123450458"/>
                    </a:ext>
                  </a:extLst>
                </a:gridCol>
                <a:gridCol w="4583157">
                  <a:extLst>
                    <a:ext uri="{9D8B030D-6E8A-4147-A177-3AD203B41FA5}">
                      <a16:colId xmlns:a16="http://schemas.microsoft.com/office/drawing/2014/main" val="673536698"/>
                    </a:ext>
                  </a:extLst>
                </a:gridCol>
              </a:tblGrid>
              <a:tr h="47827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Les moments de la journée</a:t>
                      </a:r>
                      <a:endParaRPr lang="fr-FR" sz="40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267" marR="142267" marT="71133" marB="7113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719528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 </a:t>
                      </a:r>
                      <a:r>
                        <a:rPr lang="fr-FR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general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(habit)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Today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 (</a:t>
                      </a:r>
                      <a:r>
                        <a:rPr lang="fr-FR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ponctual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703047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matin,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matin,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886265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midi,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midi,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000392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L’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après-midi,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Cet 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après-midi,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285473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soir,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soir,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897653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Pour parler d’un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moment répétitif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on utilise 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les articles définis (le/la/l’/les)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Pour parler d’un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moment ponctuel,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 utilise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les articles démonstratifs (ce/cette/ces)</a:t>
                      </a:r>
                      <a:endParaRPr lang="fr-FR" sz="28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847496"/>
                  </a:ext>
                </a:extLst>
              </a:tr>
            </a:tbl>
          </a:graphicData>
        </a:graphic>
      </p:graphicFrame>
      <p:pic>
        <p:nvPicPr>
          <p:cNvPr id="6" name="mp3-output-ttsfree(dot)com (9)">
            <a:hlinkClick r:id="" action="ppaction://media"/>
            <a:extLst>
              <a:ext uri="{FF2B5EF4-FFF2-40B4-BE49-F238E27FC236}">
                <a16:creationId xmlns:a16="http://schemas.microsoft.com/office/drawing/2014/main" id="{C89161C7-5D24-C0D6-F189-F832400F0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98845" y="2090784"/>
            <a:ext cx="713143" cy="713143"/>
          </a:xfrm>
          <a:prstGeom prst="rect">
            <a:avLst/>
          </a:prstGeom>
        </p:spPr>
      </p:pic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45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1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:a16="http://schemas.microsoft.com/office/drawing/2014/main" id="{0451AD04-F0FC-3884-CAD8-6EA9E4055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16032"/>
            <a:ext cx="10905066" cy="3625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03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CA0181-7E97-83B4-5D6B-5429D7D83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88894"/>
            <a:ext cx="10306520" cy="880730"/>
          </a:xfrm>
        </p:spPr>
        <p:txBody>
          <a:bodyPr>
            <a:normAutofit/>
          </a:bodyPr>
          <a:lstStyle/>
          <a:p>
            <a:r>
              <a:rPr lang="fr-FR" sz="3700" dirty="0"/>
              <a:t>Vocabulaire : les activités quotidiennes (routine)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AFB3603-2CD8-6F72-9068-EA7A9F718E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1667" y="1818633"/>
          <a:ext cx="10095790" cy="498652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823632">
                  <a:extLst>
                    <a:ext uri="{9D8B030D-6E8A-4147-A177-3AD203B41FA5}">
                      <a16:colId xmlns:a16="http://schemas.microsoft.com/office/drawing/2014/main" val="2770517642"/>
                    </a:ext>
                  </a:extLst>
                </a:gridCol>
                <a:gridCol w="3823632">
                  <a:extLst>
                    <a:ext uri="{9D8B030D-6E8A-4147-A177-3AD203B41FA5}">
                      <a16:colId xmlns:a16="http://schemas.microsoft.com/office/drawing/2014/main" val="2019055559"/>
                    </a:ext>
                  </a:extLst>
                </a:gridCol>
                <a:gridCol w="2448526">
                  <a:extLst>
                    <a:ext uri="{9D8B030D-6E8A-4147-A177-3AD203B41FA5}">
                      <a16:colId xmlns:a16="http://schemas.microsoft.com/office/drawing/2014/main" val="3307558882"/>
                    </a:ext>
                  </a:extLst>
                </a:gridCol>
              </a:tblGrid>
              <a:tr h="250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moments de la journée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Activités quotidiennes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Heure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090262755"/>
                  </a:ext>
                </a:extLst>
              </a:tr>
              <a:tr h="250783">
                <a:tc row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matin,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lève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à 9h30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077068041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douche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2469981157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m’habille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à 10h00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719737094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brosse les dents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975781616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coiffe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782891562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prends mon petit-déjeuner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51780383"/>
                  </a:ext>
                </a:extLst>
              </a:tr>
              <a:tr h="250783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midi,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mange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à 12h30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970353679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repose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6163"/>
                  </a:ext>
                </a:extLst>
              </a:tr>
              <a:tr h="250783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L’après-midi,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fais de la musique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629463464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regarde la télé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099718009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vais sur internet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676051779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fais mes devoirs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352789449"/>
                  </a:ext>
                </a:extLst>
              </a:tr>
              <a:tr h="250783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soir,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couche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à 22 ou 23h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283428808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joue aux jeux vidéo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de 21h à 22h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442908382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dors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601374530"/>
                  </a:ext>
                </a:extLst>
              </a:tr>
            </a:tbl>
          </a:graphicData>
        </a:graphic>
      </p:graphicFrame>
      <p:pic>
        <p:nvPicPr>
          <p:cNvPr id="5" name="mp3-output-ttsfree(dot)com (10)">
            <a:hlinkClick r:id="" action="ppaction://media"/>
            <a:extLst>
              <a:ext uri="{FF2B5EF4-FFF2-40B4-BE49-F238E27FC236}">
                <a16:creationId xmlns:a16="http://schemas.microsoft.com/office/drawing/2014/main" id="{F94FB5E4-461D-79F3-D3F6-D0FC14225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55064" y="2054044"/>
            <a:ext cx="488529" cy="488529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84" y="48745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54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594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 dirty="0" smtClean="0"/>
              <a:pPr>
                <a:spcAft>
                  <a:spcPts val="600"/>
                </a:spcAft>
              </a:pPr>
              <a:t>16</a:t>
            </a:fld>
            <a:endParaRPr lang="en-US" sz="1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18003" y="209551"/>
            <a:ext cx="1205070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Practice : Les activités quotidiennes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33953" y="1045237"/>
            <a:ext cx="451757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u="sng" dirty="0"/>
              <a:t>Décris la routine des </a:t>
            </a:r>
            <a:r>
              <a:rPr lang="fr-FR" sz="2800" u="sng" dirty="0" err="1"/>
              <a:t>Simpsons</a:t>
            </a:r>
            <a:r>
              <a:rPr lang="fr-FR" sz="2800" u="sng" dirty="0"/>
              <a:t> :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Le matin, Bart se réveille.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Ensuite, il se lève.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Pendant ce temps-là, Homer est dans la salle de bains où il se douche.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Quand Homer a terminé, Bart se coiffe.</a:t>
            </a:r>
          </a:p>
          <a:p>
            <a:pPr marL="457189" indent="-457189" algn="just">
              <a:buFontTx/>
              <a:buChar char="-"/>
            </a:pPr>
            <a:endParaRPr lang="fr-FR" sz="3200"/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2177" y="904762"/>
            <a:ext cx="6600283" cy="5816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30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9EC18-F5A1-BDA9-CB3A-BDA94565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000" kern="1200" dirty="0">
                <a:latin typeface="+mj-lt"/>
                <a:ea typeface="+mj-ea"/>
                <a:cs typeface="+mj-cs"/>
              </a:rPr>
              <a:t> : Reflexive verbs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902075B-F398-2B5E-C1E3-3C44B1AE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904" y="2494450"/>
            <a:ext cx="4053545" cy="35631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400" b="0" i="0" u="sng" strike="noStrike" cap="none" normalizeH="0" baseline="0" dirty="0" err="1">
                <a:ln>
                  <a:noFill/>
                </a:ln>
                <a:effectLst/>
              </a:rPr>
              <a:t>Observez</a:t>
            </a:r>
            <a:r>
              <a:rPr kumimoji="0" lang="en-US" altLang="fr-FR" sz="2400" b="0" i="0" u="sng" strike="noStrike" cap="none" normalizeH="0" baseline="0" dirty="0">
                <a:ln>
                  <a:noFill/>
                </a:ln>
                <a:effectLst/>
              </a:rPr>
              <a:t> les </a:t>
            </a:r>
            <a:r>
              <a:rPr kumimoji="0" lang="en-US" altLang="fr-FR" sz="2400" b="0" i="0" u="sng" strike="noStrike" cap="none" normalizeH="0" baseline="0" dirty="0" err="1">
                <a:ln>
                  <a:noFill/>
                </a:ln>
                <a:effectLst/>
              </a:rPr>
              <a:t>verbes</a:t>
            </a:r>
            <a:r>
              <a:rPr kumimoji="0" lang="en-US" altLang="fr-FR" sz="2400" b="0" i="0" u="sng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400" b="0" i="0" u="sng" strike="noStrike" cap="none" normalizeH="0" baseline="0" dirty="0" err="1">
                <a:ln>
                  <a:noFill/>
                </a:ln>
                <a:effectLst/>
              </a:rPr>
              <a:t>suivants</a:t>
            </a:r>
            <a:r>
              <a:rPr kumimoji="0" lang="en-US" altLang="fr-FR" sz="2400" b="0" i="0" u="sng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fr-FR" sz="2400" b="0" i="0" u="sng" strike="noStrike" cap="none" normalizeH="0" baseline="0" dirty="0" err="1">
                <a:ln>
                  <a:noFill/>
                </a:ln>
                <a:effectLst/>
              </a:rPr>
              <a:t>qu’est-ce</a:t>
            </a:r>
            <a:r>
              <a:rPr kumimoji="0" lang="en-US" altLang="fr-FR" sz="2400" b="0" i="0" u="sng" strike="noStrike" cap="none" normalizeH="0" baseline="0" dirty="0">
                <a:ln>
                  <a:noFill/>
                </a:ln>
                <a:effectLst/>
              </a:rPr>
              <a:t> que </a:t>
            </a:r>
            <a:r>
              <a:rPr kumimoji="0" lang="en-US" altLang="fr-FR" sz="2400" b="0" i="0" u="sng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kumimoji="0" lang="en-US" altLang="fr-FR" sz="2400" b="0" i="0" u="sng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400" b="0" i="0" u="sng" strike="noStrike" cap="none" normalizeH="0" baseline="0" dirty="0" err="1">
                <a:ln>
                  <a:noFill/>
                </a:ln>
                <a:effectLst/>
              </a:rPr>
              <a:t>remarquez</a:t>
            </a:r>
            <a:r>
              <a:rPr kumimoji="0" lang="en-US" altLang="fr-FR" sz="2400" b="0" i="0" u="sng" strike="noStrike" cap="none" normalizeH="0" baseline="0" dirty="0">
                <a:ln>
                  <a:noFill/>
                </a:ln>
                <a:effectLst/>
              </a:rPr>
              <a:t> ? </a:t>
            </a:r>
            <a:endParaRPr kumimoji="0" lang="en-US" altLang="fr-FR" sz="24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320E5BF-79D8-C0CC-35B4-F809906261D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91767" y="2492376"/>
          <a:ext cx="4016654" cy="3563378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016654">
                  <a:extLst>
                    <a:ext uri="{9D8B030D-6E8A-4147-A177-3AD203B41FA5}">
                      <a16:colId xmlns:a16="http://schemas.microsoft.com/office/drawing/2014/main" val="2866338322"/>
                    </a:ext>
                  </a:extLst>
                </a:gridCol>
              </a:tblGrid>
              <a:tr h="509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Activités quotidiennes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3239560303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</a:t>
                      </a: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r>
                        <a:rPr lang="fr-FR" sz="2700" dirty="0">
                          <a:effectLst/>
                        </a:rPr>
                        <a:t> lève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1409778950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</a:t>
                      </a: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r>
                        <a:rPr lang="fr-FR" sz="2700" dirty="0">
                          <a:effectLst/>
                        </a:rPr>
                        <a:t> douche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560273717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</a:t>
                      </a: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m’</a:t>
                      </a:r>
                      <a:r>
                        <a:rPr lang="fr-FR" sz="2700" dirty="0">
                          <a:effectLst/>
                        </a:rPr>
                        <a:t>habille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3996058262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</a:t>
                      </a: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r>
                        <a:rPr lang="fr-FR" sz="2700" dirty="0">
                          <a:effectLst/>
                        </a:rPr>
                        <a:t> brosse les dents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2912097020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</a:t>
                      </a: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r>
                        <a:rPr lang="fr-FR" sz="2700" dirty="0">
                          <a:effectLst/>
                        </a:rPr>
                        <a:t> coiffe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2510036491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ne </a:t>
                      </a: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r>
                        <a:rPr lang="fr-FR" sz="2700" dirty="0">
                          <a:effectLst/>
                        </a:rPr>
                        <a:t> coiffe pas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3779706709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BB27A01-1F0F-B9C0-B417-49CADD828933}"/>
              </a:ext>
            </a:extLst>
          </p:cNvPr>
          <p:cNvGraphicFramePr/>
          <p:nvPr/>
        </p:nvGraphicFramePr>
        <p:xfrm>
          <a:off x="-1" y="12132"/>
          <a:ext cx="12192001" cy="29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740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802703-E062-621F-1580-DC34CDD457C3}"/>
              </a:ext>
            </a:extLst>
          </p:cNvPr>
          <p:cNvSpPr txBox="1"/>
          <p:nvPr/>
        </p:nvSpPr>
        <p:spPr>
          <a:xfrm>
            <a:off x="757450" y="521208"/>
            <a:ext cx="10754437" cy="1627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latin typeface="+mj-lt"/>
                <a:ea typeface="+mj-ea"/>
                <a:cs typeface="+mj-cs"/>
              </a:rPr>
              <a:t>Les </a:t>
            </a:r>
            <a:r>
              <a:rPr lang="en-US" sz="4800" kern="1200" dirty="0" err="1">
                <a:latin typeface="+mj-lt"/>
                <a:ea typeface="+mj-ea"/>
                <a:cs typeface="+mj-cs"/>
              </a:rPr>
              <a:t>verbes</a:t>
            </a:r>
            <a:r>
              <a:rPr lang="en-US" sz="4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latin typeface="+mj-lt"/>
                <a:ea typeface="+mj-ea"/>
                <a:cs typeface="+mj-cs"/>
              </a:rPr>
              <a:t>pronominaux</a:t>
            </a:r>
            <a:endParaRPr lang="en-US" sz="4800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612EC30-02B7-DEC7-CF46-AC02120CE4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57238" y="2888519"/>
          <a:ext cx="10755315" cy="3205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8718">
                  <a:extLst>
                    <a:ext uri="{9D8B030D-6E8A-4147-A177-3AD203B41FA5}">
                      <a16:colId xmlns:a16="http://schemas.microsoft.com/office/drawing/2014/main" val="3211899039"/>
                    </a:ext>
                  </a:extLst>
                </a:gridCol>
                <a:gridCol w="1046821">
                  <a:extLst>
                    <a:ext uri="{9D8B030D-6E8A-4147-A177-3AD203B41FA5}">
                      <a16:colId xmlns:a16="http://schemas.microsoft.com/office/drawing/2014/main" val="2959794531"/>
                    </a:ext>
                  </a:extLst>
                </a:gridCol>
                <a:gridCol w="1949008">
                  <a:extLst>
                    <a:ext uri="{9D8B030D-6E8A-4147-A177-3AD203B41FA5}">
                      <a16:colId xmlns:a16="http://schemas.microsoft.com/office/drawing/2014/main" val="3824526984"/>
                    </a:ext>
                  </a:extLst>
                </a:gridCol>
                <a:gridCol w="2068718">
                  <a:extLst>
                    <a:ext uri="{9D8B030D-6E8A-4147-A177-3AD203B41FA5}">
                      <a16:colId xmlns:a16="http://schemas.microsoft.com/office/drawing/2014/main" val="3458652154"/>
                    </a:ext>
                  </a:extLst>
                </a:gridCol>
                <a:gridCol w="1085765">
                  <a:extLst>
                    <a:ext uri="{9D8B030D-6E8A-4147-A177-3AD203B41FA5}">
                      <a16:colId xmlns:a16="http://schemas.microsoft.com/office/drawing/2014/main" val="3248677490"/>
                    </a:ext>
                  </a:extLst>
                </a:gridCol>
                <a:gridCol w="2536285">
                  <a:extLst>
                    <a:ext uri="{9D8B030D-6E8A-4147-A177-3AD203B41FA5}">
                      <a16:colId xmlns:a16="http://schemas.microsoft.com/office/drawing/2014/main" val="2132892619"/>
                    </a:ext>
                  </a:extLst>
                </a:gridCol>
              </a:tblGrid>
              <a:tr h="45786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2700" dirty="0">
                          <a:solidFill>
                            <a:schemeClr val="bg1"/>
                          </a:solidFill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S’</a:t>
                      </a:r>
                      <a:r>
                        <a:rPr lang="fr-FR" sz="2700" dirty="0">
                          <a:solidFill>
                            <a:schemeClr val="bg1"/>
                          </a:solidFill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867715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Je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68670941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Tu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te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689845268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Il / elle / on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Il / elle / on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405215019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Nous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Nous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589116756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Vous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Vous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142647176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Ils / elles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Ils / elles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s’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1040708979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1E6FE93-3D96-5CD6-FED3-8D51CE6E0CE5}"/>
              </a:ext>
            </a:extLst>
          </p:cNvPr>
          <p:cNvGraphicFramePr/>
          <p:nvPr/>
        </p:nvGraphicFramePr>
        <p:xfrm>
          <a:off x="-1" y="12132"/>
          <a:ext cx="12192001" cy="29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mp3-output-ttsfree(dot)com (11)">
            <a:hlinkClick r:id="" action="ppaction://media"/>
            <a:extLst>
              <a:ext uri="{FF2B5EF4-FFF2-40B4-BE49-F238E27FC236}">
                <a16:creationId xmlns:a16="http://schemas.microsoft.com/office/drawing/2014/main" id="{5AE528FD-A5D0-82E1-68C3-4B5FB2895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02818" y="2944133"/>
            <a:ext cx="304800" cy="304800"/>
          </a:xfrm>
          <a:prstGeom prst="rect">
            <a:avLst/>
          </a:prstGeom>
        </p:spPr>
      </p:pic>
      <p:pic>
        <p:nvPicPr>
          <p:cNvPr id="6" name="mp3-output-ttsfree(dot)com (12)">
            <a:hlinkClick r:id="" action="ppaction://media"/>
            <a:extLst>
              <a:ext uri="{FF2B5EF4-FFF2-40B4-BE49-F238E27FC236}">
                <a16:creationId xmlns:a16="http://schemas.microsoft.com/office/drawing/2014/main" id="{B6738BE7-29E9-3EBF-F95F-33355443BB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49732" y="2967493"/>
            <a:ext cx="304800" cy="304800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81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 français avec Madame Tessier: 27 - Les verbes pronominaux (au présent)">
            <a:extLst>
              <a:ext uri="{FF2B5EF4-FFF2-40B4-BE49-F238E27FC236}">
                <a16:creationId xmlns:a16="http://schemas.microsoft.com/office/drawing/2014/main" id="{0466F1B1-5E5C-4D8A-A5CF-AA0361902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EDECF3D-F1F1-AF53-7EAC-C50699C59FD6}"/>
              </a:ext>
            </a:extLst>
          </p:cNvPr>
          <p:cNvGraphicFramePr/>
          <p:nvPr/>
        </p:nvGraphicFramePr>
        <p:xfrm>
          <a:off x="-1" y="12132"/>
          <a:ext cx="12192001" cy="29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502592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9AAB3B6-8787-F867-A5A8-8DB5EAF7B1A6}"/>
              </a:ext>
            </a:extLst>
          </p:cNvPr>
          <p:cNvSpPr txBox="1"/>
          <p:nvPr/>
        </p:nvSpPr>
        <p:spPr>
          <a:xfrm>
            <a:off x="4329775" y="5698090"/>
            <a:ext cx="2416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99FF"/>
                </a:solidFill>
              </a:rPr>
              <a:t>verbe </a:t>
            </a:r>
            <a:r>
              <a:rPr lang="fr-FR" sz="3200" b="1" dirty="0"/>
              <a:t>+</a:t>
            </a:r>
            <a:r>
              <a:rPr lang="fr-FR" sz="3200" b="1" dirty="0">
                <a:solidFill>
                  <a:srgbClr val="FF99FF"/>
                </a:solidFill>
              </a:rPr>
              <a:t> </a:t>
            </a:r>
            <a:r>
              <a:rPr lang="fr-FR" sz="3200" b="1" dirty="0">
                <a:solidFill>
                  <a:schemeClr val="accent5"/>
                </a:solidFill>
              </a:rPr>
              <a:t>pas</a:t>
            </a:r>
            <a:endParaRPr lang="fr-FR" sz="2000" b="1" dirty="0">
              <a:solidFill>
                <a:schemeClr val="accent5"/>
              </a:solidFill>
            </a:endParaRPr>
          </a:p>
        </p:txBody>
      </p:sp>
      <p:pic>
        <p:nvPicPr>
          <p:cNvPr id="1030" name="Picture 6" descr="Surprise Shock Sticker by YUKIJI">
            <a:extLst>
              <a:ext uri="{FF2B5EF4-FFF2-40B4-BE49-F238E27FC236}">
                <a16:creationId xmlns:a16="http://schemas.microsoft.com/office/drawing/2014/main" id="{D6B026CB-48A8-6657-CDD3-6BC86ED9C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41" y="5314566"/>
            <a:ext cx="1145779" cy="114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urprise Shock Sticker by YUKIJI">
            <a:extLst>
              <a:ext uri="{FF2B5EF4-FFF2-40B4-BE49-F238E27FC236}">
                <a16:creationId xmlns:a16="http://schemas.microsoft.com/office/drawing/2014/main" id="{86501175-3B53-36B4-341F-74BAD8639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477" y="5314566"/>
            <a:ext cx="1145779" cy="114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7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>
            <a:extLst>
              <a:ext uri="{FF2B5EF4-FFF2-40B4-BE49-F238E27FC236}">
                <a16:creationId xmlns:a16="http://schemas.microsoft.com/office/drawing/2014/main" id="{493DE987-CC59-57E2-E960-B9400EEC44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1" r="1" b="1"/>
          <a:stretch/>
        </p:blipFill>
        <p:spPr>
          <a:xfrm>
            <a:off x="20" y="-1"/>
            <a:ext cx="12191980" cy="6858002"/>
          </a:xfrm>
          <a:custGeom>
            <a:avLst/>
            <a:gdLst/>
            <a:ahLst/>
            <a:cxnLst/>
            <a:rect l="l" t="t" r="r" b="b"/>
            <a:pathLst>
              <a:path w="12192000" h="6858002">
                <a:moveTo>
                  <a:pt x="5307101" y="6857999"/>
                </a:moveTo>
                <a:lnTo>
                  <a:pt x="12192000" y="6857999"/>
                </a:lnTo>
                <a:lnTo>
                  <a:pt x="12192000" y="6858002"/>
                </a:lnTo>
                <a:lnTo>
                  <a:pt x="5307088" y="685800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77972"/>
                </a:lnTo>
                <a:lnTo>
                  <a:pt x="12152890" y="6290206"/>
                </a:lnTo>
                <a:cubicBezTo>
                  <a:pt x="12105395" y="6304478"/>
                  <a:pt x="12054092" y="6317152"/>
                  <a:pt x="12009354" y="6315664"/>
                </a:cubicBezTo>
                <a:cubicBezTo>
                  <a:pt x="11994503" y="6311032"/>
                  <a:pt x="11985943" y="6310638"/>
                  <a:pt x="11978968" y="6319390"/>
                </a:cubicBezTo>
                <a:cubicBezTo>
                  <a:pt x="11941764" y="6318961"/>
                  <a:pt x="11901790" y="6339612"/>
                  <a:pt x="11878895" y="6327233"/>
                </a:cubicBezTo>
                <a:cubicBezTo>
                  <a:pt x="11878918" y="6346592"/>
                  <a:pt x="11826486" y="6319151"/>
                  <a:pt x="11814979" y="6337141"/>
                </a:cubicBezTo>
                <a:cubicBezTo>
                  <a:pt x="11820607" y="6367517"/>
                  <a:pt x="11727668" y="6353622"/>
                  <a:pt x="11687508" y="6364470"/>
                </a:cubicBezTo>
                <a:cubicBezTo>
                  <a:pt x="11692944" y="6381370"/>
                  <a:pt x="11638976" y="6383664"/>
                  <a:pt x="11672002" y="6397904"/>
                </a:cubicBezTo>
                <a:cubicBezTo>
                  <a:pt x="11645814" y="6406115"/>
                  <a:pt x="11642999" y="6389784"/>
                  <a:pt x="11629894" y="6384496"/>
                </a:cubicBezTo>
                <a:cubicBezTo>
                  <a:pt x="11597582" y="6386755"/>
                  <a:pt x="11602281" y="6372208"/>
                  <a:pt x="11597728" y="6361596"/>
                </a:cubicBezTo>
                <a:cubicBezTo>
                  <a:pt x="11567716" y="6387703"/>
                  <a:pt x="11505156" y="6361750"/>
                  <a:pt x="11448211" y="6357842"/>
                </a:cubicBezTo>
                <a:cubicBezTo>
                  <a:pt x="11414499" y="6357897"/>
                  <a:pt x="11370196" y="6408532"/>
                  <a:pt x="11336630" y="6383021"/>
                </a:cubicBezTo>
                <a:cubicBezTo>
                  <a:pt x="11316728" y="6389671"/>
                  <a:pt x="11284212" y="6365546"/>
                  <a:pt x="11267820" y="6388199"/>
                </a:cubicBezTo>
                <a:cubicBezTo>
                  <a:pt x="11215412" y="6380118"/>
                  <a:pt x="11199532" y="6391497"/>
                  <a:pt x="11153755" y="6378749"/>
                </a:cubicBezTo>
                <a:cubicBezTo>
                  <a:pt x="11097684" y="6376473"/>
                  <a:pt x="11142086" y="6407848"/>
                  <a:pt x="11063998" y="6397440"/>
                </a:cubicBezTo>
                <a:cubicBezTo>
                  <a:pt x="11028900" y="6406581"/>
                  <a:pt x="10989384" y="6411343"/>
                  <a:pt x="10949261" y="6411271"/>
                </a:cubicBezTo>
                <a:cubicBezTo>
                  <a:pt x="10946808" y="6404413"/>
                  <a:pt x="10928478" y="6413021"/>
                  <a:pt x="10920620" y="6414504"/>
                </a:cubicBezTo>
                <a:cubicBezTo>
                  <a:pt x="10921840" y="6410173"/>
                  <a:pt x="10906289" y="6407257"/>
                  <a:pt x="10899483" y="6410536"/>
                </a:cubicBezTo>
                <a:cubicBezTo>
                  <a:pt x="10774259" y="6419728"/>
                  <a:pt x="10854212" y="6382839"/>
                  <a:pt x="10774590" y="6403309"/>
                </a:cubicBezTo>
                <a:cubicBezTo>
                  <a:pt x="10724638" y="6405843"/>
                  <a:pt x="10739599" y="6355991"/>
                  <a:pt x="10682861" y="6377814"/>
                </a:cubicBezTo>
                <a:cubicBezTo>
                  <a:pt x="10622947" y="6375380"/>
                  <a:pt x="10589912" y="6355504"/>
                  <a:pt x="10530714" y="6366548"/>
                </a:cubicBezTo>
                <a:cubicBezTo>
                  <a:pt x="10474643" y="6364190"/>
                  <a:pt x="10428348" y="6354710"/>
                  <a:pt x="10379097" y="6358630"/>
                </a:cubicBezTo>
                <a:cubicBezTo>
                  <a:pt x="10361622" y="6351880"/>
                  <a:pt x="10344151" y="6348805"/>
                  <a:pt x="10323727" y="6357333"/>
                </a:cubicBezTo>
                <a:cubicBezTo>
                  <a:pt x="10272196" y="6352518"/>
                  <a:pt x="10263446" y="6339056"/>
                  <a:pt x="10227126" y="6348100"/>
                </a:cubicBezTo>
                <a:cubicBezTo>
                  <a:pt x="10196351" y="6318664"/>
                  <a:pt x="10199174" y="6342674"/>
                  <a:pt x="10163542" y="6343141"/>
                </a:cubicBezTo>
                <a:cubicBezTo>
                  <a:pt x="10134376" y="6345476"/>
                  <a:pt x="10177885" y="6359944"/>
                  <a:pt x="10151161" y="6358763"/>
                </a:cubicBezTo>
                <a:cubicBezTo>
                  <a:pt x="10126522" y="6349492"/>
                  <a:pt x="10117113" y="6369683"/>
                  <a:pt x="10092125" y="6358861"/>
                </a:cubicBezTo>
                <a:cubicBezTo>
                  <a:pt x="10107302" y="6344459"/>
                  <a:pt x="10032910" y="6356018"/>
                  <a:pt x="10037958" y="6342614"/>
                </a:cubicBezTo>
                <a:cubicBezTo>
                  <a:pt x="10003046" y="6359008"/>
                  <a:pt x="10003017" y="6334504"/>
                  <a:pt x="9966866" y="6337014"/>
                </a:cubicBezTo>
                <a:cubicBezTo>
                  <a:pt x="9947485" y="6342600"/>
                  <a:pt x="9935606" y="6342702"/>
                  <a:pt x="9924418" y="6333490"/>
                </a:cubicBezTo>
                <a:cubicBezTo>
                  <a:pt x="9834150" y="6361084"/>
                  <a:pt x="9880223" y="6330704"/>
                  <a:pt x="9806001" y="6337361"/>
                </a:cubicBezTo>
                <a:cubicBezTo>
                  <a:pt x="9740686" y="6345638"/>
                  <a:pt x="9670300" y="6348205"/>
                  <a:pt x="9596449" y="6376180"/>
                </a:cubicBezTo>
                <a:cubicBezTo>
                  <a:pt x="9581101" y="6384665"/>
                  <a:pt x="9553986" y="6385744"/>
                  <a:pt x="9535890" y="6378590"/>
                </a:cubicBezTo>
                <a:cubicBezTo>
                  <a:pt x="9532775" y="6377359"/>
                  <a:pt x="9530052" y="6375925"/>
                  <a:pt x="9527805" y="6374334"/>
                </a:cubicBezTo>
                <a:cubicBezTo>
                  <a:pt x="9481894" y="6394749"/>
                  <a:pt x="9464762" y="6381055"/>
                  <a:pt x="9441373" y="6395633"/>
                </a:cubicBezTo>
                <a:cubicBezTo>
                  <a:pt x="9381290" y="6397202"/>
                  <a:pt x="9341618" y="6377583"/>
                  <a:pt x="9320149" y="6390280"/>
                </a:cubicBezTo>
                <a:cubicBezTo>
                  <a:pt x="9291150" y="6386896"/>
                  <a:pt x="9257768" y="6367103"/>
                  <a:pt x="9229488" y="6380382"/>
                </a:cubicBezTo>
                <a:cubicBezTo>
                  <a:pt x="9230007" y="6377216"/>
                  <a:pt x="9227921" y="6376045"/>
                  <a:pt x="9224285" y="6375920"/>
                </a:cubicBezTo>
                <a:lnTo>
                  <a:pt x="9217537" y="6376762"/>
                </a:lnTo>
                <a:lnTo>
                  <a:pt x="9214728" y="6381637"/>
                </a:lnTo>
                <a:cubicBezTo>
                  <a:pt x="9202170" y="6398803"/>
                  <a:pt x="9191484" y="6381138"/>
                  <a:pt x="9161049" y="6384539"/>
                </a:cubicBezTo>
                <a:cubicBezTo>
                  <a:pt x="9146336" y="6385184"/>
                  <a:pt x="9147761" y="6380673"/>
                  <a:pt x="9149697" y="6376552"/>
                </a:cubicBezTo>
                <a:lnTo>
                  <a:pt x="9150803" y="6372240"/>
                </a:lnTo>
                <a:lnTo>
                  <a:pt x="9141448" y="6372359"/>
                </a:lnTo>
                <a:lnTo>
                  <a:pt x="9137486" y="6372055"/>
                </a:lnTo>
                <a:lnTo>
                  <a:pt x="9126952" y="6375163"/>
                </a:lnTo>
                <a:cubicBezTo>
                  <a:pt x="9117353" y="6375502"/>
                  <a:pt x="9107828" y="6372135"/>
                  <a:pt x="9098334" y="6372861"/>
                </a:cubicBezTo>
                <a:cubicBezTo>
                  <a:pt x="9093587" y="6373224"/>
                  <a:pt x="9088847" y="6374610"/>
                  <a:pt x="9084110" y="6377995"/>
                </a:cubicBezTo>
                <a:cubicBezTo>
                  <a:pt x="9105864" y="6390113"/>
                  <a:pt x="9028073" y="6387966"/>
                  <a:pt x="9039515" y="6400351"/>
                </a:cubicBezTo>
                <a:cubicBezTo>
                  <a:pt x="8997651" y="6388705"/>
                  <a:pt x="9009590" y="6412472"/>
                  <a:pt x="8973305" y="6414442"/>
                </a:cubicBezTo>
                <a:cubicBezTo>
                  <a:pt x="8951781" y="6411385"/>
                  <a:pt x="8940212" y="6412734"/>
                  <a:pt x="8933861" y="6423031"/>
                </a:cubicBezTo>
                <a:cubicBezTo>
                  <a:pt x="8832841" y="6407267"/>
                  <a:pt x="8892362" y="6431116"/>
                  <a:pt x="8817130" y="6433703"/>
                </a:cubicBezTo>
                <a:cubicBezTo>
                  <a:pt x="8749745" y="6433633"/>
                  <a:pt x="8680232" y="6439719"/>
                  <a:pt x="8594947" y="6421586"/>
                </a:cubicBezTo>
                <a:cubicBezTo>
                  <a:pt x="8575919" y="6415227"/>
                  <a:pt x="8549096" y="6417484"/>
                  <a:pt x="8535041" y="6426626"/>
                </a:cubicBezTo>
                <a:cubicBezTo>
                  <a:pt x="8532621" y="6428200"/>
                  <a:pt x="8530681" y="6429922"/>
                  <a:pt x="8529279" y="6431739"/>
                </a:cubicBezTo>
                <a:cubicBezTo>
                  <a:pt x="8474783" y="6417534"/>
                  <a:pt x="8464858" y="6432901"/>
                  <a:pt x="8435056" y="6421613"/>
                </a:cubicBezTo>
                <a:cubicBezTo>
                  <a:pt x="8376022" y="6427411"/>
                  <a:pt x="8347129" y="6451271"/>
                  <a:pt x="8320108" y="6441573"/>
                </a:cubicBezTo>
                <a:cubicBezTo>
                  <a:pt x="8293638" y="6448387"/>
                  <a:pt x="8270932" y="6471649"/>
                  <a:pt x="8237020" y="6462216"/>
                </a:cubicBezTo>
                <a:cubicBezTo>
                  <a:pt x="8245222" y="6474245"/>
                  <a:pt x="8197387" y="6460392"/>
                  <a:pt x="8188860" y="6471379"/>
                </a:cubicBezTo>
                <a:cubicBezTo>
                  <a:pt x="8184024" y="6480393"/>
                  <a:pt x="8168383" y="6478291"/>
                  <a:pt x="8155558" y="6480722"/>
                </a:cubicBezTo>
                <a:cubicBezTo>
                  <a:pt x="8144819" y="6489457"/>
                  <a:pt x="8082218" y="6493172"/>
                  <a:pt x="8061412" y="6490111"/>
                </a:cubicBezTo>
                <a:cubicBezTo>
                  <a:pt x="8004043" y="6475925"/>
                  <a:pt x="7947523" y="6510024"/>
                  <a:pt x="7901437" y="6499659"/>
                </a:cubicBezTo>
                <a:cubicBezTo>
                  <a:pt x="7888774" y="6499544"/>
                  <a:pt x="7877960" y="6500846"/>
                  <a:pt x="7868353" y="6503024"/>
                </a:cubicBezTo>
                <a:lnTo>
                  <a:pt x="7843779" y="6511212"/>
                </a:lnTo>
                <a:lnTo>
                  <a:pt x="7841448" y="6517728"/>
                </a:lnTo>
                <a:lnTo>
                  <a:pt x="7823871" y="6520429"/>
                </a:lnTo>
                <a:lnTo>
                  <a:pt x="7820005" y="6522254"/>
                </a:lnTo>
                <a:cubicBezTo>
                  <a:pt x="7812641" y="6525763"/>
                  <a:pt x="7805193" y="6529063"/>
                  <a:pt x="7797020" y="6531612"/>
                </a:cubicBezTo>
                <a:cubicBezTo>
                  <a:pt x="7782159" y="6505259"/>
                  <a:pt x="7725050" y="6548941"/>
                  <a:pt x="7727879" y="6524102"/>
                </a:cubicBezTo>
                <a:cubicBezTo>
                  <a:pt x="7680386" y="6533519"/>
                  <a:pt x="7695538" y="6507405"/>
                  <a:pt x="7659324" y="6537474"/>
                </a:cubicBezTo>
                <a:cubicBezTo>
                  <a:pt x="7566636" y="6535069"/>
                  <a:pt x="7462452" y="6568928"/>
                  <a:pt x="7374068" y="6552862"/>
                </a:cubicBezTo>
                <a:cubicBezTo>
                  <a:pt x="7393454" y="6562410"/>
                  <a:pt x="7373124" y="6578225"/>
                  <a:pt x="7346163" y="6577609"/>
                </a:cubicBezTo>
                <a:cubicBezTo>
                  <a:pt x="7419349" y="6615756"/>
                  <a:pt x="7219942" y="6557562"/>
                  <a:pt x="7235023" y="6591880"/>
                </a:cubicBezTo>
                <a:cubicBezTo>
                  <a:pt x="7203144" y="6564271"/>
                  <a:pt x="7057485" y="6539224"/>
                  <a:pt x="7039074" y="6572474"/>
                </a:cubicBezTo>
                <a:cubicBezTo>
                  <a:pt x="6966094" y="6582775"/>
                  <a:pt x="6893201" y="6571018"/>
                  <a:pt x="6833428" y="6596853"/>
                </a:cubicBezTo>
                <a:cubicBezTo>
                  <a:pt x="6827113" y="6593647"/>
                  <a:pt x="6820080" y="6591377"/>
                  <a:pt x="6812583" y="6589775"/>
                </a:cubicBezTo>
                <a:lnTo>
                  <a:pt x="6790242" y="6586880"/>
                </a:lnTo>
                <a:lnTo>
                  <a:pt x="6787846" y="6588046"/>
                </a:lnTo>
                <a:cubicBezTo>
                  <a:pt x="6776461" y="6590858"/>
                  <a:pt x="6768832" y="6590687"/>
                  <a:pt x="6762881" y="6589201"/>
                </a:cubicBezTo>
                <a:lnTo>
                  <a:pt x="6756732" y="6586412"/>
                </a:lnTo>
                <a:lnTo>
                  <a:pt x="6739390" y="6586250"/>
                </a:lnTo>
                <a:lnTo>
                  <a:pt x="6704653" y="6583365"/>
                </a:lnTo>
                <a:lnTo>
                  <a:pt x="6698694" y="6585233"/>
                </a:lnTo>
                <a:lnTo>
                  <a:pt x="6647142" y="6584630"/>
                </a:lnTo>
                <a:lnTo>
                  <a:pt x="6646688" y="6585765"/>
                </a:lnTo>
                <a:cubicBezTo>
                  <a:pt x="6644494" y="6588296"/>
                  <a:pt x="6640660" y="6590137"/>
                  <a:pt x="6633278" y="6590589"/>
                </a:cubicBezTo>
                <a:cubicBezTo>
                  <a:pt x="6648367" y="6606646"/>
                  <a:pt x="6630160" y="6597288"/>
                  <a:pt x="6607065" y="6597202"/>
                </a:cubicBezTo>
                <a:cubicBezTo>
                  <a:pt x="6625347" y="6622121"/>
                  <a:pt x="6557475" y="6611760"/>
                  <a:pt x="6549804" y="6626596"/>
                </a:cubicBezTo>
                <a:cubicBezTo>
                  <a:pt x="6532425" y="6625972"/>
                  <a:pt x="6514382" y="6625766"/>
                  <a:pt x="6496083" y="6626095"/>
                </a:cubicBezTo>
                <a:lnTo>
                  <a:pt x="6485389" y="6626617"/>
                </a:lnTo>
                <a:lnTo>
                  <a:pt x="6485223" y="6626886"/>
                </a:lnTo>
                <a:cubicBezTo>
                  <a:pt x="6483001" y="6627550"/>
                  <a:pt x="6479520" y="6627927"/>
                  <a:pt x="6474035" y="6627950"/>
                </a:cubicBezTo>
                <a:lnTo>
                  <a:pt x="6465888" y="6627571"/>
                </a:lnTo>
                <a:lnTo>
                  <a:pt x="6445139" y="6628585"/>
                </a:lnTo>
                <a:lnTo>
                  <a:pt x="6438312" y="6630646"/>
                </a:lnTo>
                <a:cubicBezTo>
                  <a:pt x="6417397" y="6642787"/>
                  <a:pt x="6447851" y="6675286"/>
                  <a:pt x="6392168" y="6665569"/>
                </a:cubicBezTo>
                <a:cubicBezTo>
                  <a:pt x="6343510" y="6677589"/>
                  <a:pt x="6330169" y="6701494"/>
                  <a:pt x="6272304" y="6700835"/>
                </a:cubicBezTo>
                <a:cubicBezTo>
                  <a:pt x="6226827" y="6712160"/>
                  <a:pt x="6194756" y="6728533"/>
                  <a:pt x="6150447" y="6732895"/>
                </a:cubicBezTo>
                <a:cubicBezTo>
                  <a:pt x="6140653" y="6742032"/>
                  <a:pt x="6128186" y="6747742"/>
                  <a:pt x="6104787" y="6743117"/>
                </a:cubicBezTo>
                <a:cubicBezTo>
                  <a:pt x="6064916" y="6755994"/>
                  <a:pt x="6067350" y="6769968"/>
                  <a:pt x="6030197" y="6767449"/>
                </a:cubicBezTo>
                <a:cubicBezTo>
                  <a:pt x="6025714" y="6799897"/>
                  <a:pt x="6010615" y="6777056"/>
                  <a:pt x="5980285" y="6782421"/>
                </a:cubicBezTo>
                <a:cubicBezTo>
                  <a:pt x="5954036" y="6784991"/>
                  <a:pt x="5980131" y="6764424"/>
                  <a:pt x="5958496" y="6769874"/>
                </a:cubicBezTo>
                <a:cubicBezTo>
                  <a:pt x="5944505" y="6782527"/>
                  <a:pt x="5921893" y="6765237"/>
                  <a:pt x="5908732" y="6779393"/>
                </a:cubicBezTo>
                <a:cubicBezTo>
                  <a:pt x="5931989" y="6790347"/>
                  <a:pt x="5860959" y="6791681"/>
                  <a:pt x="5874963" y="6803355"/>
                </a:cubicBezTo>
                <a:cubicBezTo>
                  <a:pt x="5833647" y="6793755"/>
                  <a:pt x="5851456" y="6816602"/>
                  <a:pt x="5819199" y="6820147"/>
                </a:cubicBezTo>
                <a:cubicBezTo>
                  <a:pt x="5798819" y="6818094"/>
                  <a:pt x="5788750" y="6819934"/>
                  <a:pt x="5786035" y="6830341"/>
                </a:cubicBezTo>
                <a:cubicBezTo>
                  <a:pt x="5689973" y="6819312"/>
                  <a:pt x="5750863" y="6840131"/>
                  <a:pt x="5683543" y="6846008"/>
                </a:cubicBezTo>
                <a:cubicBezTo>
                  <a:pt x="5622546" y="6848924"/>
                  <a:pt x="5561433" y="6857988"/>
                  <a:pt x="5478912" y="6843932"/>
                </a:cubicBezTo>
                <a:cubicBezTo>
                  <a:pt x="5459815" y="6838522"/>
                  <a:pt x="5436209" y="6841929"/>
                  <a:pt x="5426182" y="6851543"/>
                </a:cubicBezTo>
                <a:cubicBezTo>
                  <a:pt x="5424458" y="6853198"/>
                  <a:pt x="5423209" y="6854977"/>
                  <a:pt x="5422476" y="6856827"/>
                </a:cubicBezTo>
                <a:cubicBezTo>
                  <a:pt x="5368974" y="6845270"/>
                  <a:pt x="5364519" y="6860824"/>
                  <a:pt x="5334223" y="6851042"/>
                </a:cubicBezTo>
                <a:lnTo>
                  <a:pt x="5307101" y="6857999"/>
                </a:lnTo>
                <a:lnTo>
                  <a:pt x="0" y="6857999"/>
                </a:lnTo>
                <a:lnTo>
                  <a:pt x="0" y="2143233"/>
                </a:lnTo>
                <a:lnTo>
                  <a:pt x="23798" y="2139906"/>
                </a:lnTo>
                <a:cubicBezTo>
                  <a:pt x="74043" y="2136293"/>
                  <a:pt x="38977" y="2165571"/>
                  <a:pt x="87258" y="2143366"/>
                </a:cubicBezTo>
                <a:cubicBezTo>
                  <a:pt x="122965" y="2137787"/>
                  <a:pt x="117457" y="2188700"/>
                  <a:pt x="156013" y="2163361"/>
                </a:cubicBezTo>
                <a:cubicBezTo>
                  <a:pt x="199419" y="2162157"/>
                  <a:pt x="225310" y="2180084"/>
                  <a:pt x="266777" y="2165405"/>
                </a:cubicBezTo>
                <a:cubicBezTo>
                  <a:pt x="307408" y="2164360"/>
                  <a:pt x="341751" y="2171054"/>
                  <a:pt x="376805" y="2164126"/>
                </a:cubicBezTo>
                <a:cubicBezTo>
                  <a:pt x="390105" y="2169833"/>
                  <a:pt x="403012" y="2171855"/>
                  <a:pt x="416820" y="2162058"/>
                </a:cubicBezTo>
                <a:cubicBezTo>
                  <a:pt x="454441" y="2163754"/>
                  <a:pt x="462164" y="2176725"/>
                  <a:pt x="487366" y="2165444"/>
                </a:cubicBezTo>
                <a:cubicBezTo>
                  <a:pt x="512638" y="2193098"/>
                  <a:pt x="508069" y="2169186"/>
                  <a:pt x="533680" y="2166550"/>
                </a:cubicBezTo>
                <a:cubicBezTo>
                  <a:pt x="554439" y="2162433"/>
                  <a:pt x="521576" y="2150568"/>
                  <a:pt x="540946" y="2150128"/>
                </a:cubicBezTo>
                <a:cubicBezTo>
                  <a:pt x="559671" y="2157928"/>
                  <a:pt x="564313" y="2137102"/>
                  <a:pt x="583453" y="2146439"/>
                </a:cubicBezTo>
                <a:cubicBezTo>
                  <a:pt x="574045" y="2161807"/>
                  <a:pt x="626400" y="2145688"/>
                  <a:pt x="624180" y="2159439"/>
                </a:cubicBezTo>
                <a:cubicBezTo>
                  <a:pt x="647591" y="2140873"/>
                  <a:pt x="650201" y="2165450"/>
                  <a:pt x="675971" y="2160733"/>
                </a:cubicBezTo>
                <a:cubicBezTo>
                  <a:pt x="689339" y="2153950"/>
                  <a:pt x="697882" y="2153126"/>
                  <a:pt x="706914" y="2161686"/>
                </a:cubicBezTo>
                <a:cubicBezTo>
                  <a:pt x="769009" y="2128516"/>
                  <a:pt x="739035" y="2161792"/>
                  <a:pt x="791788" y="2150599"/>
                </a:cubicBezTo>
                <a:cubicBezTo>
                  <a:pt x="837950" y="2138324"/>
                  <a:pt x="852628" y="2155297"/>
                  <a:pt x="902857" y="2122745"/>
                </a:cubicBezTo>
                <a:cubicBezTo>
                  <a:pt x="913016" y="2113301"/>
                  <a:pt x="967730" y="2097173"/>
                  <a:pt x="981959" y="2092815"/>
                </a:cubicBezTo>
                <a:cubicBezTo>
                  <a:pt x="996188" y="2088456"/>
                  <a:pt x="986445" y="2095133"/>
                  <a:pt x="988232" y="2096592"/>
                </a:cubicBezTo>
                <a:cubicBezTo>
                  <a:pt x="1019139" y="2073321"/>
                  <a:pt x="1032924" y="2086016"/>
                  <a:pt x="1048229" y="2069972"/>
                </a:cubicBezTo>
                <a:cubicBezTo>
                  <a:pt x="1091335" y="2064742"/>
                  <a:pt x="1121978" y="2082008"/>
                  <a:pt x="1136098" y="2067967"/>
                </a:cubicBezTo>
                <a:cubicBezTo>
                  <a:pt x="1157340" y="2069596"/>
                  <a:pt x="1183471" y="2087419"/>
                  <a:pt x="1202436" y="2072380"/>
                </a:cubicBezTo>
                <a:cubicBezTo>
                  <a:pt x="1202276" y="2085209"/>
                  <a:pt x="1228778" y="2063479"/>
                  <a:pt x="1239614" y="2072295"/>
                </a:cubicBezTo>
                <a:cubicBezTo>
                  <a:pt x="1247024" y="2079920"/>
                  <a:pt x="1256792" y="2075104"/>
                  <a:pt x="1266687" y="2075072"/>
                </a:cubicBezTo>
                <a:cubicBezTo>
                  <a:pt x="1278018" y="2081364"/>
                  <a:pt x="1322622" y="2073526"/>
                  <a:pt x="1335495" y="2066868"/>
                </a:cubicBezTo>
                <a:cubicBezTo>
                  <a:pt x="1368381" y="2043096"/>
                  <a:pt x="1422617" y="2065011"/>
                  <a:pt x="1449503" y="2046887"/>
                </a:cubicBezTo>
                <a:cubicBezTo>
                  <a:pt x="1458132" y="2044484"/>
                  <a:pt x="1466138" y="2043753"/>
                  <a:pt x="1473714" y="2044066"/>
                </a:cubicBezTo>
                <a:lnTo>
                  <a:pt x="1494279" y="2047336"/>
                </a:lnTo>
                <a:lnTo>
                  <a:pt x="1498838" y="2053057"/>
                </a:lnTo>
                <a:lnTo>
                  <a:pt x="1512113" y="2052421"/>
                </a:lnTo>
                <a:lnTo>
                  <a:pt x="1515595" y="2053441"/>
                </a:lnTo>
                <a:cubicBezTo>
                  <a:pt x="1522236" y="2055416"/>
                  <a:pt x="1528840" y="2057179"/>
                  <a:pt x="1535601" y="2058100"/>
                </a:cubicBezTo>
                <a:cubicBezTo>
                  <a:pt x="1533819" y="2030557"/>
                  <a:pt x="1592812" y="2061403"/>
                  <a:pt x="1579590" y="2038490"/>
                </a:cubicBezTo>
                <a:cubicBezTo>
                  <a:pt x="1616426" y="2038767"/>
                  <a:pt x="1594177" y="2016885"/>
                  <a:pt x="1632661" y="2038680"/>
                </a:cubicBezTo>
                <a:cubicBezTo>
                  <a:pt x="1695112" y="2019618"/>
                  <a:pt x="1728303" y="2044586"/>
                  <a:pt x="1781597" y="2013421"/>
                </a:cubicBezTo>
                <a:cubicBezTo>
                  <a:pt x="1834196" y="2009160"/>
                  <a:pt x="1902538" y="2002271"/>
                  <a:pt x="1942299" y="1995238"/>
                </a:cubicBezTo>
                <a:cubicBezTo>
                  <a:pt x="1987356" y="1969382"/>
                  <a:pt x="2046051" y="1931285"/>
                  <a:pt x="2073776" y="1959306"/>
                </a:cubicBezTo>
                <a:cubicBezTo>
                  <a:pt x="2128486" y="1955797"/>
                  <a:pt x="2173117" y="1931503"/>
                  <a:pt x="2225830" y="1945035"/>
                </a:cubicBezTo>
                <a:cubicBezTo>
                  <a:pt x="2228705" y="1940868"/>
                  <a:pt x="2232493" y="1937453"/>
                  <a:pt x="2236906" y="1934583"/>
                </a:cubicBezTo>
                <a:lnTo>
                  <a:pt x="2250907" y="1927805"/>
                </a:lnTo>
                <a:lnTo>
                  <a:pt x="2253081" y="1928470"/>
                </a:lnTo>
                <a:cubicBezTo>
                  <a:pt x="2262162" y="1929060"/>
                  <a:pt x="2267315" y="1927517"/>
                  <a:pt x="2270720" y="1925037"/>
                </a:cubicBezTo>
                <a:lnTo>
                  <a:pt x="2273667" y="1921293"/>
                </a:lnTo>
                <a:lnTo>
                  <a:pt x="2285482" y="1917998"/>
                </a:lnTo>
                <a:lnTo>
                  <a:pt x="2307986" y="1908982"/>
                </a:lnTo>
                <a:lnTo>
                  <a:pt x="2312921" y="1909665"/>
                </a:lnTo>
                <a:lnTo>
                  <a:pt x="2347989" y="1899756"/>
                </a:lnTo>
                <a:lnTo>
                  <a:pt x="2348816" y="1900744"/>
                </a:lnTo>
                <a:cubicBezTo>
                  <a:pt x="2351467" y="1902733"/>
                  <a:pt x="2354933" y="1903776"/>
                  <a:pt x="2360199" y="1902864"/>
                </a:cubicBezTo>
                <a:cubicBezTo>
                  <a:pt x="2357148" y="1920740"/>
                  <a:pt x="2365381" y="1908616"/>
                  <a:pt x="2381173" y="1904351"/>
                </a:cubicBezTo>
                <a:cubicBezTo>
                  <a:pt x="2379960" y="1931162"/>
                  <a:pt x="2421782" y="1909095"/>
                  <a:pt x="2433782" y="1921696"/>
                </a:cubicBezTo>
                <a:cubicBezTo>
                  <a:pt x="2445411" y="1917959"/>
                  <a:pt x="2457686" y="1914495"/>
                  <a:pt x="2470381" y="1911489"/>
                </a:cubicBezTo>
                <a:lnTo>
                  <a:pt x="2477951" y="1910044"/>
                </a:lnTo>
                <a:lnTo>
                  <a:pt x="2478187" y="1910267"/>
                </a:lnTo>
                <a:cubicBezTo>
                  <a:pt x="2480012" y="1910490"/>
                  <a:pt x="2482569" y="1910217"/>
                  <a:pt x="2486339" y="1909244"/>
                </a:cubicBezTo>
                <a:lnTo>
                  <a:pt x="2491753" y="1907410"/>
                </a:lnTo>
                <a:lnTo>
                  <a:pt x="2506438" y="1904607"/>
                </a:lnTo>
                <a:lnTo>
                  <a:pt x="2512055" y="1905314"/>
                </a:lnTo>
                <a:cubicBezTo>
                  <a:pt x="2531909" y="1912973"/>
                  <a:pt x="2525790" y="1949139"/>
                  <a:pt x="2559550" y="1929886"/>
                </a:cubicBezTo>
                <a:cubicBezTo>
                  <a:pt x="2598368" y="1932405"/>
                  <a:pt x="2618373" y="1952531"/>
                  <a:pt x="2657743" y="1941427"/>
                </a:cubicBezTo>
                <a:cubicBezTo>
                  <a:pt x="2694066" y="1943866"/>
                  <a:pt x="2723489" y="1953496"/>
                  <a:pt x="2755845" y="1949581"/>
                </a:cubicBezTo>
                <a:cubicBezTo>
                  <a:pt x="2766710" y="1956423"/>
                  <a:pt x="2777851" y="1959550"/>
                  <a:pt x="2791790" y="1950948"/>
                </a:cubicBezTo>
                <a:cubicBezTo>
                  <a:pt x="2824975" y="1955867"/>
                  <a:pt x="2829653" y="1969486"/>
                  <a:pt x="2853980" y="1960379"/>
                </a:cubicBezTo>
                <a:cubicBezTo>
                  <a:pt x="2867339" y="1982719"/>
                  <a:pt x="2870664" y="1974650"/>
                  <a:pt x="2881292" y="1969035"/>
                </a:cubicBezTo>
                <a:lnTo>
                  <a:pt x="2882690" y="1968669"/>
                </a:lnTo>
                <a:lnTo>
                  <a:pt x="2884480" y="1971856"/>
                </a:lnTo>
                <a:lnTo>
                  <a:pt x="2889504" y="1973560"/>
                </a:lnTo>
                <a:lnTo>
                  <a:pt x="2904507" y="1973450"/>
                </a:lnTo>
                <a:lnTo>
                  <a:pt x="2910361" y="1972623"/>
                </a:lnTo>
                <a:cubicBezTo>
                  <a:pt x="2914314" y="1972346"/>
                  <a:pt x="2916841" y="1972538"/>
                  <a:pt x="2918476" y="1973085"/>
                </a:cubicBezTo>
                <a:cubicBezTo>
                  <a:pt x="2918519" y="1973172"/>
                  <a:pt x="2918565" y="1973259"/>
                  <a:pt x="2918608" y="1973346"/>
                </a:cubicBezTo>
                <a:lnTo>
                  <a:pt x="2926342" y="1973289"/>
                </a:lnTo>
                <a:cubicBezTo>
                  <a:pt x="2939546" y="1972624"/>
                  <a:pt x="2952540" y="1971432"/>
                  <a:pt x="2965031" y="1969856"/>
                </a:cubicBezTo>
                <a:cubicBezTo>
                  <a:pt x="2971305" y="1984385"/>
                  <a:pt x="3019698" y="1970246"/>
                  <a:pt x="3007773" y="1996347"/>
                </a:cubicBezTo>
                <a:cubicBezTo>
                  <a:pt x="3024413" y="1995002"/>
                  <a:pt x="3037063" y="1984582"/>
                  <a:pt x="3026997" y="2001580"/>
                </a:cubicBezTo>
                <a:cubicBezTo>
                  <a:pt x="3032338" y="2001634"/>
                  <a:pt x="3035193" y="2003280"/>
                  <a:pt x="3036901" y="2005710"/>
                </a:cubicBezTo>
                <a:lnTo>
                  <a:pt x="3037285" y="2006829"/>
                </a:lnTo>
                <a:lnTo>
                  <a:pt x="3074407" y="2003411"/>
                </a:lnTo>
                <a:lnTo>
                  <a:pt x="3078795" y="2004969"/>
                </a:lnTo>
                <a:lnTo>
                  <a:pt x="3103685" y="2000166"/>
                </a:lnTo>
                <a:lnTo>
                  <a:pt x="3116175" y="1999058"/>
                </a:lnTo>
                <a:lnTo>
                  <a:pt x="3120468" y="1995915"/>
                </a:lnTo>
                <a:cubicBezTo>
                  <a:pt x="3124679" y="1994091"/>
                  <a:pt x="3130170" y="1993504"/>
                  <a:pt x="3138514" y="1995716"/>
                </a:cubicBezTo>
                <a:lnTo>
                  <a:pt x="3140299" y="1996760"/>
                </a:lnTo>
                <a:lnTo>
                  <a:pt x="3156256" y="1992625"/>
                </a:lnTo>
                <a:cubicBezTo>
                  <a:pt x="3161579" y="1990603"/>
                  <a:pt x="3166532" y="1987932"/>
                  <a:pt x="3170922" y="1984357"/>
                </a:cubicBezTo>
                <a:cubicBezTo>
                  <a:pt x="3215296" y="2007127"/>
                  <a:pt x="3279153" y="1979394"/>
                  <a:pt x="3332263" y="1985792"/>
                </a:cubicBezTo>
                <a:cubicBezTo>
                  <a:pt x="3365071" y="1970632"/>
                  <a:pt x="3439000" y="1997025"/>
                  <a:pt x="3460591" y="1967471"/>
                </a:cubicBezTo>
                <a:cubicBezTo>
                  <a:pt x="3451444" y="2002870"/>
                  <a:pt x="3556491" y="1969109"/>
                  <a:pt x="3595015" y="1975790"/>
                </a:cubicBezTo>
                <a:cubicBezTo>
                  <a:pt x="3658347" y="1975113"/>
                  <a:pt x="3722805" y="1993634"/>
                  <a:pt x="3769101" y="1999150"/>
                </a:cubicBezTo>
                <a:cubicBezTo>
                  <a:pt x="3796708" y="2027471"/>
                  <a:pt x="3784478" y="2001987"/>
                  <a:pt x="3819178" y="2008885"/>
                </a:cubicBezTo>
                <a:cubicBezTo>
                  <a:pt x="3815893" y="1984013"/>
                  <a:pt x="3859241" y="2024909"/>
                  <a:pt x="3868628" y="1997548"/>
                </a:cubicBezTo>
                <a:cubicBezTo>
                  <a:pt x="3874646" y="1999671"/>
                  <a:pt x="3880179" y="2002589"/>
                  <a:pt x="3885662" y="2005723"/>
                </a:cubicBezTo>
                <a:lnTo>
                  <a:pt x="3888539" y="2007351"/>
                </a:lnTo>
                <a:lnTo>
                  <a:pt x="3901342" y="2009114"/>
                </a:lnTo>
                <a:lnTo>
                  <a:pt x="3903349" y="2015552"/>
                </a:lnTo>
                <a:lnTo>
                  <a:pt x="3921468" y="2022461"/>
                </a:lnTo>
                <a:cubicBezTo>
                  <a:pt x="3928503" y="2024132"/>
                  <a:pt x="3936363" y="2024854"/>
                  <a:pt x="3945480" y="2024047"/>
                </a:cubicBezTo>
                <a:cubicBezTo>
                  <a:pt x="3978176" y="2011092"/>
                  <a:pt x="4020619" y="2042364"/>
                  <a:pt x="4061250" y="2024945"/>
                </a:cubicBezTo>
                <a:cubicBezTo>
                  <a:pt x="4076090" y="2020726"/>
                  <a:pt x="4121392" y="2021057"/>
                  <a:pt x="4129570" y="2029272"/>
                </a:cubicBezTo>
                <a:cubicBezTo>
                  <a:pt x="4138935" y="2031020"/>
                  <a:pt x="4150099" y="2028050"/>
                  <a:pt x="4154036" y="2036868"/>
                </a:cubicBezTo>
                <a:cubicBezTo>
                  <a:pt x="4160735" y="2047472"/>
                  <a:pt x="4194512" y="2030907"/>
                  <a:pt x="4189204" y="2043474"/>
                </a:cubicBezTo>
                <a:cubicBezTo>
                  <a:pt x="4213171" y="2032123"/>
                  <a:pt x="4230703" y="2054320"/>
                  <a:pt x="4250119" y="2059743"/>
                </a:cubicBezTo>
                <a:cubicBezTo>
                  <a:pt x="4259612" y="2054119"/>
                  <a:pt x="4269863" y="2056925"/>
                  <a:pt x="4283096" y="2061464"/>
                </a:cubicBezTo>
                <a:lnTo>
                  <a:pt x="4301210" y="2067352"/>
                </a:lnTo>
                <a:lnTo>
                  <a:pt x="4308819" y="2066758"/>
                </a:lnTo>
                <a:cubicBezTo>
                  <a:pt x="4318024" y="2066868"/>
                  <a:pt x="4326429" y="2067593"/>
                  <a:pt x="4333907" y="2068098"/>
                </a:cubicBezTo>
                <a:lnTo>
                  <a:pt x="4348284" y="2068116"/>
                </a:lnTo>
                <a:lnTo>
                  <a:pt x="4354009" y="2067847"/>
                </a:lnTo>
                <a:lnTo>
                  <a:pt x="4366647" y="2061827"/>
                </a:lnTo>
                <a:lnTo>
                  <a:pt x="4383151" y="2064242"/>
                </a:lnTo>
                <a:lnTo>
                  <a:pt x="4401354" y="2058245"/>
                </a:lnTo>
                <a:cubicBezTo>
                  <a:pt x="4402457" y="2059998"/>
                  <a:pt x="4403942" y="2061629"/>
                  <a:pt x="4405765" y="2063081"/>
                </a:cubicBezTo>
                <a:lnTo>
                  <a:pt x="4420601" y="2068011"/>
                </a:lnTo>
                <a:lnTo>
                  <a:pt x="4433312" y="2062239"/>
                </a:lnTo>
                <a:cubicBezTo>
                  <a:pt x="4433913" y="2071826"/>
                  <a:pt x="4448053" y="2061159"/>
                  <a:pt x="4459938" y="2058655"/>
                </a:cubicBezTo>
                <a:lnTo>
                  <a:pt x="4467257" y="2059536"/>
                </a:lnTo>
                <a:lnTo>
                  <a:pt x="4492833" y="2051951"/>
                </a:lnTo>
                <a:cubicBezTo>
                  <a:pt x="4506830" y="2048890"/>
                  <a:pt x="4520326" y="2046915"/>
                  <a:pt x="4533444" y="2045543"/>
                </a:cubicBezTo>
                <a:lnTo>
                  <a:pt x="4579902" y="2042473"/>
                </a:lnTo>
                <a:lnTo>
                  <a:pt x="4593061" y="2036537"/>
                </a:lnTo>
                <a:cubicBezTo>
                  <a:pt x="4623093" y="2030020"/>
                  <a:pt x="4659310" y="2036776"/>
                  <a:pt x="4678455" y="2022033"/>
                </a:cubicBezTo>
                <a:cubicBezTo>
                  <a:pt x="4686902" y="2019123"/>
                  <a:pt x="4694854" y="2017915"/>
                  <a:pt x="4702453" y="2017770"/>
                </a:cubicBezTo>
                <a:lnTo>
                  <a:pt x="4723263" y="2019792"/>
                </a:lnTo>
                <a:lnTo>
                  <a:pt x="4728248" y="2025217"/>
                </a:lnTo>
                <a:lnTo>
                  <a:pt x="4741475" y="2023784"/>
                </a:lnTo>
                <a:lnTo>
                  <a:pt x="4745033" y="2024591"/>
                </a:lnTo>
                <a:cubicBezTo>
                  <a:pt x="4751823" y="2026159"/>
                  <a:pt x="4758560" y="2027516"/>
                  <a:pt x="4765390" y="2028029"/>
                </a:cubicBezTo>
                <a:cubicBezTo>
                  <a:pt x="4761540" y="2000715"/>
                  <a:pt x="4822843" y="2027885"/>
                  <a:pt x="4807902" y="2005868"/>
                </a:cubicBezTo>
                <a:cubicBezTo>
                  <a:pt x="4844760" y="2003930"/>
                  <a:pt x="4820870" y="1983482"/>
                  <a:pt x="4860989" y="2002871"/>
                </a:cubicBezTo>
                <a:cubicBezTo>
                  <a:pt x="4922008" y="1980146"/>
                  <a:pt x="5009783" y="1987933"/>
                  <a:pt x="5060738" y="1953707"/>
                </a:cubicBezTo>
                <a:cubicBezTo>
                  <a:pt x="5113014" y="1946308"/>
                  <a:pt x="5135414" y="1967863"/>
                  <a:pt x="5174646" y="1958475"/>
                </a:cubicBezTo>
                <a:cubicBezTo>
                  <a:pt x="5181576" y="1926245"/>
                  <a:pt x="5266302" y="1871146"/>
                  <a:pt x="5296127" y="1897377"/>
                </a:cubicBezTo>
                <a:cubicBezTo>
                  <a:pt x="5350570" y="1890601"/>
                  <a:pt x="5393378" y="1863736"/>
                  <a:pt x="5447102" y="1874045"/>
                </a:cubicBezTo>
                <a:cubicBezTo>
                  <a:pt x="5449663" y="1869724"/>
                  <a:pt x="5453194" y="1866097"/>
                  <a:pt x="5457394" y="1862976"/>
                </a:cubicBezTo>
                <a:lnTo>
                  <a:pt x="5470885" y="1855386"/>
                </a:lnTo>
                <a:lnTo>
                  <a:pt x="5473108" y="1855919"/>
                </a:lnTo>
                <a:cubicBezTo>
                  <a:pt x="5482234" y="1855961"/>
                  <a:pt x="5487271" y="1854115"/>
                  <a:pt x="5490487" y="1851442"/>
                </a:cubicBezTo>
                <a:lnTo>
                  <a:pt x="5493156" y="1847537"/>
                </a:lnTo>
                <a:lnTo>
                  <a:pt x="5504724" y="1843550"/>
                </a:lnTo>
                <a:lnTo>
                  <a:pt x="5526552" y="1833223"/>
                </a:lnTo>
                <a:lnTo>
                  <a:pt x="5531534" y="1833606"/>
                </a:lnTo>
                <a:lnTo>
                  <a:pt x="5565857" y="1821637"/>
                </a:lnTo>
                <a:lnTo>
                  <a:pt x="5566758" y="1822571"/>
                </a:lnTo>
                <a:cubicBezTo>
                  <a:pt x="5569560" y="1824391"/>
                  <a:pt x="5573104" y="1825220"/>
                  <a:pt x="5578300" y="1823998"/>
                </a:cubicBezTo>
                <a:cubicBezTo>
                  <a:pt x="5576590" y="1841977"/>
                  <a:pt x="5583913" y="1829412"/>
                  <a:pt x="5599385" y="1824219"/>
                </a:cubicBezTo>
                <a:cubicBezTo>
                  <a:pt x="5600181" y="1850985"/>
                  <a:pt x="5640346" y="1826505"/>
                  <a:pt x="5653291" y="1838330"/>
                </a:cubicBezTo>
                <a:cubicBezTo>
                  <a:pt x="5664639" y="1833911"/>
                  <a:pt x="5676656" y="1829727"/>
                  <a:pt x="5689123" y="1825972"/>
                </a:cubicBezTo>
                <a:lnTo>
                  <a:pt x="5696583" y="1824080"/>
                </a:lnTo>
                <a:lnTo>
                  <a:pt x="5696836" y="1824287"/>
                </a:lnTo>
                <a:cubicBezTo>
                  <a:pt x="5698678" y="1824400"/>
                  <a:pt x="5701213" y="1823974"/>
                  <a:pt x="5704910" y="1822779"/>
                </a:cubicBezTo>
                <a:lnTo>
                  <a:pt x="5710186" y="1820629"/>
                </a:lnTo>
                <a:lnTo>
                  <a:pt x="5724662" y="1816957"/>
                </a:lnTo>
                <a:lnTo>
                  <a:pt x="5730330" y="1817323"/>
                </a:lnTo>
                <a:lnTo>
                  <a:pt x="5733569" y="1819818"/>
                </a:lnTo>
                <a:lnTo>
                  <a:pt x="5734751" y="1819150"/>
                </a:lnTo>
                <a:cubicBezTo>
                  <a:pt x="5742385" y="1811473"/>
                  <a:pt x="5741789" y="1803283"/>
                  <a:pt x="5765286" y="1820584"/>
                </a:cubicBezTo>
                <a:cubicBezTo>
                  <a:pt x="5784532" y="1806446"/>
                  <a:pt x="5795499" y="1817814"/>
                  <a:pt x="5829951" y="1814425"/>
                </a:cubicBezTo>
                <a:cubicBezTo>
                  <a:pt x="5839381" y="1803221"/>
                  <a:pt x="5851644" y="1803437"/>
                  <a:pt x="5865400" y="1807121"/>
                </a:cubicBezTo>
                <a:cubicBezTo>
                  <a:pt x="5894873" y="1795832"/>
                  <a:pt x="5927910" y="1797657"/>
                  <a:pt x="5964230" y="1791246"/>
                </a:cubicBezTo>
                <a:cubicBezTo>
                  <a:pt x="5997095" y="1771694"/>
                  <a:pt x="6025977" y="1785382"/>
                  <a:pt x="6064751" y="1778450"/>
                </a:cubicBezTo>
                <a:cubicBezTo>
                  <a:pt x="6088334" y="1752766"/>
                  <a:pt x="6099508" y="1787374"/>
                  <a:pt x="6122352" y="1789671"/>
                </a:cubicBezTo>
                <a:lnTo>
                  <a:pt x="6128122" y="1788981"/>
                </a:lnTo>
                <a:lnTo>
                  <a:pt x="6141014" y="1782915"/>
                </a:lnTo>
                <a:lnTo>
                  <a:pt x="6145388" y="1779947"/>
                </a:lnTo>
                <a:cubicBezTo>
                  <a:pt x="6148578" y="1778158"/>
                  <a:pt x="6150926" y="1777299"/>
                  <a:pt x="6152799" y="1777068"/>
                </a:cubicBezTo>
                <a:lnTo>
                  <a:pt x="6153131" y="1777217"/>
                </a:lnTo>
                <a:lnTo>
                  <a:pt x="6159777" y="1774090"/>
                </a:lnTo>
                <a:cubicBezTo>
                  <a:pt x="6170646" y="1768312"/>
                  <a:pt x="6180893" y="1762216"/>
                  <a:pt x="6190386" y="1756022"/>
                </a:cubicBezTo>
                <a:cubicBezTo>
                  <a:pt x="6207960" y="1764717"/>
                  <a:pt x="6238019" y="1734533"/>
                  <a:pt x="6249518" y="1759399"/>
                </a:cubicBezTo>
                <a:cubicBezTo>
                  <a:pt x="6262790" y="1751731"/>
                  <a:pt x="6265029" y="1738657"/>
                  <a:pt x="6270527" y="1755769"/>
                </a:cubicBezTo>
                <a:cubicBezTo>
                  <a:pt x="6275192" y="1753681"/>
                  <a:pt x="6279041" y="1753811"/>
                  <a:pt x="6282550" y="1755003"/>
                </a:cubicBezTo>
                <a:lnTo>
                  <a:pt x="6283816" y="1755712"/>
                </a:lnTo>
                <a:lnTo>
                  <a:pt x="6313084" y="1738281"/>
                </a:lnTo>
                <a:lnTo>
                  <a:pt x="6318182" y="1737732"/>
                </a:lnTo>
                <a:lnTo>
                  <a:pt x="6335709" y="1724111"/>
                </a:lnTo>
                <a:lnTo>
                  <a:pt x="6345588" y="1718279"/>
                </a:lnTo>
                <a:lnTo>
                  <a:pt x="6346673" y="1714145"/>
                </a:lnTo>
                <a:cubicBezTo>
                  <a:pt x="6348796" y="1711062"/>
                  <a:pt x="6353055" y="1708421"/>
                  <a:pt x="6362126" y="1706799"/>
                </a:cubicBezTo>
                <a:lnTo>
                  <a:pt x="6364545" y="1706892"/>
                </a:lnTo>
                <a:cubicBezTo>
                  <a:pt x="6367637" y="1703281"/>
                  <a:pt x="6424942" y="1698254"/>
                  <a:pt x="6464076" y="1679171"/>
                </a:cubicBezTo>
                <a:cubicBezTo>
                  <a:pt x="6504464" y="1655724"/>
                  <a:pt x="6547114" y="1618110"/>
                  <a:pt x="6599352" y="1592397"/>
                </a:cubicBezTo>
                <a:cubicBezTo>
                  <a:pt x="6621028" y="1623320"/>
                  <a:pt x="6702628" y="1477903"/>
                  <a:pt x="6694106" y="1530854"/>
                </a:cubicBezTo>
                <a:cubicBezTo>
                  <a:pt x="6709146" y="1521510"/>
                  <a:pt x="6782557" y="1496994"/>
                  <a:pt x="6779808" y="1510598"/>
                </a:cubicBezTo>
                <a:cubicBezTo>
                  <a:pt x="6816671" y="1469344"/>
                  <a:pt x="6859225" y="1490432"/>
                  <a:pt x="6910674" y="1458095"/>
                </a:cubicBezTo>
                <a:cubicBezTo>
                  <a:pt x="6958236" y="1468911"/>
                  <a:pt x="6926351" y="1454150"/>
                  <a:pt x="6962144" y="1445637"/>
                </a:cubicBezTo>
                <a:cubicBezTo>
                  <a:pt x="6938512" y="1427780"/>
                  <a:pt x="7010208" y="1442012"/>
                  <a:pt x="6995460" y="1417188"/>
                </a:cubicBezTo>
                <a:lnTo>
                  <a:pt x="7017033" y="1416698"/>
                </a:lnTo>
                <a:lnTo>
                  <a:pt x="7020886" y="1416805"/>
                </a:lnTo>
                <a:lnTo>
                  <a:pt x="7033438" y="1413061"/>
                </a:lnTo>
                <a:lnTo>
                  <a:pt x="7040555" y="1417220"/>
                </a:lnTo>
                <a:lnTo>
                  <a:pt x="7062011" y="1415322"/>
                </a:lnTo>
                <a:cubicBezTo>
                  <a:pt x="7069494" y="1413805"/>
                  <a:pt x="7076899" y="1411231"/>
                  <a:pt x="7084117" y="1406974"/>
                </a:cubicBezTo>
                <a:cubicBezTo>
                  <a:pt x="7101577" y="1383961"/>
                  <a:pt x="7164447" y="1391139"/>
                  <a:pt x="7185047" y="1361519"/>
                </a:cubicBezTo>
                <a:cubicBezTo>
                  <a:pt x="7194363" y="1352352"/>
                  <a:pt x="7233839" y="1334552"/>
                  <a:pt x="7247783" y="1337622"/>
                </a:cubicBezTo>
                <a:cubicBezTo>
                  <a:pt x="7257348" y="1335236"/>
                  <a:pt x="7264529" y="1328498"/>
                  <a:pt x="7275307" y="1333722"/>
                </a:cubicBezTo>
                <a:cubicBezTo>
                  <a:pt x="7289966" y="1339225"/>
                  <a:pt x="7305349" y="1312996"/>
                  <a:pt x="7311261" y="1324795"/>
                </a:cubicBezTo>
                <a:cubicBezTo>
                  <a:pt x="7322509" y="1306494"/>
                  <a:pt x="7356236" y="1316612"/>
                  <a:pt x="7377571" y="1313050"/>
                </a:cubicBezTo>
                <a:cubicBezTo>
                  <a:pt x="7384603" y="1296817"/>
                  <a:pt x="7422434" y="1305349"/>
                  <a:pt x="7461694" y="1290297"/>
                </a:cubicBezTo>
                <a:cubicBezTo>
                  <a:pt x="7468925" y="1271946"/>
                  <a:pt x="7488273" y="1280301"/>
                  <a:pt x="7507193" y="1251613"/>
                </a:cubicBezTo>
                <a:cubicBezTo>
                  <a:pt x="7509613" y="1252526"/>
                  <a:pt x="7512260" y="1253190"/>
                  <a:pt x="7515052" y="1253584"/>
                </a:cubicBezTo>
                <a:cubicBezTo>
                  <a:pt x="7531272" y="1255869"/>
                  <a:pt x="7548775" y="1248744"/>
                  <a:pt x="7554146" y="1237669"/>
                </a:cubicBezTo>
                <a:cubicBezTo>
                  <a:pt x="7587383" y="1195873"/>
                  <a:pt x="7632956" y="1177588"/>
                  <a:pt x="7671846" y="1155347"/>
                </a:cubicBezTo>
                <a:cubicBezTo>
                  <a:pt x="7717626" y="1132532"/>
                  <a:pt x="7704339" y="1170169"/>
                  <a:pt x="7748774" y="1124980"/>
                </a:cubicBezTo>
                <a:cubicBezTo>
                  <a:pt x="7761564" y="1130678"/>
                  <a:pt x="7769446" y="1127888"/>
                  <a:pt x="7779182" y="1118490"/>
                </a:cubicBezTo>
                <a:cubicBezTo>
                  <a:pt x="7801901" y="1108032"/>
                  <a:pt x="7816047" y="1129940"/>
                  <a:pt x="7829932" y="1107346"/>
                </a:cubicBezTo>
                <a:cubicBezTo>
                  <a:pt x="7834286" y="1120482"/>
                  <a:pt x="7877354" y="1093242"/>
                  <a:pt x="7875510" y="1109570"/>
                </a:cubicBezTo>
                <a:cubicBezTo>
                  <a:pt x="7898453" y="1113571"/>
                  <a:pt x="7893102" y="1093377"/>
                  <a:pt x="7914918" y="1096070"/>
                </a:cubicBezTo>
                <a:cubicBezTo>
                  <a:pt x="7933463" y="1091055"/>
                  <a:pt x="7896037" y="1088002"/>
                  <a:pt x="7914188" y="1079287"/>
                </a:cubicBezTo>
                <a:cubicBezTo>
                  <a:pt x="7937737" y="1070775"/>
                  <a:pt x="7922008" y="1049943"/>
                  <a:pt x="7959552" y="1069277"/>
                </a:cubicBezTo>
                <a:cubicBezTo>
                  <a:pt x="7978616" y="1052937"/>
                  <a:pt x="7992226" y="1062990"/>
                  <a:pt x="8029450" y="1055589"/>
                </a:cubicBezTo>
                <a:lnTo>
                  <a:pt x="8038422" y="1049493"/>
                </a:lnTo>
                <a:lnTo>
                  <a:pt x="8053585" y="1058943"/>
                </a:lnTo>
                <a:cubicBezTo>
                  <a:pt x="8061619" y="1062358"/>
                  <a:pt x="8070634" y="1063636"/>
                  <a:pt x="8081474" y="1059840"/>
                </a:cubicBezTo>
                <a:cubicBezTo>
                  <a:pt x="8141491" y="1015057"/>
                  <a:pt x="8090266" y="1080479"/>
                  <a:pt x="8197391" y="1038853"/>
                </a:cubicBezTo>
                <a:cubicBezTo>
                  <a:pt x="8201677" y="1033108"/>
                  <a:pt x="8217224" y="1033020"/>
                  <a:pt x="8218531" y="1038736"/>
                </a:cubicBezTo>
                <a:cubicBezTo>
                  <a:pt x="8224749" y="1034989"/>
                  <a:pt x="8236410" y="1019803"/>
                  <a:pt x="8242405" y="1027800"/>
                </a:cubicBezTo>
                <a:cubicBezTo>
                  <a:pt x="8260401" y="1023020"/>
                  <a:pt x="8277595" y="1016764"/>
                  <a:pt x="8293586" y="1009216"/>
                </a:cubicBezTo>
                <a:lnTo>
                  <a:pt x="8325267" y="990249"/>
                </a:lnTo>
                <a:lnTo>
                  <a:pt x="8335565" y="995156"/>
                </a:lnTo>
                <a:cubicBezTo>
                  <a:pt x="8342208" y="997234"/>
                  <a:pt x="8349366" y="997680"/>
                  <a:pt x="8357350" y="994276"/>
                </a:cubicBezTo>
                <a:cubicBezTo>
                  <a:pt x="8398773" y="957879"/>
                  <a:pt x="8366593" y="1009035"/>
                  <a:pt x="8445003" y="972367"/>
                </a:cubicBezTo>
                <a:cubicBezTo>
                  <a:pt x="8447663" y="967887"/>
                  <a:pt x="8459739" y="966961"/>
                  <a:pt x="8461421" y="971111"/>
                </a:cubicBezTo>
                <a:cubicBezTo>
                  <a:pt x="8465819" y="968000"/>
                  <a:pt x="8473109" y="956137"/>
                  <a:pt x="8478704" y="961712"/>
                </a:cubicBezTo>
                <a:cubicBezTo>
                  <a:pt x="8505565" y="952663"/>
                  <a:pt x="8529238" y="939426"/>
                  <a:pt x="8547429" y="923277"/>
                </a:cubicBezTo>
                <a:cubicBezTo>
                  <a:pt x="8576531" y="919061"/>
                  <a:pt x="8579138" y="912461"/>
                  <a:pt x="8579319" y="905576"/>
                </a:cubicBezTo>
                <a:cubicBezTo>
                  <a:pt x="8579529" y="904096"/>
                  <a:pt x="8579740" y="902618"/>
                  <a:pt x="8579950" y="901139"/>
                </a:cubicBezTo>
                <a:lnTo>
                  <a:pt x="8589038" y="903946"/>
                </a:lnTo>
                <a:cubicBezTo>
                  <a:pt x="8598255" y="904433"/>
                  <a:pt x="8605836" y="900079"/>
                  <a:pt x="8612581" y="893445"/>
                </a:cubicBezTo>
                <a:lnTo>
                  <a:pt x="8620213" y="884417"/>
                </a:lnTo>
                <a:lnTo>
                  <a:pt x="8636849" y="879570"/>
                </a:lnTo>
                <a:cubicBezTo>
                  <a:pt x="8647569" y="875664"/>
                  <a:pt x="8658506" y="871048"/>
                  <a:pt x="8678353" y="868709"/>
                </a:cubicBezTo>
                <a:cubicBezTo>
                  <a:pt x="8676250" y="844726"/>
                  <a:pt x="8711895" y="858913"/>
                  <a:pt x="8721366" y="848445"/>
                </a:cubicBezTo>
                <a:cubicBezTo>
                  <a:pt x="8730651" y="852242"/>
                  <a:pt x="8737642" y="851631"/>
                  <a:pt x="8743257" y="848457"/>
                </a:cubicBezTo>
                <a:lnTo>
                  <a:pt x="8755719" y="834419"/>
                </a:lnTo>
                <a:lnTo>
                  <a:pt x="8776970" y="830126"/>
                </a:lnTo>
                <a:cubicBezTo>
                  <a:pt x="8786153" y="826014"/>
                  <a:pt x="8792888" y="819621"/>
                  <a:pt x="8795998" y="809645"/>
                </a:cubicBezTo>
                <a:cubicBezTo>
                  <a:pt x="8805952" y="821837"/>
                  <a:pt x="8809794" y="841181"/>
                  <a:pt x="8837498" y="830583"/>
                </a:cubicBezTo>
                <a:cubicBezTo>
                  <a:pt x="8851172" y="827584"/>
                  <a:pt x="8868029" y="799681"/>
                  <a:pt x="8878040" y="791651"/>
                </a:cubicBezTo>
                <a:lnTo>
                  <a:pt x="8897564" y="782401"/>
                </a:lnTo>
                <a:lnTo>
                  <a:pt x="8905560" y="786219"/>
                </a:lnTo>
                <a:lnTo>
                  <a:pt x="8917778" y="783256"/>
                </a:lnTo>
                <a:lnTo>
                  <a:pt x="8914746" y="775031"/>
                </a:lnTo>
                <a:lnTo>
                  <a:pt x="8947030" y="764252"/>
                </a:lnTo>
                <a:cubicBezTo>
                  <a:pt x="8970788" y="755523"/>
                  <a:pt x="8988067" y="745115"/>
                  <a:pt x="8977138" y="726774"/>
                </a:cubicBezTo>
                <a:cubicBezTo>
                  <a:pt x="8977490" y="701480"/>
                  <a:pt x="9039667" y="723232"/>
                  <a:pt x="9028928" y="698996"/>
                </a:cubicBezTo>
                <a:cubicBezTo>
                  <a:pt x="9056296" y="708989"/>
                  <a:pt x="9080686" y="673518"/>
                  <a:pt x="9114263" y="665106"/>
                </a:cubicBezTo>
                <a:cubicBezTo>
                  <a:pt x="9115667" y="652470"/>
                  <a:pt x="9123557" y="650905"/>
                  <a:pt x="9139429" y="653134"/>
                </a:cubicBezTo>
                <a:cubicBezTo>
                  <a:pt x="9248531" y="629411"/>
                  <a:pt x="9343720" y="468354"/>
                  <a:pt x="9380600" y="515628"/>
                </a:cubicBezTo>
                <a:cubicBezTo>
                  <a:pt x="9406272" y="509931"/>
                  <a:pt x="9503943" y="538669"/>
                  <a:pt x="9561831" y="513591"/>
                </a:cubicBezTo>
                <a:cubicBezTo>
                  <a:pt x="9577802" y="480860"/>
                  <a:pt x="9713285" y="478736"/>
                  <a:pt x="9742561" y="469315"/>
                </a:cubicBezTo>
                <a:cubicBezTo>
                  <a:pt x="9742569" y="450758"/>
                  <a:pt x="9797169" y="453829"/>
                  <a:pt x="9784394" y="429345"/>
                </a:cubicBezTo>
                <a:cubicBezTo>
                  <a:pt x="9787055" y="417172"/>
                  <a:pt x="9801869" y="413844"/>
                  <a:pt x="9811914" y="421889"/>
                </a:cubicBezTo>
                <a:cubicBezTo>
                  <a:pt x="9828901" y="415568"/>
                  <a:pt x="9835642" y="400341"/>
                  <a:pt x="9858388" y="412158"/>
                </a:cubicBezTo>
                <a:cubicBezTo>
                  <a:pt x="9881945" y="404057"/>
                  <a:pt x="9894276" y="360744"/>
                  <a:pt x="9921770" y="380896"/>
                </a:cubicBezTo>
                <a:cubicBezTo>
                  <a:pt x="9930032" y="337884"/>
                  <a:pt x="10038117" y="312408"/>
                  <a:pt x="10084861" y="294587"/>
                </a:cubicBezTo>
                <a:cubicBezTo>
                  <a:pt x="10141631" y="278266"/>
                  <a:pt x="10188248" y="249698"/>
                  <a:pt x="10271351" y="227987"/>
                </a:cubicBezTo>
                <a:cubicBezTo>
                  <a:pt x="10362764" y="229558"/>
                  <a:pt x="10358378" y="196042"/>
                  <a:pt x="10424673" y="178078"/>
                </a:cubicBezTo>
                <a:cubicBezTo>
                  <a:pt x="10452909" y="162753"/>
                  <a:pt x="10514634" y="185033"/>
                  <a:pt x="10534657" y="156701"/>
                </a:cubicBezTo>
                <a:cubicBezTo>
                  <a:pt x="10595265" y="170910"/>
                  <a:pt x="10637600" y="149657"/>
                  <a:pt x="10726300" y="150292"/>
                </a:cubicBezTo>
                <a:cubicBezTo>
                  <a:pt x="10775756" y="148210"/>
                  <a:pt x="10805324" y="153235"/>
                  <a:pt x="10861177" y="138253"/>
                </a:cubicBezTo>
                <a:cubicBezTo>
                  <a:pt x="10888992" y="99450"/>
                  <a:pt x="10971843" y="126363"/>
                  <a:pt x="10995894" y="78271"/>
                </a:cubicBezTo>
                <a:cubicBezTo>
                  <a:pt x="11009945" y="87061"/>
                  <a:pt x="11016683" y="79738"/>
                  <a:pt x="11031776" y="74275"/>
                </a:cubicBezTo>
                <a:cubicBezTo>
                  <a:pt x="11049588" y="91553"/>
                  <a:pt x="11064655" y="65479"/>
                  <a:pt x="11082485" y="73705"/>
                </a:cubicBezTo>
                <a:cubicBezTo>
                  <a:pt x="11124351" y="51595"/>
                  <a:pt x="11194283" y="44212"/>
                  <a:pt x="11230739" y="34792"/>
                </a:cubicBezTo>
                <a:cubicBezTo>
                  <a:pt x="11248967" y="30081"/>
                  <a:pt x="11257520" y="13218"/>
                  <a:pt x="11268645" y="482"/>
                </a:cubicBezTo>
                <a:lnTo>
                  <a:pt x="11269336" y="3"/>
                </a:lnTo>
                <a:lnTo>
                  <a:pt x="0" y="3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470" y="381663"/>
            <a:ext cx="6592960" cy="826935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Unit 6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470" y="1256307"/>
            <a:ext cx="5125540" cy="4222597"/>
          </a:xfrm>
        </p:spPr>
        <p:txBody>
          <a:bodyPr>
            <a:normAutofit/>
          </a:bodyPr>
          <a:lstStyle/>
          <a:p>
            <a:pPr algn="l"/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Inviter mes copains à mon anniversaire (heure)</a:t>
            </a:r>
          </a:p>
          <a:p>
            <a:pPr algn="l"/>
            <a:endParaRPr lang="fr-FR" sz="16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Tell the time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Invite a </a:t>
            </a:r>
            <a:r>
              <a:rPr lang="fr-F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friend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 </a:t>
            </a:r>
            <a:r>
              <a:rPr lang="fr-F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your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party</a:t>
            </a:r>
          </a:p>
          <a:p>
            <a:pPr algn="l"/>
            <a:endParaRPr lang="fr-FR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0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C07617-BDD4-8B0C-3372-EA846EEBC0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3725" y="643467"/>
            <a:ext cx="7764549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539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 dirty="0" smtClean="0"/>
              <a:pPr>
                <a:spcAft>
                  <a:spcPts val="600"/>
                </a:spcAft>
              </a:pPr>
              <a:t>21</a:t>
            </a:fld>
            <a:endParaRPr lang="en-US" sz="1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88686" y="209551"/>
            <a:ext cx="11654971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 : Les verbes pronominaux</a:t>
            </a: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B03BDB64-B114-E6B6-DDFC-8DC2532D4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3" t="6907" r="5443" b="47242"/>
          <a:stretch/>
        </p:blipFill>
        <p:spPr bwMode="auto">
          <a:xfrm>
            <a:off x="5505632" y="1306741"/>
            <a:ext cx="6497682" cy="5414735"/>
          </a:xfrm>
          <a:prstGeom prst="rect">
            <a:avLst/>
          </a:prstGeom>
          <a:noFill/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BC6413E-DEF1-5351-B752-100D1526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825625"/>
            <a:ext cx="4881341" cy="474711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Décris les activités : </a:t>
            </a:r>
          </a:p>
          <a:p>
            <a:r>
              <a:rPr lang="fr-FR" dirty="0"/>
              <a:t>Homer </a:t>
            </a:r>
            <a:r>
              <a:rPr lang="fr-FR" dirty="0">
                <a:solidFill>
                  <a:srgbClr val="FF0000"/>
                </a:solidFill>
              </a:rPr>
              <a:t>se </a:t>
            </a:r>
            <a:r>
              <a:rPr lang="fr-FR" dirty="0">
                <a:solidFill>
                  <a:srgbClr val="00B0F0"/>
                </a:solidFill>
              </a:rPr>
              <a:t>brosse</a:t>
            </a:r>
            <a:r>
              <a:rPr lang="fr-FR" dirty="0"/>
              <a:t> les dents.</a:t>
            </a:r>
          </a:p>
          <a:p>
            <a:endParaRPr lang="fr-FR"/>
          </a:p>
          <a:p>
            <a:r>
              <a:rPr lang="fr-FR" dirty="0"/>
              <a:t>Marge </a:t>
            </a:r>
            <a:r>
              <a:rPr lang="fr-FR" dirty="0">
                <a:solidFill>
                  <a:srgbClr val="FF0000"/>
                </a:solidFill>
              </a:rPr>
              <a:t>s’</a:t>
            </a:r>
            <a:r>
              <a:rPr lang="fr-FR" dirty="0">
                <a:solidFill>
                  <a:srgbClr val="00B0F0"/>
                </a:solidFill>
              </a:rPr>
              <a:t>habille</a:t>
            </a:r>
            <a:r>
              <a:rPr lang="fr-FR" dirty="0"/>
              <a:t>.</a:t>
            </a:r>
          </a:p>
          <a:p>
            <a:endParaRPr lang="fr-FR"/>
          </a:p>
          <a:p>
            <a:r>
              <a:rPr lang="fr-FR" dirty="0"/>
              <a:t>Bart et Lise </a:t>
            </a:r>
            <a:r>
              <a:rPr lang="fr-FR" dirty="0">
                <a:solidFill>
                  <a:srgbClr val="00B0F0"/>
                </a:solidFill>
              </a:rPr>
              <a:t>prennent </a:t>
            </a:r>
            <a:r>
              <a:rPr lang="fr-FR" dirty="0"/>
              <a:t>le petit-déjeuner.</a:t>
            </a:r>
          </a:p>
        </p:txBody>
      </p:sp>
    </p:spTree>
    <p:extLst>
      <p:ext uri="{BB962C8B-B14F-4D97-AF65-F5344CB8AC3E}">
        <p14:creationId xmlns:p14="http://schemas.microsoft.com/office/powerpoint/2010/main" val="338094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Les verbes pronominaux</a:t>
            </a:r>
          </a:p>
          <a:p>
            <a:r>
              <a:rPr lang="fr-FR">
                <a:hlinkClick r:id="rId2"/>
              </a:rPr>
              <a:t>https://wordwall.net/resource/1556557/verbes-pronominaux</a:t>
            </a:r>
          </a:p>
          <a:p>
            <a:r>
              <a:rPr lang="fr-FR">
                <a:hlinkClick r:id="rId2"/>
              </a:rPr>
              <a:t>https://kahoot.it/solo/?quizId=d395e2e5-9b35-4081-b5bb-0f06ae6e01ca</a:t>
            </a:r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 dirty="0"/>
              <a:t>Les activités quotidiennes</a:t>
            </a:r>
          </a:p>
          <a:p>
            <a:r>
              <a:rPr lang="fr-FR">
                <a:hlinkClick r:id="rId3"/>
              </a:rPr>
              <a:t>https://wordwall.net/resource/38484425/activit%C3%A9s-quotidiennes</a:t>
            </a:r>
          </a:p>
          <a:p>
            <a:r>
              <a:rPr lang="fr-FR">
                <a:hlinkClick r:id="rId3"/>
              </a:rPr>
              <a:t>https://kahoot.it/solo/?quizId=b3b11b8c-154b-4082-9d5b-837365322e44</a:t>
            </a:r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426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7F1EE4-2BD1-586F-CC13-A37780C89E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r="1779" b="1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00427"/>
            <a:ext cx="9875520" cy="3299902"/>
          </a:xfrm>
        </p:spPr>
        <p:txBody>
          <a:bodyPr>
            <a:normAutofit/>
          </a:bodyPr>
          <a:lstStyle/>
          <a:p>
            <a:pPr algn="l"/>
            <a:r>
              <a:rPr lang="fr-FR" sz="8200" dirty="0">
                <a:solidFill>
                  <a:srgbClr val="FFFFFF"/>
                </a:solidFill>
              </a:rPr>
              <a:t>Unit 6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072045"/>
            <a:ext cx="9875520" cy="236623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rgbClr val="FFFFFF"/>
                </a:solidFill>
              </a:rPr>
              <a:t>Donner des conseils pour organiser un anniversaire</a:t>
            </a: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FFFFFF"/>
                </a:solidFill>
              </a:rPr>
              <a:t>Imperative</a:t>
            </a: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 err="1">
                <a:solidFill>
                  <a:srgbClr val="FFFFFF"/>
                </a:solidFill>
              </a:rPr>
              <a:t>tense</a:t>
            </a:r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FFFF"/>
                </a:solidFill>
              </a:rPr>
              <a:t>Tell a date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1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11328-1A3D-472E-A3B0-C0A0A118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243995" cy="17190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b">
            <a:noAutofit/>
          </a:bodyPr>
          <a:lstStyle/>
          <a:p>
            <a:r>
              <a:rPr lang="fr-FR" sz="4000" b="1" u="sng" dirty="0">
                <a:solidFill>
                  <a:srgbClr val="0070C0"/>
                </a:solidFill>
              </a:rPr>
              <a:t>Vocabulaire: </a:t>
            </a:r>
            <a:br>
              <a:rPr lang="fr-FR" sz="4000">
                <a:solidFill>
                  <a:srgbClr val="0070C0"/>
                </a:solidFill>
              </a:rPr>
            </a:br>
            <a:r>
              <a:rPr lang="fr-FR" sz="4000" dirty="0">
                <a:solidFill>
                  <a:srgbClr val="0070C0"/>
                </a:solidFill>
              </a:rPr>
              <a:t>les jours, les mois, les saisons</a:t>
            </a:r>
          </a:p>
        </p:txBody>
      </p:sp>
      <p:pic>
        <p:nvPicPr>
          <p:cNvPr id="6" name="Picture 10" descr="Aucune description de photo disponible.">
            <a:extLst>
              <a:ext uri="{FF2B5EF4-FFF2-40B4-BE49-F238E27FC236}">
                <a16:creationId xmlns:a16="http://schemas.microsoft.com/office/drawing/2014/main" id="{380E2FD1-8E38-E72C-11DF-3953DA98E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102" y="640080"/>
            <a:ext cx="6660108" cy="5577840"/>
          </a:xfrm>
          <a:prstGeom prst="rect">
            <a:avLst/>
          </a:prstGeom>
          <a:noFill/>
        </p:spPr>
      </p:pic>
      <p:pic>
        <p:nvPicPr>
          <p:cNvPr id="4" name="mp3-output-ttsfree(dot)com (13)">
            <a:hlinkClick r:id="" action="ppaction://media"/>
            <a:extLst>
              <a:ext uri="{FF2B5EF4-FFF2-40B4-BE49-F238E27FC236}">
                <a16:creationId xmlns:a16="http://schemas.microsoft.com/office/drawing/2014/main" id="{2E54DE26-4B09-00DC-6E7F-FA5ADF2BD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40626" y="3554182"/>
            <a:ext cx="304800" cy="304800"/>
          </a:xfrm>
          <a:prstGeom prst="rect">
            <a:avLst/>
          </a:prstGeom>
        </p:spPr>
      </p:pic>
      <p:pic>
        <p:nvPicPr>
          <p:cNvPr id="5" name="mp3-output-ttsfree(dot)com (14)">
            <a:hlinkClick r:id="" action="ppaction://media"/>
            <a:extLst>
              <a:ext uri="{FF2B5EF4-FFF2-40B4-BE49-F238E27FC236}">
                <a16:creationId xmlns:a16="http://schemas.microsoft.com/office/drawing/2014/main" id="{B0341B6B-81B9-7A98-3EA4-2B2B69B31A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20097" y="2122674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47479" y="5115049"/>
            <a:ext cx="1650562" cy="1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95107" y="2806692"/>
            <a:ext cx="3825205" cy="3369755"/>
          </a:xfrm>
        </p:spPr>
        <p:txBody>
          <a:bodyPr>
            <a:normAutofit/>
          </a:bodyPr>
          <a:lstStyle/>
          <a:p>
            <a:r>
              <a:rPr lang="fr-FR" sz="2400" u="sng" dirty="0"/>
              <a:t>Exemples</a:t>
            </a:r>
            <a:r>
              <a:rPr lang="fr-FR" sz="2400" dirty="0"/>
              <a:t> </a:t>
            </a:r>
          </a:p>
          <a:p>
            <a:pPr marL="0" indent="0">
              <a:buNone/>
            </a:pPr>
            <a:r>
              <a:rPr lang="fr-FR" sz="2400" dirty="0"/>
              <a:t>(Date) Mon anniversaire, c’est …</a:t>
            </a:r>
          </a:p>
          <a:p>
            <a:pPr marL="0" indent="0">
              <a:buNone/>
            </a:pPr>
            <a:r>
              <a:rPr lang="fr-FR" sz="2400" dirty="0"/>
              <a:t>(Mois) L’été, c’est …</a:t>
            </a:r>
          </a:p>
          <a:p>
            <a:pPr marL="0" indent="0">
              <a:buNone/>
            </a:pPr>
            <a:r>
              <a:rPr lang="fr-FR" sz="2400" dirty="0"/>
              <a:t>(Saison) Noel, c’est …</a:t>
            </a:r>
          </a:p>
          <a:p>
            <a:pPr marL="0" indent="0">
              <a:buNone/>
            </a:pPr>
            <a:r>
              <a:rPr lang="fr-FR" sz="2400" dirty="0"/>
              <a:t>(Année) La prochaine coupe du monde, c’est …</a:t>
            </a:r>
          </a:p>
        </p:txBody>
      </p:sp>
    </p:spTree>
    <p:extLst>
      <p:ext uri="{BB962C8B-B14F-4D97-AF65-F5344CB8AC3E}">
        <p14:creationId xmlns:p14="http://schemas.microsoft.com/office/powerpoint/2010/main" val="295092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Practice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Les </a:t>
            </a:r>
            <a:r>
              <a:rPr lang="en-US" sz="3067" dirty="0" err="1">
                <a:latin typeface="+mj-lt"/>
                <a:ea typeface="+mj-ea"/>
                <a:cs typeface="+mj-cs"/>
              </a:rPr>
              <a:t>mois</a:t>
            </a:r>
            <a:r>
              <a:rPr lang="en-US" sz="3067" dirty="0">
                <a:latin typeface="+mj-lt"/>
                <a:ea typeface="+mj-ea"/>
                <a:cs typeface="+mj-cs"/>
              </a:rPr>
              <a:t>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l’année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Ta date </a:t>
            </a:r>
            <a:r>
              <a:rPr lang="en-US" sz="3200" dirty="0" err="1"/>
              <a:t>d’anniversaire</a:t>
            </a:r>
            <a:r>
              <a:rPr lang="en-US" sz="3200" dirty="0"/>
              <a:t>, </a:t>
            </a:r>
            <a:r>
              <a:rPr lang="en-US" sz="3200" dirty="0" err="1"/>
              <a:t>c’est</a:t>
            </a:r>
            <a:r>
              <a:rPr lang="en-US" sz="3200" dirty="0"/>
              <a:t> </a:t>
            </a:r>
            <a:r>
              <a:rPr lang="en-US" sz="3200" dirty="0" err="1"/>
              <a:t>quand</a:t>
            </a:r>
            <a:r>
              <a:rPr lang="en-US" sz="3200" dirty="0"/>
              <a:t> ?</a:t>
            </a:r>
          </a:p>
          <a:p>
            <a:pPr>
              <a:spcAft>
                <a:spcPts val="600"/>
              </a:spcAft>
            </a:pPr>
            <a:endParaRPr lang="en-US" sz="32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/>
              <a:t>L’été, c’est en 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3623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 dirty="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25</a:t>
            </a:fld>
            <a:endParaRPr lang="en-US" sz="1600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9399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302AD-C6D8-AA03-59F4-AE4AA799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2258"/>
            <a:ext cx="10506456" cy="82875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dirty="0"/>
              <a:t>Grammaire : Donner un conseil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5773AEE-328A-6224-53A1-83765F0DD62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30626" y="1926266"/>
          <a:ext cx="7912091" cy="4357530"/>
        </p:xfrm>
        <a:graphic>
          <a:graphicData uri="http://schemas.openxmlformats.org/drawingml/2006/table">
            <a:tbl>
              <a:tblPr firstRow="1" firstCol="1" bandRow="1">
                <a:solidFill>
                  <a:srgbClr val="404040"/>
                </a:solidFill>
                <a:tableStyleId>{5C22544A-7EE6-4342-B048-85BDC9FD1C3A}</a:tableStyleId>
              </a:tblPr>
              <a:tblGrid>
                <a:gridCol w="2451652">
                  <a:extLst>
                    <a:ext uri="{9D8B030D-6E8A-4147-A177-3AD203B41FA5}">
                      <a16:colId xmlns:a16="http://schemas.microsoft.com/office/drawing/2014/main" val="212081867"/>
                    </a:ext>
                  </a:extLst>
                </a:gridCol>
                <a:gridCol w="5460439">
                  <a:extLst>
                    <a:ext uri="{9D8B030D-6E8A-4147-A177-3AD203B41FA5}">
                      <a16:colId xmlns:a16="http://schemas.microsoft.com/office/drawing/2014/main" val="2928829609"/>
                    </a:ext>
                  </a:extLst>
                </a:gridCol>
              </a:tblGrid>
              <a:tr h="72476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100" b="0" cap="none" spc="0" dirty="0" err="1">
                          <a:solidFill>
                            <a:schemeClr val="bg1"/>
                          </a:solidFill>
                          <a:effectLst/>
                        </a:rPr>
                        <a:t>Give</a:t>
                      </a:r>
                      <a:r>
                        <a:rPr lang="fr-FR" sz="3100" b="0" cap="none" spc="0" dirty="0">
                          <a:solidFill>
                            <a:schemeClr val="bg1"/>
                          </a:solidFill>
                          <a:effectLst/>
                        </a:rPr>
                        <a:t> an </a:t>
                      </a:r>
                      <a:r>
                        <a:rPr lang="fr-FR" sz="3100" b="0" cap="none" spc="0" dirty="0" err="1">
                          <a:solidFill>
                            <a:schemeClr val="bg1"/>
                          </a:solidFill>
                          <a:effectLst/>
                        </a:rPr>
                        <a:t>advice</a:t>
                      </a:r>
                      <a:r>
                        <a:rPr lang="fr-FR" sz="3100" b="0" cap="none" spc="0" dirty="0">
                          <a:solidFill>
                            <a:schemeClr val="bg1"/>
                          </a:solidFill>
                          <a:effectLst/>
                        </a:rPr>
                        <a:t> or an </a:t>
                      </a:r>
                      <a:r>
                        <a:rPr lang="fr-FR" sz="3100" b="0" cap="none" spc="0" dirty="0" err="1">
                          <a:solidFill>
                            <a:schemeClr val="bg1"/>
                          </a:solidFill>
                          <a:effectLst/>
                        </a:rPr>
                        <a:t>order</a:t>
                      </a:r>
                      <a:endParaRPr lang="fr-FR" sz="3100" b="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913981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Imagine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un thème.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996384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Cherche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la bonne musique.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02127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Trouve </a:t>
                      </a:r>
                      <a:endParaRPr lang="fr-FR" sz="2300" b="1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un super DJ.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426951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Choisis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la bonne date.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678901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Fais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ton invitation sur le thème.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292320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Ne range pas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seul(e).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94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85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FE199E-FC1D-A93B-AE61-133CB3F8D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latin typeface="+mj-lt"/>
                <a:ea typeface="+mj-ea"/>
                <a:cs typeface="+mj-cs"/>
              </a:rPr>
              <a:t>Formation de 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l’impératif</a:t>
            </a:r>
            <a:endParaRPr lang="en-US" sz="4800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12" descr="impératif | La Vie en Rose - FLE">
            <a:extLst>
              <a:ext uri="{FF2B5EF4-FFF2-40B4-BE49-F238E27FC236}">
                <a16:creationId xmlns:a16="http://schemas.microsoft.com/office/drawing/2014/main" id="{2C2934BF-851F-6D71-E4AC-29EACC41B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295" y="2944550"/>
            <a:ext cx="5150277" cy="2874573"/>
          </a:xfrm>
          <a:prstGeom prst="rect">
            <a:avLst/>
          </a:prstGeom>
          <a:noFill/>
        </p:spPr>
      </p:pic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64E590E6-8BE6-EBF2-62D5-DB3244D50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2405270"/>
            <a:ext cx="4530898" cy="3849756"/>
          </a:xfrm>
          <a:ln w="76200">
            <a:solidFill>
              <a:srgbClr val="FF0000"/>
            </a:solidFill>
          </a:ln>
        </p:spPr>
        <p:txBody>
          <a:bodyPr anchor="ctr">
            <a:normAutofit/>
          </a:bodyPr>
          <a:lstStyle/>
          <a:p>
            <a:r>
              <a:rPr lang="en-US" sz="2000" b="1" dirty="0" err="1"/>
              <a:t>L’impératif</a:t>
            </a:r>
            <a:r>
              <a:rPr lang="en-US" sz="2000" b="1" dirty="0"/>
              <a:t> </a:t>
            </a:r>
            <a:r>
              <a:rPr lang="en-US" sz="2000" b="1" dirty="0" err="1"/>
              <a:t>s’utilise</a:t>
            </a:r>
            <a:r>
              <a:rPr lang="en-US" sz="2000" b="1" dirty="0"/>
              <a:t> pour donner des conseils et des </a:t>
            </a:r>
            <a:r>
              <a:rPr lang="en-US" sz="2000" b="1" dirty="0" err="1"/>
              <a:t>ordres</a:t>
            </a:r>
            <a:r>
              <a:rPr lang="en-US" sz="2000" b="1" dirty="0"/>
              <a:t>.</a:t>
            </a:r>
          </a:p>
          <a:p>
            <a:endParaRPr lang="en-US" sz="2000" b="1"/>
          </a:p>
          <a:p>
            <a:r>
              <a:rPr lang="en-US" sz="2000" b="1" dirty="0" err="1"/>
              <a:t>Seulement</a:t>
            </a:r>
            <a:r>
              <a:rPr lang="en-US" sz="2000" b="1" dirty="0"/>
              <a:t> 3 </a:t>
            </a:r>
            <a:r>
              <a:rPr lang="en-US" sz="2000" b="1" dirty="0" err="1"/>
              <a:t>formes</a:t>
            </a:r>
            <a:r>
              <a:rPr lang="en-US" sz="2000" b="1" dirty="0"/>
              <a:t> (</a:t>
            </a:r>
            <a:r>
              <a:rPr lang="en-US" sz="2000" b="1" dirty="0" err="1"/>
              <a:t>tu</a:t>
            </a:r>
            <a:r>
              <a:rPr lang="en-US" sz="2000" b="1" dirty="0"/>
              <a:t>, nous, </a:t>
            </a:r>
            <a:r>
              <a:rPr lang="en-US" sz="2000" b="1" dirty="0" err="1"/>
              <a:t>vous</a:t>
            </a:r>
            <a:r>
              <a:rPr lang="en-US" sz="2000" b="1" dirty="0"/>
              <a:t>)</a:t>
            </a:r>
          </a:p>
          <a:p>
            <a:endParaRPr lang="en-US" sz="2000" b="1"/>
          </a:p>
          <a:p>
            <a:r>
              <a:rPr lang="en-US" sz="2000" b="1" dirty="0"/>
              <a:t>Pas de </a:t>
            </a:r>
            <a:r>
              <a:rPr lang="en-US" sz="2000" b="1" dirty="0" err="1"/>
              <a:t>pronoms</a:t>
            </a:r>
            <a:r>
              <a:rPr lang="en-US" sz="2000" b="1" dirty="0"/>
              <a:t> </a:t>
            </a:r>
            <a:r>
              <a:rPr lang="en-US" sz="2000" b="1" dirty="0" err="1"/>
              <a:t>sujets</a:t>
            </a:r>
            <a:r>
              <a:rPr lang="en-US" sz="2000" b="1" dirty="0"/>
              <a:t> !</a:t>
            </a:r>
          </a:p>
          <a:p>
            <a:pPr marL="0" indent="0">
              <a:buNone/>
            </a:pPr>
            <a:r>
              <a:rPr lang="en-US" sz="2000" b="1"/>
              <a:t> </a:t>
            </a:r>
          </a:p>
          <a:p>
            <a:r>
              <a:rPr lang="en-US" sz="2000" b="1" dirty="0"/>
              <a:t>Pas de “s” à la 2ème </a:t>
            </a:r>
            <a:r>
              <a:rPr lang="en-US" sz="2000" b="1" dirty="0" err="1"/>
              <a:t>personne</a:t>
            </a:r>
            <a:r>
              <a:rPr lang="en-US" sz="2000" b="1" dirty="0"/>
              <a:t> du </a:t>
            </a:r>
            <a:r>
              <a:rPr lang="en-US" sz="2000" b="1" dirty="0" err="1"/>
              <a:t>singulier</a:t>
            </a:r>
            <a:r>
              <a:rPr lang="en-US" sz="2000" b="1" dirty="0"/>
              <a:t> (</a:t>
            </a:r>
            <a:r>
              <a:rPr lang="en-US" sz="2000" b="1" dirty="0" err="1"/>
              <a:t>tu</a:t>
            </a:r>
            <a:r>
              <a:rPr lang="en-US" sz="2000" b="1" dirty="0"/>
              <a:t>)</a:t>
            </a:r>
          </a:p>
          <a:p>
            <a:pPr marL="0" indent="0">
              <a:buNone/>
            </a:pPr>
            <a:endParaRPr lang="en-US" sz="2000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213" y="49736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24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6BA38-DFCD-B53B-B1B1-55F7D6D0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err="1">
                <a:latin typeface="+mj-lt"/>
                <a:ea typeface="+mj-ea"/>
                <a:cs typeface="+mj-cs"/>
              </a:rPr>
              <a:t>Quelques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latin typeface="+mj-lt"/>
                <a:ea typeface="+mj-ea"/>
                <a:cs typeface="+mj-cs"/>
              </a:rPr>
              <a:t>verbes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 à </a:t>
            </a:r>
            <a:r>
              <a:rPr lang="en-US" sz="3200" kern="1200" dirty="0" err="1">
                <a:latin typeface="+mj-lt"/>
                <a:ea typeface="+mj-ea"/>
                <a:cs typeface="+mj-cs"/>
              </a:rPr>
              <a:t>l’impératif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…</a:t>
            </a:r>
          </a:p>
        </p:txBody>
      </p:sp>
      <p:pic>
        <p:nvPicPr>
          <p:cNvPr id="4" name="Picture 13" descr="FLE: L&amp;#39;impératif">
            <a:extLst>
              <a:ext uri="{FF2B5EF4-FFF2-40B4-BE49-F238E27FC236}">
                <a16:creationId xmlns:a16="http://schemas.microsoft.com/office/drawing/2014/main" id="{4D0DB3A0-AA33-A6B3-F3D0-947D96DA0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784" y="1675227"/>
            <a:ext cx="10588431" cy="4394199"/>
          </a:xfrm>
          <a:prstGeom prst="rect">
            <a:avLst/>
          </a:prstGeom>
          <a:noFill/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21739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 Careful Attention Sticker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107" y="1297074"/>
            <a:ext cx="825320" cy="82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Be Careful Attention Sticker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262567"/>
            <a:ext cx="825320" cy="82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e Careful Attention Sticker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873" y="1262567"/>
            <a:ext cx="825320" cy="82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ttention Stickers for Sale | TeePubl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101" y="5238429"/>
            <a:ext cx="905586" cy="90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4687" y="5238429"/>
            <a:ext cx="229462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ÊTRE et AVOIR </a:t>
            </a:r>
          </a:p>
          <a:p>
            <a:r>
              <a:rPr lang="fr-FR" sz="2400" dirty="0"/>
              <a:t>sont irréguliers !</a:t>
            </a:r>
          </a:p>
        </p:txBody>
      </p:sp>
    </p:spTree>
    <p:extLst>
      <p:ext uri="{BB962C8B-B14F-4D97-AF65-F5344CB8AC3E}">
        <p14:creationId xmlns:p14="http://schemas.microsoft.com/office/powerpoint/2010/main" val="12186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838201" y="365125"/>
            <a:ext cx="5251316" cy="18073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dirty="0">
                <a:latin typeface="+mj-lt"/>
                <a:ea typeface="+mj-ea"/>
                <a:cs typeface="+mj-cs"/>
              </a:rPr>
              <a:t>Practice : </a:t>
            </a:r>
            <a:r>
              <a:rPr lang="en-US" sz="4100" dirty="0" err="1">
                <a:latin typeface="+mj-lt"/>
                <a:ea typeface="+mj-ea"/>
                <a:cs typeface="+mj-cs"/>
              </a:rPr>
              <a:t>L’impératif</a:t>
            </a:r>
            <a:endParaRPr lang="en-US" sz="41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838200" y="2333297"/>
            <a:ext cx="4619621" cy="38436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Donne un conseil à ton </a:t>
            </a:r>
            <a:r>
              <a:rPr lang="en-US" sz="3200" dirty="0" err="1"/>
              <a:t>copain</a:t>
            </a:r>
            <a:r>
              <a:rPr lang="en-US" sz="3200" dirty="0"/>
              <a:t> qui </a:t>
            </a:r>
            <a:r>
              <a:rPr lang="en-US" sz="3200" dirty="0" err="1"/>
              <a:t>vient</a:t>
            </a:r>
            <a:r>
              <a:rPr lang="en-US" sz="3200" dirty="0"/>
              <a:t> à ton </a:t>
            </a:r>
            <a:r>
              <a:rPr lang="en-US" sz="3200" dirty="0" err="1"/>
              <a:t>anniversaire</a:t>
            </a:r>
            <a:r>
              <a:rPr lang="en-US" sz="3200" dirty="0"/>
              <a:t> :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3200" u="sng"/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« En </a:t>
            </a:r>
            <a:r>
              <a:rPr lang="en-US" sz="3200" dirty="0" err="1"/>
              <a:t>juin</a:t>
            </a:r>
            <a:r>
              <a:rPr lang="en-US" sz="3200" dirty="0"/>
              <a:t>, il fait beau et </a:t>
            </a:r>
            <a:r>
              <a:rPr lang="en-US" sz="3200" dirty="0" err="1"/>
              <a:t>chaud</a:t>
            </a:r>
            <a:r>
              <a:rPr lang="en-US" sz="3200" dirty="0"/>
              <a:t> ! Chez </a:t>
            </a:r>
            <a:r>
              <a:rPr lang="en-US" sz="3200" dirty="0" err="1"/>
              <a:t>moi</a:t>
            </a:r>
            <a:r>
              <a:rPr lang="en-US" sz="3200" dirty="0"/>
              <a:t>, il y a </a:t>
            </a:r>
            <a:r>
              <a:rPr lang="en-US" sz="3200" dirty="0" err="1"/>
              <a:t>une</a:t>
            </a:r>
            <a:r>
              <a:rPr lang="en-US" sz="3200" dirty="0"/>
              <a:t> piscine, </a:t>
            </a:r>
            <a:r>
              <a:rPr lang="en-US" sz="3200" dirty="0" err="1"/>
              <a:t>donc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n’oublie</a:t>
            </a:r>
            <a:r>
              <a:rPr lang="en-US" sz="3200" dirty="0">
                <a:solidFill>
                  <a:srgbClr val="FF0000"/>
                </a:solidFill>
              </a:rPr>
              <a:t> pas de prendre ton maillot de </a:t>
            </a:r>
            <a:r>
              <a:rPr lang="en-US" sz="3200" dirty="0" err="1">
                <a:solidFill>
                  <a:srgbClr val="FF0000"/>
                </a:solidFill>
              </a:rPr>
              <a:t>bain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! 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FF8FBC-0A07-0427-CE20-52127210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2" b="11662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 dirty="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29</a:t>
            </a:fld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2DB21F-E2BA-7479-2CC7-41B19DA0DB22}"/>
              </a:ext>
            </a:extLst>
          </p:cNvPr>
          <p:cNvSpPr/>
          <p:nvPr/>
        </p:nvSpPr>
        <p:spPr>
          <a:xfrm>
            <a:off x="4010748" y="4870990"/>
            <a:ext cx="1393671" cy="346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B853B3-DF60-81B2-9ED7-842000FE1276}"/>
              </a:ext>
            </a:extLst>
          </p:cNvPr>
          <p:cNvSpPr/>
          <p:nvPr/>
        </p:nvSpPr>
        <p:spPr>
          <a:xfrm>
            <a:off x="909145" y="5298265"/>
            <a:ext cx="4495274" cy="346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0D3789-14B3-46A4-7CB8-7C82CAAD4E78}"/>
              </a:ext>
            </a:extLst>
          </p:cNvPr>
          <p:cNvSpPr/>
          <p:nvPr/>
        </p:nvSpPr>
        <p:spPr>
          <a:xfrm>
            <a:off x="909145" y="5645106"/>
            <a:ext cx="1393671" cy="346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96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241"/>
            <a:ext cx="10515600" cy="905377"/>
          </a:xfrm>
        </p:spPr>
        <p:txBody>
          <a:bodyPr/>
          <a:lstStyle/>
          <a:p>
            <a:pPr algn="l"/>
            <a:r>
              <a:rPr lang="fr-FR" dirty="0"/>
              <a:t>Vocabulaire : Demander et donner l’heure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4291A49-FB47-0BA5-E29A-DE482DF7085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65387" y="1417637"/>
          <a:ext cx="10817013" cy="4325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89493">
                  <a:extLst>
                    <a:ext uri="{9D8B030D-6E8A-4147-A177-3AD203B41FA5}">
                      <a16:colId xmlns:a16="http://schemas.microsoft.com/office/drawing/2014/main" val="250906328"/>
                    </a:ext>
                  </a:extLst>
                </a:gridCol>
                <a:gridCol w="6827520">
                  <a:extLst>
                    <a:ext uri="{9D8B030D-6E8A-4147-A177-3AD203B41FA5}">
                      <a16:colId xmlns:a16="http://schemas.microsoft.com/office/drawing/2014/main" val="260122209"/>
                    </a:ext>
                  </a:extLst>
                </a:gridCol>
              </a:tblGrid>
              <a:tr h="790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 err="1">
                          <a:effectLst/>
                        </a:rPr>
                        <a:t>Ask</a:t>
                      </a:r>
                      <a:r>
                        <a:rPr lang="fr-FR" sz="2400" b="1" dirty="0">
                          <a:effectLst/>
                        </a:rPr>
                        <a:t> for the time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Tell the time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977840"/>
                  </a:ext>
                </a:extLst>
              </a:tr>
              <a:tr h="35347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Quelle heure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est-il</a:t>
                      </a:r>
                      <a:r>
                        <a:rPr lang="fr-FR" sz="2400" dirty="0">
                          <a:effectLst/>
                        </a:rPr>
                        <a:t> 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400" dirty="0">
                          <a:effectLst/>
                        </a:rPr>
                        <a:t>quelle heure 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La fête, c’est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à</a:t>
                      </a:r>
                      <a:r>
                        <a:rPr lang="fr-FR" sz="2400" dirty="0">
                          <a:effectLst/>
                        </a:rPr>
                        <a:t> quelle heure 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La fête, c’est 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de</a:t>
                      </a:r>
                      <a:r>
                        <a:rPr lang="fr-FR" sz="2400" dirty="0">
                          <a:effectLst/>
                        </a:rPr>
                        <a:t> quelle heure 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dirty="0">
                          <a:effectLst/>
                        </a:rPr>
                        <a:t> quelle heure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400" dirty="0">
                          <a:effectLst/>
                        </a:rPr>
                        <a:t>six heures (6h00)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400" dirty="0">
                          <a:effectLst/>
                        </a:rPr>
                        <a:t>six heures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</a:rPr>
                        <a:t>et quart </a:t>
                      </a:r>
                      <a:r>
                        <a:rPr lang="fr-FR" sz="2400" dirty="0">
                          <a:effectLst/>
                        </a:rPr>
                        <a:t>(6h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r>
                        <a:rPr lang="fr-FR" sz="24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400" dirty="0">
                          <a:effectLst/>
                        </a:rPr>
                        <a:t>six heures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et demie</a:t>
                      </a:r>
                      <a:r>
                        <a:rPr lang="fr-FR" sz="2400" dirty="0">
                          <a:effectLst/>
                        </a:rPr>
                        <a:t> (6h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30</a:t>
                      </a:r>
                      <a:r>
                        <a:rPr lang="fr-FR" sz="24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400" b="1" dirty="0">
                          <a:effectLst/>
                        </a:rPr>
                        <a:t>sept</a:t>
                      </a:r>
                      <a:r>
                        <a:rPr lang="fr-FR" sz="2400" dirty="0">
                          <a:effectLst/>
                        </a:rPr>
                        <a:t> heures 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moins le quart </a:t>
                      </a:r>
                      <a:r>
                        <a:rPr lang="fr-FR" sz="2400" dirty="0">
                          <a:effectLst/>
                        </a:rPr>
                        <a:t>(6h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45</a:t>
                      </a:r>
                      <a:r>
                        <a:rPr lang="fr-FR" sz="2400" dirty="0">
                          <a:effectLst/>
                        </a:rPr>
                        <a:t>)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C’est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à</a:t>
                      </a:r>
                      <a:r>
                        <a:rPr lang="fr-FR" sz="2400" dirty="0">
                          <a:effectLst/>
                        </a:rPr>
                        <a:t> 5h30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C’est 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de</a:t>
                      </a:r>
                      <a:r>
                        <a:rPr lang="fr-FR" sz="2400" dirty="0">
                          <a:effectLst/>
                        </a:rPr>
                        <a:t> 5h30 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fr-FR" sz="2400" dirty="0">
                          <a:effectLst/>
                        </a:rPr>
                        <a:t>9h30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/>
                </a:tc>
                <a:extLst>
                  <a:ext uri="{0D108BD9-81ED-4DB2-BD59-A6C34878D82A}">
                    <a16:rowId xmlns:a16="http://schemas.microsoft.com/office/drawing/2014/main" val="1491719627"/>
                  </a:ext>
                </a:extLst>
              </a:tr>
            </a:tbl>
          </a:graphicData>
        </a:graphic>
      </p:graphicFrame>
      <p:pic>
        <p:nvPicPr>
          <p:cNvPr id="2050" name="Picture 2" descr="Time Mma GIF by UFC">
            <a:extLst>
              <a:ext uri="{FF2B5EF4-FFF2-40B4-BE49-F238E27FC236}">
                <a16:creationId xmlns:a16="http://schemas.microsoft.com/office/drawing/2014/main" id="{12A81C0F-297D-4FC8-B481-FCF677F6E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707" y="2289387"/>
            <a:ext cx="2032000" cy="135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3</a:t>
            </a:fld>
            <a:endParaRPr lang="en-US" dirty="0"/>
          </a:p>
        </p:txBody>
      </p:sp>
      <p:pic>
        <p:nvPicPr>
          <p:cNvPr id="10" name="mp3-output-ttsfree(dot)com (6)">
            <a:hlinkClick r:id="" action="ppaction://media"/>
            <a:extLst>
              <a:ext uri="{FF2B5EF4-FFF2-40B4-BE49-F238E27FC236}">
                <a16:creationId xmlns:a16="http://schemas.microsoft.com/office/drawing/2014/main" id="{17148774-F994-C938-652E-360756B8E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00076" y="1719739"/>
            <a:ext cx="406400" cy="406400"/>
          </a:xfrm>
          <a:prstGeom prst="rect">
            <a:avLst/>
          </a:prstGeom>
        </p:spPr>
      </p:pic>
      <p:pic>
        <p:nvPicPr>
          <p:cNvPr id="11" name="mp3-output-ttsfree(dot)com (7)">
            <a:hlinkClick r:id="" action="ppaction://media"/>
            <a:extLst>
              <a:ext uri="{FF2B5EF4-FFF2-40B4-BE49-F238E27FC236}">
                <a16:creationId xmlns:a16="http://schemas.microsoft.com/office/drawing/2014/main" id="{6A8C7FCB-7289-A25A-DF79-B11B7DB0E2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19699" y="1776171"/>
            <a:ext cx="406400" cy="406400"/>
          </a:xfrm>
          <a:prstGeom prst="rect">
            <a:avLst/>
          </a:prstGeom>
        </p:spPr>
      </p:pic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989" y="4850436"/>
            <a:ext cx="2104011" cy="210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19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Les mois de l’année</a:t>
            </a:r>
          </a:p>
          <a:p>
            <a:r>
              <a:rPr lang="fr-FR">
                <a:hlinkClick r:id="rId2"/>
              </a:rPr>
              <a:t>https://wordwall.net/resource/32146907/les-mois-de-lann%C3%A9e</a:t>
            </a:r>
          </a:p>
          <a:p>
            <a:r>
              <a:rPr lang="fr-FR">
                <a:hlinkClick r:id="rId2"/>
              </a:rPr>
              <a:t>https://kahoot.it/solo/?quizId=236b0c82-be29-4292-a328-c2cbef98011f</a:t>
            </a:r>
            <a:endParaRPr lang="fr-FR"/>
          </a:p>
          <a:p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 dirty="0"/>
              <a:t>L’impératif</a:t>
            </a:r>
          </a:p>
          <a:p>
            <a:r>
              <a:rPr lang="fr-FR">
                <a:hlinkClick r:id="rId3"/>
              </a:rPr>
              <a:t>https://wordwall.net/resource/1675629/french/limp%c3%a9ratif</a:t>
            </a:r>
          </a:p>
          <a:p>
            <a:r>
              <a:rPr lang="fr-FR">
                <a:hlinkClick r:id="rId3"/>
              </a:rPr>
              <a:t>https://kahoot.it/solo/?quizId=a89d42cc-d1cf-4b5e-8e08-34394cda1a3c</a:t>
            </a:r>
            <a:endParaRPr lang="fr-FR"/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243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17EA3A-D443-ECBF-4319-821DD9813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forme familière VS La forme officielle</a:t>
            </a:r>
          </a:p>
        </p:txBody>
      </p:sp>
      <p:pic>
        <p:nvPicPr>
          <p:cNvPr id="4" name="Picture 10" descr="demander et indiquer l&amp;#39;heure | Learn french, Learning, Map screenshot">
            <a:extLst>
              <a:ext uri="{FF2B5EF4-FFF2-40B4-BE49-F238E27FC236}">
                <a16:creationId xmlns:a16="http://schemas.microsoft.com/office/drawing/2014/main" id="{7BD7A9F2-7E68-3862-53B0-05CBC234A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9" b="48916"/>
          <a:stretch/>
        </p:blipFill>
        <p:spPr bwMode="auto">
          <a:xfrm>
            <a:off x="1469813" y="1145805"/>
            <a:ext cx="4561088" cy="3222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5" descr="demander et indiquer l&amp;#39;heure | Learn french, Learning, Map screenshot">
            <a:extLst>
              <a:ext uri="{FF2B5EF4-FFF2-40B4-BE49-F238E27FC236}">
                <a16:creationId xmlns:a16="http://schemas.microsoft.com/office/drawing/2014/main" id="{106D9BE8-7995-2A9C-2D70-807DE7EBE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8"/>
          <a:stretch/>
        </p:blipFill>
        <p:spPr bwMode="auto">
          <a:xfrm>
            <a:off x="6030902" y="1145805"/>
            <a:ext cx="4605913" cy="3222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AA6F6AD6-5469-C6E6-3BA9-FD22B10480ED}"/>
              </a:ext>
            </a:extLst>
          </p:cNvPr>
          <p:cNvGraphicFramePr>
            <a:graphicFrameLocks noGrp="1"/>
          </p:cNvGraphicFramePr>
          <p:nvPr/>
        </p:nvGraphicFramePr>
        <p:xfrm>
          <a:off x="467360" y="4554681"/>
          <a:ext cx="11115040" cy="1609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57520">
                  <a:extLst>
                    <a:ext uri="{9D8B030D-6E8A-4147-A177-3AD203B41FA5}">
                      <a16:colId xmlns:a16="http://schemas.microsoft.com/office/drawing/2014/main" val="636930098"/>
                    </a:ext>
                  </a:extLst>
                </a:gridCol>
                <a:gridCol w="5557520">
                  <a:extLst>
                    <a:ext uri="{9D8B030D-6E8A-4147-A177-3AD203B41FA5}">
                      <a16:colId xmlns:a16="http://schemas.microsoft.com/office/drawing/2014/main" val="3604447316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Forme familière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Forme officielle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428745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Midi / minuit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Douze heures / zéro heure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621596091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Une journée = 12 heures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Une journée = 24 heures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10109313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Et quart, et demie, moins le quart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15, 30, 45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419733238"/>
                  </a:ext>
                </a:extLst>
              </a:tr>
            </a:tbl>
          </a:graphicData>
        </a:graphic>
      </p:graphicFrame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6FE37F01-4B41-1CD2-C99A-EB9B01CF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4</a:t>
            </a:fld>
            <a:endParaRPr lang="en-US" dirty="0"/>
          </a:p>
        </p:txBody>
      </p:sp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884" y="4482835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5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2E7093-2A9D-A282-42B6-41EF6FE31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236" y="643467"/>
            <a:ext cx="394152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5314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Practice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err="1">
                <a:latin typeface="+mj-lt"/>
                <a:ea typeface="+mj-ea"/>
                <a:cs typeface="+mj-cs"/>
              </a:rPr>
              <a:t>L’heure</a:t>
            </a:r>
            <a:endParaRPr lang="en-US" sz="3067" b="1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</a:t>
            </a:r>
            <a:r>
              <a:rPr lang="en-US" sz="3733" dirty="0" err="1"/>
              <a:t>bleue</a:t>
            </a:r>
            <a:r>
              <a:rPr lang="en-US" sz="3733" dirty="0"/>
              <a:t>,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orange,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rose,  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5729" r="15729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 dirty="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</a:t>
            </a:fld>
            <a:endParaRPr lang="en-US" sz="1600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440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Grammaire : Invite </a:t>
            </a:r>
            <a:r>
              <a:rPr lang="fr-FR" dirty="0" err="1"/>
              <a:t>someone</a:t>
            </a:r>
            <a:r>
              <a:rPr lang="fr-FR" dirty="0"/>
              <a:t> to </a:t>
            </a:r>
            <a:r>
              <a:rPr lang="fr-FR" dirty="0" err="1"/>
              <a:t>my</a:t>
            </a:r>
            <a:r>
              <a:rPr lang="fr-FR" dirty="0"/>
              <a:t> party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32EF6620-6E24-6F12-9DF7-767AB3C871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599" y="1600201"/>
          <a:ext cx="10872246" cy="45346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24082">
                  <a:extLst>
                    <a:ext uri="{9D8B030D-6E8A-4147-A177-3AD203B41FA5}">
                      <a16:colId xmlns:a16="http://schemas.microsoft.com/office/drawing/2014/main" val="389453292"/>
                    </a:ext>
                  </a:extLst>
                </a:gridCol>
                <a:gridCol w="3624082">
                  <a:extLst>
                    <a:ext uri="{9D8B030D-6E8A-4147-A177-3AD203B41FA5}">
                      <a16:colId xmlns:a16="http://schemas.microsoft.com/office/drawing/2014/main" val="2251892441"/>
                    </a:ext>
                  </a:extLst>
                </a:gridCol>
                <a:gridCol w="3624082">
                  <a:extLst>
                    <a:ext uri="{9D8B030D-6E8A-4147-A177-3AD203B41FA5}">
                      <a16:colId xmlns:a16="http://schemas.microsoft.com/office/drawing/2014/main" val="374491425"/>
                    </a:ext>
                  </a:extLst>
                </a:gridCol>
              </a:tblGrid>
              <a:tr h="76187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</a:rPr>
                        <a:t>Invite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err="1">
                          <a:solidFill>
                            <a:srgbClr val="000000"/>
                          </a:solidFill>
                          <a:effectLst/>
                        </a:rPr>
                        <a:t>Accept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</a:rPr>
                        <a:t>Refuse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971280"/>
                  </a:ext>
                </a:extLst>
              </a:tr>
              <a:tr h="1156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J’organise une fête pour mon anniversaire ! Vous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venez</a:t>
                      </a:r>
                      <a:r>
                        <a:rPr lang="fr-FR" sz="2400" dirty="0">
                          <a:effectLst/>
                        </a:rPr>
                        <a:t>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Moi, je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viens</a:t>
                      </a:r>
                      <a:r>
                        <a:rPr lang="fr-FR" sz="2400" dirty="0">
                          <a:effectLst/>
                        </a:rPr>
                        <a:t>.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Non désolé, je ne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viens</a:t>
                      </a:r>
                      <a:r>
                        <a:rPr lang="fr-FR" sz="2400" dirty="0">
                          <a:effectLst/>
                        </a:rPr>
                        <a:t> pas.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8775490"/>
                  </a:ext>
                </a:extLst>
              </a:tr>
              <a:tr h="7653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viens</a:t>
                      </a:r>
                      <a:r>
                        <a:rPr lang="fr-FR" sz="2400" dirty="0">
                          <a:effectLst/>
                        </a:rPr>
                        <a:t> à ma fête d’anniversaire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Je ne suis pas libre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983792098"/>
                  </a:ext>
                </a:extLst>
              </a:tr>
              <a:tr h="7618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Moi aussi !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92D050"/>
                          </a:solidFill>
                          <a:effectLst/>
                        </a:rPr>
                        <a:t>Moi non plus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76331254"/>
                  </a:ext>
                </a:extLst>
              </a:tr>
              <a:tr h="108881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1500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inviter une personne, on utilise le verbe </a:t>
                      </a:r>
                      <a:r>
                        <a:rPr lang="fr-FR" sz="2400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VENIR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3413588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8D2732-2483-3784-3977-6E5361AE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9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348391-E4B8-7FC1-F5D9-59EF2C486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236" y="643467"/>
            <a:ext cx="394152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44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4"/>
            <a:ext cx="11139853" cy="930448"/>
          </a:xfrm>
        </p:spPr>
        <p:txBody>
          <a:bodyPr vert="horz" lIns="121920" tIns="60960" rIns="121920" bIns="60960" rtlCol="0" anchor="b">
            <a:normAutofit/>
          </a:bodyPr>
          <a:lstStyle/>
          <a:p>
            <a:pPr defTabSz="1219170"/>
            <a:r>
              <a:rPr lang="en-US" sz="5467" dirty="0"/>
              <a:t>Le </a:t>
            </a:r>
            <a:r>
              <a:rPr lang="en-US" sz="5467" dirty="0" err="1"/>
              <a:t>verbe</a:t>
            </a:r>
            <a:r>
              <a:rPr lang="en-US" sz="5467" dirty="0"/>
              <a:t> VENIR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FE505AC-1B9B-7F0C-52FB-566D198BC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55" y="2426818"/>
            <a:ext cx="4634940" cy="3997637"/>
          </a:xfrm>
          <a:prstGeom prst="rect">
            <a:avLst/>
          </a:prstGeom>
        </p:spPr>
      </p:pic>
      <p:pic>
        <p:nvPicPr>
          <p:cNvPr id="4" name="Picture 19" descr="Le verbe Venir Chapitre ppt télécharger">
            <a:extLst>
              <a:ext uri="{FF2B5EF4-FFF2-40B4-BE49-F238E27FC236}">
                <a16:creationId xmlns:a16="http://schemas.microsoft.com/office/drawing/2014/main" id="{96B5ADCE-CD2B-AF43-A406-8FB8EB1EF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2"/>
          <a:stretch/>
        </p:blipFill>
        <p:spPr bwMode="auto">
          <a:xfrm>
            <a:off x="6507940" y="3184477"/>
            <a:ext cx="5330181" cy="3239977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6507940" y="2596837"/>
            <a:ext cx="532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Tu as retenu combien de formes 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9</a:t>
            </a:fld>
            <a:endParaRPr lang="en-US" dirty="0"/>
          </a:p>
        </p:txBody>
      </p:sp>
      <p:pic>
        <p:nvPicPr>
          <p:cNvPr id="5" name="mp3-output-ttsfree(dot)com (8)">
            <a:hlinkClick r:id="" action="ppaction://media"/>
            <a:extLst>
              <a:ext uri="{FF2B5EF4-FFF2-40B4-BE49-F238E27FC236}">
                <a16:creationId xmlns:a16="http://schemas.microsoft.com/office/drawing/2014/main" id="{9BE350B4-31BD-AC0F-6139-6259117388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95704" y="2164072"/>
            <a:ext cx="1373392" cy="1373392"/>
          </a:xfrm>
          <a:prstGeom prst="rect">
            <a:avLst/>
          </a:prstGeom>
        </p:spPr>
      </p:pic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198" y="495467"/>
            <a:ext cx="1739964" cy="173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00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1172</Words>
  <Application>Microsoft Macintosh PowerPoint</Application>
  <PresentationFormat>Widescreen</PresentationFormat>
  <Paragraphs>302</Paragraphs>
  <Slides>30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Office Theme</vt:lpstr>
      <vt:lpstr>PowerPoint Presentation</vt:lpstr>
      <vt:lpstr>Unit 6 – Lesson 1</vt:lpstr>
      <vt:lpstr>Vocabulaire : Demander et donner l’heure</vt:lpstr>
      <vt:lpstr>La forme familière VS La forme officielle</vt:lpstr>
      <vt:lpstr>PowerPoint Presentation</vt:lpstr>
      <vt:lpstr>PowerPoint Presentation</vt:lpstr>
      <vt:lpstr>Grammaire : Invite someone to my party</vt:lpstr>
      <vt:lpstr>PowerPoint Presentation</vt:lpstr>
      <vt:lpstr>Le verbe VENIR</vt:lpstr>
      <vt:lpstr>Online activities</vt:lpstr>
      <vt:lpstr>Unit 6 – Lesson 2</vt:lpstr>
      <vt:lpstr>Vocabulaire : les moments de la journée</vt:lpstr>
      <vt:lpstr>PowerPoint Presentation</vt:lpstr>
      <vt:lpstr>Vocabulaire : les activités quotidiennes (routine)</vt:lpstr>
      <vt:lpstr>PowerPoint Presentation</vt:lpstr>
      <vt:lpstr>PowerPoint Presentation</vt:lpstr>
      <vt:lpstr>Grammaire : Reflexive verbs</vt:lpstr>
      <vt:lpstr>PowerPoint Presentation</vt:lpstr>
      <vt:lpstr>PowerPoint Presentation</vt:lpstr>
      <vt:lpstr>PowerPoint Presentation</vt:lpstr>
      <vt:lpstr>PowerPoint Presentation</vt:lpstr>
      <vt:lpstr>Online activities</vt:lpstr>
      <vt:lpstr>Unit 6 – Lesson 3</vt:lpstr>
      <vt:lpstr>Vocabulaire:  les jours, les mois, les saisons</vt:lpstr>
      <vt:lpstr>PowerPoint Presentation</vt:lpstr>
      <vt:lpstr>Grammaire : Donner un conseil</vt:lpstr>
      <vt:lpstr>Formation de l’impératif</vt:lpstr>
      <vt:lpstr>Quelques verbes à l’impératif…</vt:lpstr>
      <vt:lpstr>PowerPoint Presentation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5</cp:revision>
  <dcterms:created xsi:type="dcterms:W3CDTF">2024-01-11T16:23:29Z</dcterms:created>
  <dcterms:modified xsi:type="dcterms:W3CDTF">2024-01-15T12:30:01Z</dcterms:modified>
</cp:coreProperties>
</file>