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5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6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7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8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9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10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notesSlides/notesSlide11.xml" ContentType="application/vnd.openxmlformats-officedocument.presentationml.notesSlide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notesSlides/notesSlide12.xml" ContentType="application/vnd.openxmlformats-officedocument.presentationml.notesSlide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notesSlides/notesSlide13.xml" ContentType="application/vnd.openxmlformats-officedocument.presentationml.notesSlide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notesSlides/notesSlide14.xml" ContentType="application/vnd.openxmlformats-officedocument.presentationml.notesSlide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648" r:id="rId2"/>
    <p:sldMasterId id="2147483731" r:id="rId3"/>
    <p:sldMasterId id="2147483729" r:id="rId4"/>
    <p:sldMasterId id="2147483717" r:id="rId5"/>
    <p:sldMasterId id="2147483672" r:id="rId6"/>
    <p:sldMasterId id="2147483660" r:id="rId7"/>
  </p:sldMasterIdLst>
  <p:notesMasterIdLst>
    <p:notesMasterId r:id="rId67"/>
  </p:notesMasterIdLst>
  <p:sldIdLst>
    <p:sldId id="256" r:id="rId8"/>
    <p:sldId id="272" r:id="rId9"/>
    <p:sldId id="317" r:id="rId10"/>
    <p:sldId id="275" r:id="rId11"/>
    <p:sldId id="259" r:id="rId12"/>
    <p:sldId id="277" r:id="rId13"/>
    <p:sldId id="260" r:id="rId14"/>
    <p:sldId id="367" r:id="rId15"/>
    <p:sldId id="438" r:id="rId16"/>
    <p:sldId id="439" r:id="rId17"/>
    <p:sldId id="369" r:id="rId18"/>
    <p:sldId id="443" r:id="rId19"/>
    <p:sldId id="370" r:id="rId20"/>
    <p:sldId id="371" r:id="rId21"/>
    <p:sldId id="374" r:id="rId22"/>
    <p:sldId id="375" r:id="rId23"/>
    <p:sldId id="376" r:id="rId24"/>
    <p:sldId id="447" r:id="rId25"/>
    <p:sldId id="446" r:id="rId26"/>
    <p:sldId id="437" r:id="rId27"/>
    <p:sldId id="444" r:id="rId28"/>
    <p:sldId id="440" r:id="rId29"/>
    <p:sldId id="427" r:id="rId30"/>
    <p:sldId id="426" r:id="rId31"/>
    <p:sldId id="445" r:id="rId32"/>
    <p:sldId id="418" r:id="rId33"/>
    <p:sldId id="311" r:id="rId34"/>
    <p:sldId id="428" r:id="rId35"/>
    <p:sldId id="284" r:id="rId36"/>
    <p:sldId id="442" r:id="rId37"/>
    <p:sldId id="408" r:id="rId38"/>
    <p:sldId id="365" r:id="rId39"/>
    <p:sldId id="417" r:id="rId40"/>
    <p:sldId id="422" r:id="rId41"/>
    <p:sldId id="420" r:id="rId42"/>
    <p:sldId id="421" r:id="rId43"/>
    <p:sldId id="414" r:id="rId44"/>
    <p:sldId id="430" r:id="rId45"/>
    <p:sldId id="416" r:id="rId46"/>
    <p:sldId id="441" r:id="rId47"/>
    <p:sldId id="409" r:id="rId48"/>
    <p:sldId id="366" r:id="rId49"/>
    <p:sldId id="363" r:id="rId50"/>
    <p:sldId id="404" r:id="rId51"/>
    <p:sldId id="435" r:id="rId52"/>
    <p:sldId id="419" r:id="rId53"/>
    <p:sldId id="410" r:id="rId54"/>
    <p:sldId id="429" r:id="rId55"/>
    <p:sldId id="413" r:id="rId56"/>
    <p:sldId id="270" r:id="rId57"/>
    <p:sldId id="383" r:id="rId58"/>
    <p:sldId id="423" r:id="rId59"/>
    <p:sldId id="261" r:id="rId60"/>
    <p:sldId id="425" r:id="rId61"/>
    <p:sldId id="262" r:id="rId62"/>
    <p:sldId id="263" r:id="rId63"/>
    <p:sldId id="264" r:id="rId64"/>
    <p:sldId id="265" r:id="rId65"/>
    <p:sldId id="424" r:id="rId66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83" autoAdjust="0"/>
    <p:restoredTop sz="94660"/>
  </p:normalViewPr>
  <p:slideViewPr>
    <p:cSldViewPr snapToGrid="0">
      <p:cViewPr>
        <p:scale>
          <a:sx n="65" d="100"/>
          <a:sy n="65" d="100"/>
        </p:scale>
        <p:origin x="537" y="2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24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42.xml"/><Relationship Id="rId4" Type="http://schemas.openxmlformats.org/officeDocument/2006/relationships/slide" Target="../slides/slide32.xml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endParaRPr lang="fr-FR" sz="2000" b="1" noProof="0" dirty="0"/>
        </a:p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1600" b="0" noProof="0" dirty="0"/>
            <a:t>- L’obligation et l’interdiction</a:t>
          </a:r>
        </a:p>
        <a:p>
          <a:pPr rtl="0"/>
          <a:r>
            <a:rPr lang="fr-FR" sz="1600" b="0" noProof="0" dirty="0"/>
            <a:t>- Le pronom EN</a:t>
          </a:r>
        </a:p>
        <a:p>
          <a:pPr rtl="0"/>
          <a:r>
            <a:rPr lang="fr-FR" sz="1600" b="0" noProof="0" dirty="0"/>
            <a:t>- L’impératif négatif</a:t>
          </a:r>
        </a:p>
        <a:p>
          <a:pPr rtl="0"/>
          <a:r>
            <a:rPr lang="fr-FR" sz="1600" b="0" noProof="0" dirty="0"/>
            <a:t>- Le verbe VOULOIR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2000" b="0" strike="sngStrike" noProof="0" dirty="0"/>
            <a:t>Le concours « Votre plus beau marché »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0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0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27" custLinFactY="500000" custLinFactNeighborX="-83" custLinFactNeighborY="549751"/>
      <dgm:spPr/>
    </dgm:pt>
    <dgm:pt modelId="{B37A3B9D-AF7C-4B9A-A656-1DA10EA46A9C}" type="pres">
      <dgm:prSet presAssocID="{CF9055CF-8DEB-4A02-949A-DE72B6AC5D37}" presName="linComp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0" presStyleCnt="2" custLinFactNeighborY="256"/>
      <dgm:spPr/>
    </dgm:pt>
    <dgm:pt modelId="{49DC33B3-1E99-49A5-8AB6-AE522BB3D80F}" type="pres">
      <dgm:prSet presAssocID="{6D0E5D9F-7263-4526-A227-51301233F549}" presName="nodeTx" presStyleLbl="node1" presStyleIdx="0" presStyleCnt="2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0" presStyleCnt="2"/>
      <dgm:spPr/>
    </dgm:pt>
    <dgm:pt modelId="{112E1D68-647B-46C7-AF2C-FF0A84DB584F}" type="pres">
      <dgm:prSet presAssocID="{6D0E5D9F-7263-4526-A227-51301233F549}" presName="imagNode" presStyleLbl="fgImgPlace1" presStyleIdx="0" presStyleCnt="2"/>
      <dgm:spPr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1" presStyleCnt="2"/>
      <dgm:spPr/>
    </dgm:pt>
    <dgm:pt modelId="{61272491-44A4-4B8F-AE66-9D0A3C224618}" type="pres">
      <dgm:prSet presAssocID="{716DBFC6-5D6F-4FC4-AB0B-4D2A46DAE80E}" presName="nodeTx" presStyleLbl="node1" presStyleIdx="1" presStyleCnt="2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1" presStyleCnt="2"/>
      <dgm:spPr/>
    </dgm:pt>
    <dgm:pt modelId="{6D76E5FF-7D2E-406A-B668-9F0EAFB414C8}" type="pres">
      <dgm:prSet presAssocID="{716DBFC6-5D6F-4FC4-AB0B-4D2A46DAE80E}" presName="imagNode" presStyleLbl="fgImgPlace1" presStyleIdx="1" presStyleCnt="2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</dgm:ptLst>
  <dgm:cxnLst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1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C8C462C6-33A3-4E8B-91FE-36DBE92F1C4A}" srcId="{CF9055CF-8DEB-4A02-949A-DE72B6AC5D37}" destId="{6D0E5D9F-7263-4526-A227-51301233F549}" srcOrd="0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85D611AA-BF64-4567-AEFD-1A452A1CF91B}" type="presParOf" srcId="{B37A3B9D-AF7C-4B9A-A656-1DA10EA46A9C}" destId="{8B404916-6027-47BE-BDE1-9F74EAF7C193}" srcOrd="0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1" destOrd="0" presId="urn:microsoft.com/office/officeart/2005/8/layout/hList7"/>
    <dgm:cxn modelId="{E072F03A-C4DB-492F-986C-A74A9093F5E6}" type="presParOf" srcId="{B37A3B9D-AF7C-4B9A-A656-1DA10EA46A9C}" destId="{796BBF0E-2433-4E42-B2AF-DEC93C0517DE}" srcOrd="2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54" custLinFactY="386770" custLinFactNeighborX="-923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0" presStyleCnt="2" custLinFactNeighborY="256"/>
      <dgm:spPr/>
    </dgm:pt>
    <dgm:pt modelId="{49DC33B3-1E99-49A5-8AB6-AE522BB3D80F}" type="pres">
      <dgm:prSet presAssocID="{6D0E5D9F-7263-4526-A227-51301233F549}" presName="nodeTx" presStyleLbl="node1" presStyleIdx="0" presStyleCnt="2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0" presStyleCnt="2"/>
      <dgm:spPr/>
    </dgm:pt>
    <dgm:pt modelId="{112E1D68-647B-46C7-AF2C-FF0A84DB584F}" type="pres">
      <dgm:prSet presAssocID="{6D0E5D9F-7263-4526-A227-51301233F549}" presName="imagNode" presStyleLbl="fgImgPlace1" presStyleIdx="0" presStyleCnt="2"/>
      <dgm:spPr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</dgm:spPr>
    </dgm:pt>
    <dgm:pt modelId="{1403E7EC-5492-4726-9939-6C1B6F4D5B41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1" presStyleCnt="2" custScaleX="87559"/>
      <dgm:spPr/>
    </dgm:pt>
    <dgm:pt modelId="{61272491-44A4-4B8F-AE66-9D0A3C224618}" type="pres">
      <dgm:prSet presAssocID="{716DBFC6-5D6F-4FC4-AB0B-4D2A46DAE80E}" presName="nodeTx" presStyleLbl="node1" presStyleIdx="1" presStyleCnt="2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1" presStyleCnt="2"/>
      <dgm:spPr/>
    </dgm:pt>
    <dgm:pt modelId="{6D76E5FF-7D2E-406A-B668-9F0EAFB414C8}" type="pres">
      <dgm:prSet presAssocID="{716DBFC6-5D6F-4FC4-AB0B-4D2A46DAE80E}" presName="imagNode" presStyleLbl="fgImgPlace1" presStyleIdx="1" presStyleCnt="2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</dgm:ptLst>
  <dgm:cxnLst>
    <dgm:cxn modelId="{91B7240F-DBC6-4A24-AA0E-962D15CED421}" srcId="{CF9055CF-8DEB-4A02-949A-DE72B6AC5D37}" destId="{716DBFC6-5D6F-4FC4-AB0B-4D2A46DAE80E}" srcOrd="1" destOrd="0" parTransId="{06FD4F2E-96C4-4C8C-9EE1-C7DA79F35950}" sibTransId="{C9D3AD42-8578-4DC8-9E32-87642AA7F4BA}"/>
    <dgm:cxn modelId="{C8C462C6-33A3-4E8B-91FE-36DBE92F1C4A}" srcId="{CF9055CF-8DEB-4A02-949A-DE72B6AC5D37}" destId="{6D0E5D9F-7263-4526-A227-51301233F549}" srcOrd="0" destOrd="0" parTransId="{23416D07-25F8-426C-BC65-639E6BCF4D6D}" sibTransId="{DE289E29-1989-4D8E-8AA6-F030105B3F13}"/>
    <dgm:cxn modelId="{E97B10CF-5A79-4963-8A08-65D40BE87E14}" type="presOf" srcId="{6D0E5D9F-7263-4526-A227-51301233F549}" destId="{49DC33B3-1E99-49A5-8AB6-AE522BB3D80F}" srcOrd="1" destOrd="0" presId="urn:microsoft.com/office/officeart/2005/8/layout/hList7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B7D082CF-1B45-4120-97B3-C8E36184C857}" type="presOf" srcId="{716DBFC6-5D6F-4FC4-AB0B-4D2A46DAE80E}" destId="{B763F694-AEA6-4A82-AF9F-266D99C859B4}" srcOrd="0" destOrd="0" presId="urn:microsoft.com/office/officeart/2005/8/layout/hList7"/>
    <dgm:cxn modelId="{28ACDCD5-F3D7-46B6-B6DA-7A052E4C23E0}" type="presOf" srcId="{DE289E29-1989-4D8E-8AA6-F030105B3F13}" destId="{1403E7EC-5492-4726-9939-6C1B6F4D5B41}" srcOrd="0" destOrd="0" presId="urn:microsoft.com/office/officeart/2005/8/layout/hList7"/>
    <dgm:cxn modelId="{BF6714FC-6802-4E50-825F-505637680060}" type="presOf" srcId="{6D0E5D9F-7263-4526-A227-51301233F549}" destId="{DB1E9EF9-0CB9-46C8-B218-BE1DCDA76ADC}" srcOrd="0" destOrd="0" presId="urn:microsoft.com/office/officeart/2005/8/layout/hList7"/>
    <dgm:cxn modelId="{DFEAFFFD-8DC5-4D40-8485-C161DCFC78A7}" type="presOf" srcId="{716DBFC6-5D6F-4FC4-AB0B-4D2A46DAE80E}" destId="{61272491-44A4-4B8F-AE66-9D0A3C224618}" srcOrd="1" destOrd="0" presId="urn:microsoft.com/office/officeart/2005/8/layout/hList7"/>
    <dgm:cxn modelId="{5985E6D0-775C-48F6-A6B1-750FE45C7A15}" type="presParOf" srcId="{F93B8BD0-64EE-45F2-9302-B7D61CE00635}" destId="{D3EE7165-49A2-4209-A007-09C882F50B45}" srcOrd="0" destOrd="0" presId="urn:microsoft.com/office/officeart/2005/8/layout/hList7"/>
    <dgm:cxn modelId="{81DDF321-4716-4419-98AE-ED6528C305B2}" type="presParOf" srcId="{F93B8BD0-64EE-45F2-9302-B7D61CE00635}" destId="{B37A3B9D-AF7C-4B9A-A656-1DA10EA46A9C}" srcOrd="1" destOrd="0" presId="urn:microsoft.com/office/officeart/2005/8/layout/hList7"/>
    <dgm:cxn modelId="{AE9CC456-5463-492C-8D81-A5930D3495E6}" type="presParOf" srcId="{B37A3B9D-AF7C-4B9A-A656-1DA10EA46A9C}" destId="{8B404916-6027-47BE-BDE1-9F74EAF7C193}" srcOrd="0" destOrd="0" presId="urn:microsoft.com/office/officeart/2005/8/layout/hList7"/>
    <dgm:cxn modelId="{8A48EC21-996E-4CCE-B558-B8F0CDF78591}" type="presParOf" srcId="{8B404916-6027-47BE-BDE1-9F74EAF7C193}" destId="{DB1E9EF9-0CB9-46C8-B218-BE1DCDA76ADC}" srcOrd="0" destOrd="0" presId="urn:microsoft.com/office/officeart/2005/8/layout/hList7"/>
    <dgm:cxn modelId="{4259E41B-63C5-4B65-A829-7D2DFE0D3A77}" type="presParOf" srcId="{8B404916-6027-47BE-BDE1-9F74EAF7C193}" destId="{49DC33B3-1E99-49A5-8AB6-AE522BB3D80F}" srcOrd="1" destOrd="0" presId="urn:microsoft.com/office/officeart/2005/8/layout/hList7"/>
    <dgm:cxn modelId="{EAFBFA5D-7870-47C4-A3E4-588456BC4945}" type="presParOf" srcId="{8B404916-6027-47BE-BDE1-9F74EAF7C193}" destId="{01C772CB-2A18-4E2E-A33C-999C5E7B417E}" srcOrd="2" destOrd="0" presId="urn:microsoft.com/office/officeart/2005/8/layout/hList7"/>
    <dgm:cxn modelId="{1CCB3D59-657A-440D-BD06-156B8E160D67}" type="presParOf" srcId="{8B404916-6027-47BE-BDE1-9F74EAF7C193}" destId="{112E1D68-647B-46C7-AF2C-FF0A84DB584F}" srcOrd="3" destOrd="0" presId="urn:microsoft.com/office/officeart/2005/8/layout/hList7"/>
    <dgm:cxn modelId="{1BEB5BB3-F07B-4C5B-8B21-5A48973A6420}" type="presParOf" srcId="{B37A3B9D-AF7C-4B9A-A656-1DA10EA46A9C}" destId="{1403E7EC-5492-4726-9939-6C1B6F4D5B41}" srcOrd="1" destOrd="0" presId="urn:microsoft.com/office/officeart/2005/8/layout/hList7"/>
    <dgm:cxn modelId="{EB4CD9E4-653C-4CDF-8CE7-E0E4A6885221}" type="presParOf" srcId="{B37A3B9D-AF7C-4B9A-A656-1DA10EA46A9C}" destId="{796BBF0E-2433-4E42-B2AF-DEC93C0517DE}" srcOrd="2" destOrd="0" presId="urn:microsoft.com/office/officeart/2005/8/layout/hList7"/>
    <dgm:cxn modelId="{F41D3B42-CA6A-4CDA-B1CD-7FCEED5DCE1F}" type="presParOf" srcId="{796BBF0E-2433-4E42-B2AF-DEC93C0517DE}" destId="{B763F694-AEA6-4A82-AF9F-266D99C859B4}" srcOrd="0" destOrd="0" presId="urn:microsoft.com/office/officeart/2005/8/layout/hList7"/>
    <dgm:cxn modelId="{75B81664-3DE1-43B5-8618-02D79072FD93}" type="presParOf" srcId="{796BBF0E-2433-4E42-B2AF-DEC93C0517DE}" destId="{61272491-44A4-4B8F-AE66-9D0A3C224618}" srcOrd="1" destOrd="0" presId="urn:microsoft.com/office/officeart/2005/8/layout/hList7"/>
    <dgm:cxn modelId="{5FD200C2-E584-42F0-922D-5552FC454FAA}" type="presParOf" srcId="{796BBF0E-2433-4E42-B2AF-DEC93C0517DE}" destId="{78CD55C1-7AE2-48E0-826C-4FEA54C241DC}" srcOrd="2" destOrd="0" presId="urn:microsoft.com/office/officeart/2005/8/layout/hList7"/>
    <dgm:cxn modelId="{A11E56E5-E5E0-4D57-8DB5-84E12CEB0FEC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endParaRPr lang="fr-FR" sz="2000" b="1" noProof="0" dirty="0"/>
        </a:p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1600" b="0" noProof="0" dirty="0"/>
            <a:t>- L’obligation et l’interdiction</a:t>
          </a:r>
        </a:p>
        <a:p>
          <a:pPr rtl="0"/>
          <a:r>
            <a:rPr lang="fr-FR" sz="1600" b="0" noProof="0" dirty="0"/>
            <a:t>- Le pronom EN</a:t>
          </a:r>
        </a:p>
        <a:p>
          <a:pPr rtl="0"/>
          <a:r>
            <a:rPr lang="fr-FR" sz="1600" b="0" noProof="0" dirty="0"/>
            <a:t>- L’impératif négatif</a:t>
          </a:r>
        </a:p>
        <a:p>
          <a:pPr rtl="0"/>
          <a:r>
            <a:rPr lang="fr-FR" sz="1600" b="0" strike="sngStrike" noProof="0" dirty="0"/>
            <a:t>- Le verbe VOULOIR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2000" b="0" strike="sngStrike" noProof="0" dirty="0"/>
            <a:t>Le concours « Votre plus beau marché »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0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0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27" custLinFactY="500000" custLinFactNeighborX="-83" custLinFactNeighborY="549751"/>
      <dgm:spPr/>
    </dgm:pt>
    <dgm:pt modelId="{B37A3B9D-AF7C-4B9A-A656-1DA10EA46A9C}" type="pres">
      <dgm:prSet presAssocID="{CF9055CF-8DEB-4A02-949A-DE72B6AC5D37}" presName="linComp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0" presStyleCnt="2" custLinFactNeighborY="256"/>
      <dgm:spPr/>
    </dgm:pt>
    <dgm:pt modelId="{49DC33B3-1E99-49A5-8AB6-AE522BB3D80F}" type="pres">
      <dgm:prSet presAssocID="{6D0E5D9F-7263-4526-A227-51301233F549}" presName="nodeTx" presStyleLbl="node1" presStyleIdx="0" presStyleCnt="2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0" presStyleCnt="2"/>
      <dgm:spPr/>
    </dgm:pt>
    <dgm:pt modelId="{112E1D68-647B-46C7-AF2C-FF0A84DB584F}" type="pres">
      <dgm:prSet presAssocID="{6D0E5D9F-7263-4526-A227-51301233F549}" presName="imagNode" presStyleLbl="fgImgPlace1" presStyleIdx="0" presStyleCnt="2"/>
      <dgm:spPr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1" presStyleCnt="2"/>
      <dgm:spPr/>
    </dgm:pt>
    <dgm:pt modelId="{61272491-44A4-4B8F-AE66-9D0A3C224618}" type="pres">
      <dgm:prSet presAssocID="{716DBFC6-5D6F-4FC4-AB0B-4D2A46DAE80E}" presName="nodeTx" presStyleLbl="node1" presStyleIdx="1" presStyleCnt="2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1" presStyleCnt="2"/>
      <dgm:spPr/>
    </dgm:pt>
    <dgm:pt modelId="{6D76E5FF-7D2E-406A-B668-9F0EAFB414C8}" type="pres">
      <dgm:prSet presAssocID="{716DBFC6-5D6F-4FC4-AB0B-4D2A46DAE80E}" presName="imagNode" presStyleLbl="fgImgPlace1" presStyleIdx="1" presStyleCnt="2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</dgm:ptLst>
  <dgm:cxnLst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1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C8C462C6-33A3-4E8B-91FE-36DBE92F1C4A}" srcId="{CF9055CF-8DEB-4A02-949A-DE72B6AC5D37}" destId="{6D0E5D9F-7263-4526-A227-51301233F549}" srcOrd="0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85D611AA-BF64-4567-AEFD-1A452A1CF91B}" type="presParOf" srcId="{B37A3B9D-AF7C-4B9A-A656-1DA10EA46A9C}" destId="{8B404916-6027-47BE-BDE1-9F74EAF7C193}" srcOrd="0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1" destOrd="0" presId="urn:microsoft.com/office/officeart/2005/8/layout/hList7"/>
    <dgm:cxn modelId="{E072F03A-C4DB-492F-986C-A74A9093F5E6}" type="presParOf" srcId="{B37A3B9D-AF7C-4B9A-A656-1DA10EA46A9C}" destId="{796BBF0E-2433-4E42-B2AF-DEC93C0517DE}" srcOrd="2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endParaRPr lang="fr-FR" sz="2000" b="1" noProof="0" dirty="0"/>
        </a:p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1600" b="0" strike="sngStrike" noProof="0" dirty="0"/>
            <a:t>- L’obligation et l’interdiction</a:t>
          </a:r>
        </a:p>
        <a:p>
          <a:pPr rtl="0"/>
          <a:r>
            <a:rPr lang="fr-FR" sz="1600" b="0" strike="sngStrike" noProof="0" dirty="0"/>
            <a:t>- Le pronom EN</a:t>
          </a:r>
        </a:p>
        <a:p>
          <a:pPr rtl="0"/>
          <a:r>
            <a:rPr lang="fr-FR" sz="1600" b="0" noProof="0" dirty="0"/>
            <a:t>- L’impératif négatif</a:t>
          </a:r>
        </a:p>
        <a:p>
          <a:pPr rtl="0"/>
          <a:r>
            <a:rPr lang="fr-FR" sz="1600" b="0" strike="sngStrike" noProof="0" dirty="0"/>
            <a:t>- Le verbe VOULOIR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2000" b="0" strike="sngStrike" noProof="0" dirty="0"/>
            <a:t>Le concours « Votre plus beau marché »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0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0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27" custLinFactY="500000" custLinFactNeighborX="-83" custLinFactNeighborY="549751"/>
      <dgm:spPr/>
    </dgm:pt>
    <dgm:pt modelId="{B37A3B9D-AF7C-4B9A-A656-1DA10EA46A9C}" type="pres">
      <dgm:prSet presAssocID="{CF9055CF-8DEB-4A02-949A-DE72B6AC5D37}" presName="linComp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0" presStyleCnt="2" custLinFactNeighborY="256"/>
      <dgm:spPr/>
    </dgm:pt>
    <dgm:pt modelId="{49DC33B3-1E99-49A5-8AB6-AE522BB3D80F}" type="pres">
      <dgm:prSet presAssocID="{6D0E5D9F-7263-4526-A227-51301233F549}" presName="nodeTx" presStyleLbl="node1" presStyleIdx="0" presStyleCnt="2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0" presStyleCnt="2"/>
      <dgm:spPr/>
    </dgm:pt>
    <dgm:pt modelId="{112E1D68-647B-46C7-AF2C-FF0A84DB584F}" type="pres">
      <dgm:prSet presAssocID="{6D0E5D9F-7263-4526-A227-51301233F549}" presName="imagNode" presStyleLbl="fgImgPlace1" presStyleIdx="0" presStyleCnt="2"/>
      <dgm:spPr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1" presStyleCnt="2"/>
      <dgm:spPr/>
    </dgm:pt>
    <dgm:pt modelId="{61272491-44A4-4B8F-AE66-9D0A3C224618}" type="pres">
      <dgm:prSet presAssocID="{716DBFC6-5D6F-4FC4-AB0B-4D2A46DAE80E}" presName="nodeTx" presStyleLbl="node1" presStyleIdx="1" presStyleCnt="2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1" presStyleCnt="2"/>
      <dgm:spPr/>
    </dgm:pt>
    <dgm:pt modelId="{6D76E5FF-7D2E-406A-B668-9F0EAFB414C8}" type="pres">
      <dgm:prSet presAssocID="{716DBFC6-5D6F-4FC4-AB0B-4D2A46DAE80E}" presName="imagNode" presStyleLbl="fgImgPlace1" presStyleIdx="1" presStyleCnt="2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</dgm:ptLst>
  <dgm:cxnLst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1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C8C462C6-33A3-4E8B-91FE-36DBE92F1C4A}" srcId="{CF9055CF-8DEB-4A02-949A-DE72B6AC5D37}" destId="{6D0E5D9F-7263-4526-A227-51301233F549}" srcOrd="0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85D611AA-BF64-4567-AEFD-1A452A1CF91B}" type="presParOf" srcId="{B37A3B9D-AF7C-4B9A-A656-1DA10EA46A9C}" destId="{8B404916-6027-47BE-BDE1-9F74EAF7C193}" srcOrd="0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1" destOrd="0" presId="urn:microsoft.com/office/officeart/2005/8/layout/hList7"/>
    <dgm:cxn modelId="{E072F03A-C4DB-492F-986C-A74A9093F5E6}" type="presParOf" srcId="{B37A3B9D-AF7C-4B9A-A656-1DA10EA46A9C}" destId="{796BBF0E-2433-4E42-B2AF-DEC93C0517DE}" srcOrd="2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endParaRPr lang="fr-FR" sz="2000" b="1" noProof="0" dirty="0"/>
        </a:p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1600" b="0" noProof="0" dirty="0"/>
            <a:t>- L’obligation et l’interdiction</a:t>
          </a:r>
        </a:p>
        <a:p>
          <a:pPr rtl="0"/>
          <a:r>
            <a:rPr lang="fr-FR" sz="1600" b="0" noProof="0" dirty="0"/>
            <a:t>- Le pronom EN</a:t>
          </a:r>
        </a:p>
        <a:p>
          <a:pPr rtl="0"/>
          <a:r>
            <a:rPr lang="fr-FR" sz="1600" b="0" noProof="0" dirty="0"/>
            <a:t>- L’impératif négatif</a:t>
          </a:r>
        </a:p>
        <a:p>
          <a:pPr rtl="0"/>
          <a:r>
            <a:rPr lang="fr-FR" sz="1600" b="0" noProof="0" dirty="0"/>
            <a:t>- Le verbe VOULOIR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2000" b="0" noProof="0" dirty="0"/>
            <a:t>Le concours « Votre plus beau marché »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0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0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27" custLinFactY="500000" custLinFactNeighborX="-83" custLinFactNeighborY="549751"/>
      <dgm:spPr/>
    </dgm:pt>
    <dgm:pt modelId="{B37A3B9D-AF7C-4B9A-A656-1DA10EA46A9C}" type="pres">
      <dgm:prSet presAssocID="{CF9055CF-8DEB-4A02-949A-DE72B6AC5D37}" presName="linComp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0" presStyleCnt="2" custLinFactNeighborY="256"/>
      <dgm:spPr/>
    </dgm:pt>
    <dgm:pt modelId="{49DC33B3-1E99-49A5-8AB6-AE522BB3D80F}" type="pres">
      <dgm:prSet presAssocID="{6D0E5D9F-7263-4526-A227-51301233F549}" presName="nodeTx" presStyleLbl="node1" presStyleIdx="0" presStyleCnt="2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0" presStyleCnt="2"/>
      <dgm:spPr/>
    </dgm:pt>
    <dgm:pt modelId="{112E1D68-647B-46C7-AF2C-FF0A84DB584F}" type="pres">
      <dgm:prSet presAssocID="{6D0E5D9F-7263-4526-A227-51301233F549}" presName="imagNode" presStyleLbl="fgImgPlace1" presStyleIdx="0" presStyleCnt="2"/>
      <dgm:spPr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1" presStyleCnt="2"/>
      <dgm:spPr/>
    </dgm:pt>
    <dgm:pt modelId="{61272491-44A4-4B8F-AE66-9D0A3C224618}" type="pres">
      <dgm:prSet presAssocID="{716DBFC6-5D6F-4FC4-AB0B-4D2A46DAE80E}" presName="nodeTx" presStyleLbl="node1" presStyleIdx="1" presStyleCnt="2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1" presStyleCnt="2"/>
      <dgm:spPr/>
    </dgm:pt>
    <dgm:pt modelId="{6D76E5FF-7D2E-406A-B668-9F0EAFB414C8}" type="pres">
      <dgm:prSet presAssocID="{716DBFC6-5D6F-4FC4-AB0B-4D2A46DAE80E}" presName="imagNode" presStyleLbl="fgImgPlace1" presStyleIdx="1" presStyleCnt="2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</dgm:ptLst>
  <dgm:cxnLst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1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C8C462C6-33A3-4E8B-91FE-36DBE92F1C4A}" srcId="{CF9055CF-8DEB-4A02-949A-DE72B6AC5D37}" destId="{6D0E5D9F-7263-4526-A227-51301233F549}" srcOrd="0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85D611AA-BF64-4567-AEFD-1A452A1CF91B}" type="presParOf" srcId="{B37A3B9D-AF7C-4B9A-A656-1DA10EA46A9C}" destId="{8B404916-6027-47BE-BDE1-9F74EAF7C193}" srcOrd="0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1" destOrd="0" presId="urn:microsoft.com/office/officeart/2005/8/layout/hList7"/>
    <dgm:cxn modelId="{E072F03A-C4DB-492F-986C-A74A9093F5E6}" type="presParOf" srcId="{B37A3B9D-AF7C-4B9A-A656-1DA10EA46A9C}" destId="{796BBF0E-2433-4E42-B2AF-DEC93C0517DE}" srcOrd="2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endParaRPr lang="fr-FR" sz="2000" b="1" noProof="0" dirty="0"/>
        </a:p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1600" b="0" strike="sngStrike" noProof="0" dirty="0"/>
            <a:t>- L’obligation et l’interdiction</a:t>
          </a:r>
        </a:p>
        <a:p>
          <a:pPr rtl="0"/>
          <a:r>
            <a:rPr lang="fr-FR" sz="1600" b="0" noProof="0" dirty="0"/>
            <a:t>- Le pronom EN</a:t>
          </a:r>
        </a:p>
        <a:p>
          <a:pPr rtl="0"/>
          <a:r>
            <a:rPr lang="fr-FR" sz="1600" b="0" noProof="0" dirty="0"/>
            <a:t>- L’impératif négatif</a:t>
          </a:r>
        </a:p>
        <a:p>
          <a:pPr rtl="0"/>
          <a:r>
            <a:rPr lang="fr-FR" sz="1600" b="0" strike="sngStrike" noProof="0" dirty="0"/>
            <a:t>- Le verbe VOULOIR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2000" b="0" strike="sngStrike" noProof="0" dirty="0"/>
            <a:t>Le concours « Votre plus beau marché »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0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0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27" custLinFactY="500000" custLinFactNeighborX="-83" custLinFactNeighborY="549751"/>
      <dgm:spPr/>
    </dgm:pt>
    <dgm:pt modelId="{B37A3B9D-AF7C-4B9A-A656-1DA10EA46A9C}" type="pres">
      <dgm:prSet presAssocID="{CF9055CF-8DEB-4A02-949A-DE72B6AC5D37}" presName="linComp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0" presStyleCnt="2" custLinFactNeighborY="256"/>
      <dgm:spPr/>
    </dgm:pt>
    <dgm:pt modelId="{49DC33B3-1E99-49A5-8AB6-AE522BB3D80F}" type="pres">
      <dgm:prSet presAssocID="{6D0E5D9F-7263-4526-A227-51301233F549}" presName="nodeTx" presStyleLbl="node1" presStyleIdx="0" presStyleCnt="2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0" presStyleCnt="2"/>
      <dgm:spPr/>
    </dgm:pt>
    <dgm:pt modelId="{112E1D68-647B-46C7-AF2C-FF0A84DB584F}" type="pres">
      <dgm:prSet presAssocID="{6D0E5D9F-7263-4526-A227-51301233F549}" presName="imagNode" presStyleLbl="fgImgPlace1" presStyleIdx="0" presStyleCnt="2"/>
      <dgm:spPr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1" presStyleCnt="2"/>
      <dgm:spPr/>
    </dgm:pt>
    <dgm:pt modelId="{61272491-44A4-4B8F-AE66-9D0A3C224618}" type="pres">
      <dgm:prSet presAssocID="{716DBFC6-5D6F-4FC4-AB0B-4D2A46DAE80E}" presName="nodeTx" presStyleLbl="node1" presStyleIdx="1" presStyleCnt="2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1" presStyleCnt="2"/>
      <dgm:spPr/>
    </dgm:pt>
    <dgm:pt modelId="{6D76E5FF-7D2E-406A-B668-9F0EAFB414C8}" type="pres">
      <dgm:prSet presAssocID="{716DBFC6-5D6F-4FC4-AB0B-4D2A46DAE80E}" presName="imagNode" presStyleLbl="fgImgPlace1" presStyleIdx="1" presStyleCnt="2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</dgm:ptLst>
  <dgm:cxnLst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1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C8C462C6-33A3-4E8B-91FE-36DBE92F1C4A}" srcId="{CF9055CF-8DEB-4A02-949A-DE72B6AC5D37}" destId="{6D0E5D9F-7263-4526-A227-51301233F549}" srcOrd="0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85D611AA-BF64-4567-AEFD-1A452A1CF91B}" type="presParOf" srcId="{B37A3B9D-AF7C-4B9A-A656-1DA10EA46A9C}" destId="{8B404916-6027-47BE-BDE1-9F74EAF7C193}" srcOrd="0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1" destOrd="0" presId="urn:microsoft.com/office/officeart/2005/8/layout/hList7"/>
    <dgm:cxn modelId="{E072F03A-C4DB-492F-986C-A74A9093F5E6}" type="presParOf" srcId="{B37A3B9D-AF7C-4B9A-A656-1DA10EA46A9C}" destId="{796BBF0E-2433-4E42-B2AF-DEC93C0517DE}" srcOrd="2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replace a </a:t>
          </a:r>
          <a:r>
            <a:rPr lang="fr-FR" dirty="0" err="1"/>
            <a:t>quantity</a:t>
          </a:r>
          <a:r>
            <a:rPr lang="fr-FR" dirty="0"/>
            <a:t> to </a:t>
          </a:r>
          <a:r>
            <a:rPr lang="fr-FR" dirty="0" err="1"/>
            <a:t>avoid</a:t>
          </a:r>
          <a:r>
            <a:rPr lang="fr-FR" dirty="0"/>
            <a:t> </a:t>
          </a:r>
          <a:r>
            <a:rPr lang="fr-FR" dirty="0" err="1"/>
            <a:t>repetition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adapt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cooking </a:t>
          </a:r>
          <a:r>
            <a:rPr lang="fr-FR" dirty="0" err="1"/>
            <a:t>recipe</a:t>
          </a:r>
          <a:r>
            <a:rPr lang="fr-FR" dirty="0"/>
            <a:t> and </a:t>
          </a:r>
          <a:r>
            <a:rPr lang="fr-FR" dirty="0" err="1"/>
            <a:t>justify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choice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the story of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dish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/>
            <a:t>Le concours « Votre plus beau marché »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Exprimer l’obligation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/>
      <dgm:spPr/>
      <dgm:t>
        <a:bodyPr rtlCol="0"/>
        <a:lstStyle/>
        <a:p>
          <a:pPr rtl="0"/>
          <a:r>
            <a:rPr lang="fr-FR" noProof="0" dirty="0"/>
            <a:t>Voyelles nasales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/>
      <dgm:spPr/>
      <dgm:t>
        <a:bodyPr rtlCol="0"/>
        <a:lstStyle/>
        <a:p>
          <a:pPr rtl="0"/>
          <a:r>
            <a:rPr lang="fr-FR" noProof="0" dirty="0"/>
            <a:t>Adapter ma recette en changeant les ingrédients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4D647409-DFA3-4F27-9147-1E87B7AACD77}">
      <dgm:prSet phldrT="[Text]"/>
      <dgm:spPr/>
      <dgm:t>
        <a:bodyPr/>
        <a:lstStyle/>
        <a:p>
          <a:r>
            <a:rPr lang="fr-FR" b="1" noProof="0" dirty="0"/>
            <a:t>V.  Remplacer une quantité</a:t>
          </a:r>
        </a:p>
      </dgm:t>
    </dgm:pt>
    <dgm:pt modelId="{16794289-93E0-4E18-9B0E-6AE791509931}" type="parTrans" cxnId="{D69877B4-9880-469B-97B3-BB29C9D88FF8}">
      <dgm:prSet/>
      <dgm:spPr/>
      <dgm:t>
        <a:bodyPr/>
        <a:lstStyle/>
        <a:p>
          <a:endParaRPr lang="fr-FR"/>
        </a:p>
      </dgm:t>
    </dgm:pt>
    <dgm:pt modelId="{A8A64859-9816-461B-B8A8-864A0190480C}" type="sibTrans" cxnId="{D69877B4-9880-469B-97B3-BB29C9D88FF8}">
      <dgm:prSet/>
      <dgm:spPr/>
      <dgm:t>
        <a:bodyPr/>
        <a:lstStyle/>
        <a:p>
          <a:endParaRPr lang="fr-FR"/>
        </a:p>
      </dgm:t>
    </dgm:pt>
    <dgm:pt modelId="{02663076-A9A6-44DE-B042-3B15D9CC013D}">
      <dgm:prSet phldrT="[Text]"/>
      <dgm:spPr/>
      <dgm:t>
        <a:bodyPr rtlCol="0"/>
        <a:lstStyle/>
        <a:p>
          <a:pPr rtl="0"/>
          <a:r>
            <a:rPr lang="fr-FR" noProof="0" dirty="0"/>
            <a:t>Il faut / Il ne faut pas</a:t>
          </a:r>
        </a:p>
      </dgm:t>
    </dgm:pt>
    <dgm:pt modelId="{ED307788-293F-4B0D-935E-66A7A3363826}" type="parTrans" cxnId="{0DF64285-E33E-4ED7-A336-78AF7E3F433D}">
      <dgm:prSet/>
      <dgm:spPr/>
      <dgm:t>
        <a:bodyPr/>
        <a:lstStyle/>
        <a:p>
          <a:endParaRPr lang="fr-FR"/>
        </a:p>
      </dgm:t>
    </dgm:pt>
    <dgm:pt modelId="{5A9C397F-59F7-4819-9EE6-A3DB5E1CD3E6}" type="sibTrans" cxnId="{0DF64285-E33E-4ED7-A336-78AF7E3F433D}">
      <dgm:prSet/>
      <dgm:spPr/>
      <dgm:t>
        <a:bodyPr/>
        <a:lstStyle/>
        <a:p>
          <a:endParaRPr lang="fr-FR"/>
        </a:p>
      </dgm:t>
    </dgm:pt>
    <dgm:pt modelId="{588FBF8E-EFA4-4C75-B49B-8A7FE67FFE7D}">
      <dgm:prSet phldrT="[Text]"/>
      <dgm:spPr/>
      <dgm:t>
        <a:bodyPr rtlCol="0"/>
        <a:lstStyle/>
        <a:p>
          <a:pPr rtl="0"/>
          <a:r>
            <a:rPr lang="fr-FR" b="1" noProof="0" dirty="0"/>
            <a:t>IV. Exprimer l’interdiction</a:t>
          </a:r>
        </a:p>
      </dgm:t>
    </dgm:pt>
    <dgm:pt modelId="{CB0E423E-2CB4-407C-B7E5-1F6695BBA439}" type="parTrans" cxnId="{3A177F0B-714D-4DFC-89D6-55D5CA17D950}">
      <dgm:prSet/>
      <dgm:spPr/>
      <dgm:t>
        <a:bodyPr/>
        <a:lstStyle/>
        <a:p>
          <a:endParaRPr lang="fr-FR"/>
        </a:p>
      </dgm:t>
    </dgm:pt>
    <dgm:pt modelId="{EBA94D5C-6C1A-4F56-94C2-A1AB0BB426A4}" type="sibTrans" cxnId="{3A177F0B-714D-4DFC-89D6-55D5CA17D950}">
      <dgm:prSet/>
      <dgm:spPr/>
      <dgm:t>
        <a:bodyPr/>
        <a:lstStyle/>
        <a:p>
          <a:endParaRPr lang="fr-FR"/>
        </a:p>
      </dgm:t>
    </dgm:pt>
    <dgm:pt modelId="{75347514-8797-4C1F-BEF5-A24273BBB0A5}">
      <dgm:prSet phldrT="[Text]"/>
      <dgm:spPr/>
      <dgm:t>
        <a:bodyPr/>
        <a:lstStyle/>
        <a:p>
          <a:r>
            <a:rPr lang="fr-FR" noProof="0" dirty="0"/>
            <a:t>Le pronom EN</a:t>
          </a:r>
        </a:p>
      </dgm:t>
    </dgm:pt>
    <dgm:pt modelId="{A3FBAB34-B8BB-40D2-9994-7A9E69B4693A}" type="parTrans" cxnId="{265E2AA6-0954-4702-83C6-E1282814BED6}">
      <dgm:prSet/>
      <dgm:spPr/>
      <dgm:t>
        <a:bodyPr/>
        <a:lstStyle/>
        <a:p>
          <a:endParaRPr lang="fr-FR"/>
        </a:p>
      </dgm:t>
    </dgm:pt>
    <dgm:pt modelId="{0DD11E1E-EEF8-4AD9-AFCF-76B699A280F7}" type="sibTrans" cxnId="{265E2AA6-0954-4702-83C6-E1282814BED6}">
      <dgm:prSet/>
      <dgm:spPr/>
      <dgm:t>
        <a:bodyPr/>
        <a:lstStyle/>
        <a:p>
          <a:endParaRPr lang="fr-FR"/>
        </a:p>
      </dgm:t>
    </dgm:pt>
    <dgm:pt modelId="{7257E197-AFC9-4F6C-9D0F-8B13E267A0AE}">
      <dgm:prSet phldrT="[Text]"/>
      <dgm:spPr/>
      <dgm:t>
        <a:bodyPr rtlCol="0"/>
        <a:lstStyle/>
        <a:p>
          <a:pPr rtl="0"/>
          <a:r>
            <a:rPr lang="fr-FR" b="1" noProof="0" dirty="0"/>
            <a:t>II. Faire des achats au marché</a:t>
          </a:r>
          <a:endParaRPr lang="fr-FR" noProof="0" dirty="0"/>
        </a:p>
      </dgm:t>
    </dgm:pt>
    <dgm:pt modelId="{D0BA5135-0D30-4075-9675-79E5BEC9E1A1}" type="parTrans" cxnId="{C0162AB8-DC96-492C-A042-FDF9F2609097}">
      <dgm:prSet/>
      <dgm:spPr/>
      <dgm:t>
        <a:bodyPr/>
        <a:lstStyle/>
        <a:p>
          <a:endParaRPr lang="fr-FR"/>
        </a:p>
      </dgm:t>
    </dgm:pt>
    <dgm:pt modelId="{48D47B0A-CE7C-47B4-9DD5-32EAC9385345}" type="sibTrans" cxnId="{C0162AB8-DC96-492C-A042-FDF9F2609097}">
      <dgm:prSet/>
      <dgm:spPr/>
      <dgm:t>
        <a:bodyPr/>
        <a:lstStyle/>
        <a:p>
          <a:endParaRPr lang="fr-FR"/>
        </a:p>
      </dgm:t>
    </dgm:pt>
    <dgm:pt modelId="{8F025DB0-E571-4166-9605-308F7BAD0220}">
      <dgm:prSet phldrT="[Text]"/>
      <dgm:spPr/>
      <dgm:t>
        <a:bodyPr rtlCol="0"/>
        <a:lstStyle/>
        <a:p>
          <a:pPr rtl="0"/>
          <a:r>
            <a:rPr lang="fr-FR" noProof="0" dirty="0"/>
            <a:t>Le verbe VOULOIR</a:t>
          </a:r>
        </a:p>
      </dgm:t>
    </dgm:pt>
    <dgm:pt modelId="{65F324F3-10C8-4F83-9FD6-D5FAB915553A}" type="parTrans" cxnId="{746D6EBD-977A-4E9B-9FE8-A3510F200459}">
      <dgm:prSet/>
      <dgm:spPr/>
      <dgm:t>
        <a:bodyPr/>
        <a:lstStyle/>
        <a:p>
          <a:endParaRPr lang="fr-FR"/>
        </a:p>
      </dgm:t>
    </dgm:pt>
    <dgm:pt modelId="{98640BF6-8492-4D47-8843-525DE4247C26}" type="sibTrans" cxnId="{746D6EBD-977A-4E9B-9FE8-A3510F200459}">
      <dgm:prSet/>
      <dgm:spPr/>
      <dgm:t>
        <a:bodyPr/>
        <a:lstStyle/>
        <a:p>
          <a:endParaRPr lang="fr-FR"/>
        </a:p>
      </dgm:t>
    </dgm:pt>
    <dgm:pt modelId="{BDE4D38D-95CC-46AB-9108-07CE69F8DA6D}">
      <dgm:prSet phldrT="[Text]"/>
      <dgm:spPr/>
      <dgm:t>
        <a:bodyPr rtlCol="0"/>
        <a:lstStyle/>
        <a:p>
          <a:pPr rtl="0"/>
          <a:r>
            <a:rPr lang="fr-FR" noProof="0" dirty="0"/>
            <a:t>Le verbe « </a:t>
          </a:r>
          <a:r>
            <a:rPr lang="fr-FR" i="0" noProof="0" dirty="0"/>
            <a:t>devoir </a:t>
          </a:r>
          <a:r>
            <a:rPr lang="fr-FR" i="1" noProof="0" dirty="0"/>
            <a:t>»</a:t>
          </a:r>
        </a:p>
      </dgm:t>
    </dgm:pt>
    <dgm:pt modelId="{DD338E8D-4E07-40F8-A583-2C066D0CAAEC}" type="parTrans" cxnId="{A5F39BE9-1004-4F77-B04C-09FED2966BCC}">
      <dgm:prSet/>
      <dgm:spPr/>
      <dgm:t>
        <a:bodyPr/>
        <a:lstStyle/>
        <a:p>
          <a:endParaRPr lang="fr-FR"/>
        </a:p>
      </dgm:t>
    </dgm:pt>
    <dgm:pt modelId="{8D0CB815-235D-497E-863D-6B17D1D0781E}" type="sibTrans" cxnId="{A5F39BE9-1004-4F77-B04C-09FED2966BCC}">
      <dgm:prSet/>
      <dgm:spPr/>
      <dgm:t>
        <a:bodyPr/>
        <a:lstStyle/>
        <a:p>
          <a:endParaRPr lang="fr-FR"/>
        </a:p>
      </dgm:t>
    </dgm:pt>
    <dgm:pt modelId="{C94CBAF1-EB36-464D-A636-C6D62579E465}">
      <dgm:prSet phldrT="[Text]"/>
      <dgm:spPr/>
      <dgm:t>
        <a:bodyPr rtlCol="0"/>
        <a:lstStyle/>
        <a:p>
          <a:pPr rtl="0"/>
          <a:r>
            <a:rPr lang="fr-FR" b="0" noProof="0" dirty="0"/>
            <a:t>L’impératif négatif</a:t>
          </a:r>
        </a:p>
      </dgm:t>
    </dgm:pt>
    <dgm:pt modelId="{98D88A2D-4668-4B43-8194-DC65CB5902AB}" type="parTrans" cxnId="{CC4A7A21-4F55-42FF-89CE-A4C8B2A67E7B}">
      <dgm:prSet/>
      <dgm:spPr/>
      <dgm:t>
        <a:bodyPr/>
        <a:lstStyle/>
        <a:p>
          <a:endParaRPr lang="fr-FR"/>
        </a:p>
      </dgm:t>
    </dgm:pt>
    <dgm:pt modelId="{58B82D3F-17A0-443F-91B7-9FBFEF5A04D1}" type="sibTrans" cxnId="{CC4A7A21-4F55-42FF-89CE-A4C8B2A67E7B}">
      <dgm:prSet/>
      <dgm:spPr/>
      <dgm:t>
        <a:bodyPr/>
        <a:lstStyle/>
        <a:p>
          <a:endParaRPr lang="fr-FR"/>
        </a:p>
      </dgm:t>
    </dgm:pt>
    <dgm:pt modelId="{7584894E-7E22-4778-A6FB-715162028608}">
      <dgm:prSet phldrT="[Text]"/>
      <dgm:spPr/>
      <dgm:t>
        <a:bodyPr rtlCol="0"/>
        <a:lstStyle/>
        <a:p>
          <a:pPr rtl="0"/>
          <a:r>
            <a:rPr lang="fr-FR" b="0" noProof="0" dirty="0"/>
            <a:t>Il ne faut pas / ne pas devoir</a:t>
          </a:r>
        </a:p>
      </dgm:t>
    </dgm:pt>
    <dgm:pt modelId="{0D99DB0A-5220-4F7F-9582-3477C829452E}" type="parTrans" cxnId="{FD5ECCAF-AC0A-4F34-AC6C-22FD299473B0}">
      <dgm:prSet/>
      <dgm:spPr/>
      <dgm:t>
        <a:bodyPr/>
        <a:lstStyle/>
        <a:p>
          <a:endParaRPr lang="fr-FR"/>
        </a:p>
      </dgm:t>
    </dgm:pt>
    <dgm:pt modelId="{AFF6BE6E-8671-4B1A-BFA4-E4F02BF9A49C}" type="sibTrans" cxnId="{FD5ECCAF-AC0A-4F34-AC6C-22FD299473B0}">
      <dgm:prSet/>
      <dgm:spPr/>
      <dgm:t>
        <a:bodyPr/>
        <a:lstStyle/>
        <a:p>
          <a:endParaRPr lang="fr-FR"/>
        </a:p>
      </dgm:t>
    </dgm:pt>
    <dgm:pt modelId="{7870B9E8-83BF-446E-919C-E8291EDE886B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5EF213C2-726D-4004-9FE6-AE53AF493E50}" type="pres">
      <dgm:prSet presAssocID="{082E8A29-955A-4C7C-A174-3E9DCD4DC89B}" presName="linNode" presStyleCnt="0"/>
      <dgm:spPr/>
    </dgm:pt>
    <dgm:pt modelId="{DBBFF20B-E0A7-4C6B-922A-0B60B63BF908}" type="pres">
      <dgm:prSet presAssocID="{082E8A29-955A-4C7C-A174-3E9DCD4DC89B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ED53F28E-49B5-404C-BFA9-BF6B1209C747}" type="pres">
      <dgm:prSet presAssocID="{082E8A29-955A-4C7C-A174-3E9DCD4DC89B}" presName="descendantText" presStyleLbl="alignAccFollowNode1" presStyleIdx="0" presStyleCnt="7">
        <dgm:presLayoutVars>
          <dgm:bulletEnabled val="1"/>
        </dgm:presLayoutVars>
      </dgm:prSet>
      <dgm:spPr/>
    </dgm:pt>
    <dgm:pt modelId="{E2E1D604-F5FC-4AB3-A3B6-5894F3300E3E}" type="pres">
      <dgm:prSet presAssocID="{C2176686-D23E-48EB-9D1B-1A1B46236638}" presName="sp" presStyleCnt="0"/>
      <dgm:spPr/>
    </dgm:pt>
    <dgm:pt modelId="{5800E5C7-1218-4D33-96C9-FC73BE7E57C0}" type="pres">
      <dgm:prSet presAssocID="{7257E197-AFC9-4F6C-9D0F-8B13E267A0AE}" presName="linNode" presStyleCnt="0"/>
      <dgm:spPr/>
    </dgm:pt>
    <dgm:pt modelId="{990A3D16-BAFD-4B89-A684-D96ED5C9598A}" type="pres">
      <dgm:prSet presAssocID="{7257E197-AFC9-4F6C-9D0F-8B13E267A0AE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951D56A5-171A-4B1A-9417-6886E17F88A9}" type="pres">
      <dgm:prSet presAssocID="{7257E197-AFC9-4F6C-9D0F-8B13E267A0AE}" presName="descendantText" presStyleLbl="alignAccFollowNode1" presStyleIdx="1" presStyleCnt="7">
        <dgm:presLayoutVars>
          <dgm:bulletEnabled val="1"/>
        </dgm:presLayoutVars>
      </dgm:prSet>
      <dgm:spPr/>
    </dgm:pt>
    <dgm:pt modelId="{7F1064AA-56F7-4A5E-9B12-AB8DECAAE951}" type="pres">
      <dgm:prSet presAssocID="{48D47B0A-CE7C-47B4-9DD5-32EAC9385345}" presName="sp" presStyleCnt="0"/>
      <dgm:spPr/>
    </dgm:pt>
    <dgm:pt modelId="{46361B58-5442-4771-A8AF-2208110CC1B6}" type="pres">
      <dgm:prSet presAssocID="{6D0E5D9F-7263-4526-A227-51301233F549}" presName="linNode" presStyleCnt="0"/>
      <dgm:spPr/>
    </dgm:pt>
    <dgm:pt modelId="{50FD04FC-F8D2-47AD-86A1-C9DBF4BFCA8D}" type="pres">
      <dgm:prSet presAssocID="{6D0E5D9F-7263-4526-A227-51301233F549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5A86710F-5FE0-4CF2-9995-947B55189335}" type="pres">
      <dgm:prSet presAssocID="{6D0E5D9F-7263-4526-A227-51301233F549}" presName="descendantText" presStyleLbl="alignAccFollowNode1" presStyleIdx="2" presStyleCnt="7">
        <dgm:presLayoutVars>
          <dgm:bulletEnabled val="1"/>
        </dgm:presLayoutVars>
      </dgm:prSet>
      <dgm:spPr/>
    </dgm:pt>
    <dgm:pt modelId="{B6666488-5FD0-4452-81A9-DD6B67F9C700}" type="pres">
      <dgm:prSet presAssocID="{DE289E29-1989-4D8E-8AA6-F030105B3F13}" presName="sp" presStyleCnt="0"/>
      <dgm:spPr/>
    </dgm:pt>
    <dgm:pt modelId="{719588AC-4120-4831-A231-8DE6DC922F25}" type="pres">
      <dgm:prSet presAssocID="{588FBF8E-EFA4-4C75-B49B-8A7FE67FFE7D}" presName="linNode" presStyleCnt="0"/>
      <dgm:spPr/>
    </dgm:pt>
    <dgm:pt modelId="{EE3F0BE2-CF71-43A7-966E-EE63E2A4398C}" type="pres">
      <dgm:prSet presAssocID="{588FBF8E-EFA4-4C75-B49B-8A7FE67FFE7D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27C1FE2A-8657-428D-B310-1BCAEFE9A5AA}" type="pres">
      <dgm:prSet presAssocID="{588FBF8E-EFA4-4C75-B49B-8A7FE67FFE7D}" presName="descendantText" presStyleLbl="alignAccFollowNode1" presStyleIdx="3" presStyleCnt="7">
        <dgm:presLayoutVars>
          <dgm:bulletEnabled val="1"/>
        </dgm:presLayoutVars>
      </dgm:prSet>
      <dgm:spPr/>
    </dgm:pt>
    <dgm:pt modelId="{8ED64734-7C78-4DA9-9631-CBE37EF92735}" type="pres">
      <dgm:prSet presAssocID="{EBA94D5C-6C1A-4F56-94C2-A1AB0BB426A4}" presName="sp" presStyleCnt="0"/>
      <dgm:spPr/>
    </dgm:pt>
    <dgm:pt modelId="{A0B6B241-A556-4182-99A6-A471E28D04BD}" type="pres">
      <dgm:prSet presAssocID="{4D647409-DFA3-4F27-9147-1E87B7AACD77}" presName="linNode" presStyleCnt="0"/>
      <dgm:spPr/>
    </dgm:pt>
    <dgm:pt modelId="{9080D578-2EFC-41F9-8A93-09B61B13ADF0}" type="pres">
      <dgm:prSet presAssocID="{4D647409-DFA3-4F27-9147-1E87B7AACD77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DC3A976A-5372-445D-8663-48D0366BF4C3}" type="pres">
      <dgm:prSet presAssocID="{4D647409-DFA3-4F27-9147-1E87B7AACD77}" presName="descendantText" presStyleLbl="alignAccFollowNode1" presStyleIdx="4" presStyleCnt="7">
        <dgm:presLayoutVars>
          <dgm:bulletEnabled val="1"/>
        </dgm:presLayoutVars>
      </dgm:prSet>
      <dgm:spPr/>
    </dgm:pt>
    <dgm:pt modelId="{39A63E5F-B3ED-4E67-B8FF-8DEE16E0B5F5}" type="pres">
      <dgm:prSet presAssocID="{A8A64859-9816-461B-B8A8-864A0190480C}" presName="sp" presStyleCnt="0"/>
      <dgm:spPr/>
    </dgm:pt>
    <dgm:pt modelId="{E3EF5117-522B-4CFE-8200-BB299E162A6D}" type="pres">
      <dgm:prSet presAssocID="{A789976D-D9F7-4CAE-A0FA-57AD5327459D}" presName="linNode" presStyleCnt="0"/>
      <dgm:spPr/>
    </dgm:pt>
    <dgm:pt modelId="{C8970289-9094-4D20-AA23-8CFDAD4BA455}" type="pres">
      <dgm:prSet presAssocID="{A789976D-D9F7-4CAE-A0FA-57AD5327459D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3B4B195F-9300-4D6F-8C03-0213A6602323}" type="pres">
      <dgm:prSet presAssocID="{A789976D-D9F7-4CAE-A0FA-57AD5327459D}" presName="descendantText" presStyleLbl="alignAccFollowNode1" presStyleIdx="5" presStyleCnt="7">
        <dgm:presLayoutVars>
          <dgm:bulletEnabled val="1"/>
        </dgm:presLayoutVars>
      </dgm:prSet>
      <dgm:spPr/>
    </dgm:pt>
    <dgm:pt modelId="{93D8438D-B12A-40BF-A890-9C304E10DF53}" type="pres">
      <dgm:prSet presAssocID="{E7237B23-A10C-4270-820C-A37649007AE6}" presName="sp" presStyleCnt="0"/>
      <dgm:spPr/>
    </dgm:pt>
    <dgm:pt modelId="{522AF080-91FE-4A02-966F-E64ACDF3AE73}" type="pres">
      <dgm:prSet presAssocID="{EF2B91B6-6F0A-4365-9672-0E2C5B6A7701}" presName="linNode" presStyleCnt="0"/>
      <dgm:spPr/>
    </dgm:pt>
    <dgm:pt modelId="{137450AE-03A1-4DCB-9CCB-DBCF660D0FEE}" type="pres">
      <dgm:prSet presAssocID="{EF2B91B6-6F0A-4365-9672-0E2C5B6A7701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43295975-6EA4-4357-9EB4-357723D93CE3}" type="pres">
      <dgm:prSet presAssocID="{EF2B91B6-6F0A-4365-9672-0E2C5B6A7701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3A177F0B-714D-4DFC-89D6-55D5CA17D950}" srcId="{CF9055CF-8DEB-4A02-949A-DE72B6AC5D37}" destId="{588FBF8E-EFA4-4C75-B49B-8A7FE67FFE7D}" srcOrd="3" destOrd="0" parTransId="{CB0E423E-2CB4-407C-B7E5-1F6695BBA439}" sibTransId="{EBA94D5C-6C1A-4F56-94C2-A1AB0BB426A4}"/>
    <dgm:cxn modelId="{73FBD60D-216B-45E9-8023-FED00C169950}" type="presOf" srcId="{CF9055CF-8DEB-4A02-949A-DE72B6AC5D37}" destId="{7870B9E8-83BF-446E-919C-E8291EDE886B}" srcOrd="0" destOrd="0" presId="urn:microsoft.com/office/officeart/2005/8/layout/vList5"/>
    <dgm:cxn modelId="{8B66E813-6E8D-45E2-9EA7-D78E56525738}" type="presOf" srcId="{A789976D-D9F7-4CAE-A0FA-57AD5327459D}" destId="{C8970289-9094-4D20-AA23-8CFDAD4BA455}" srcOrd="0" destOrd="0" presId="urn:microsoft.com/office/officeart/2005/8/layout/vList5"/>
    <dgm:cxn modelId="{CC4A7A21-4F55-42FF-89CE-A4C8B2A67E7B}" srcId="{588FBF8E-EFA4-4C75-B49B-8A7FE67FFE7D}" destId="{C94CBAF1-EB36-464D-A636-C6D62579E465}" srcOrd="0" destOrd="0" parTransId="{98D88A2D-4668-4B43-8194-DC65CB5902AB}" sibTransId="{58B82D3F-17A0-443F-91B7-9FBFEF5A04D1}"/>
    <dgm:cxn modelId="{B26EB422-CCA2-4F66-B904-1724945DE98C}" type="presOf" srcId="{EF2B91B6-6F0A-4365-9672-0E2C5B6A7701}" destId="{137450AE-03A1-4DCB-9CCB-DBCF660D0FEE}" srcOrd="0" destOrd="0" presId="urn:microsoft.com/office/officeart/2005/8/layout/vList5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0C6C8435-2DC6-4645-BB1F-045B946BA56B}" type="presOf" srcId="{8F025DB0-E571-4166-9605-308F7BAD0220}" destId="{951D56A5-171A-4B1A-9417-6886E17F88A9}" srcOrd="0" destOrd="0" presId="urn:microsoft.com/office/officeart/2005/8/layout/vList5"/>
    <dgm:cxn modelId="{058D773A-5CAC-43FF-85BD-E06748D797FD}" type="presOf" srcId="{C405AABF-5221-4BF2-84F2-80740C29EB11}" destId="{43295975-6EA4-4357-9EB4-357723D93CE3}" srcOrd="0" destOrd="0" presId="urn:microsoft.com/office/officeart/2005/8/layout/vList5"/>
    <dgm:cxn modelId="{58F07A3A-21A7-4DD5-81E1-F2CF7D779B67}" type="presOf" srcId="{75347514-8797-4C1F-BEF5-A24273BBB0A5}" destId="{DC3A976A-5372-445D-8663-48D0366BF4C3}" srcOrd="0" destOrd="0" presId="urn:microsoft.com/office/officeart/2005/8/layout/vList5"/>
    <dgm:cxn modelId="{BB0BB15E-B8E3-4507-BE94-7EBC16B220B7}" type="presOf" srcId="{7584894E-7E22-4778-A6FB-715162028608}" destId="{27C1FE2A-8657-428D-B310-1BCAEFE9A5AA}" srcOrd="0" destOrd="1" presId="urn:microsoft.com/office/officeart/2005/8/layout/vList5"/>
    <dgm:cxn modelId="{CCD04C60-E3D6-4F14-ADB3-AD3ADA886D50}" type="presOf" srcId="{010F7425-1081-46EA-BC6D-7D7F7133B2F3}" destId="{3B4B195F-9300-4D6F-8C03-0213A6602323}" srcOrd="0" destOrd="0" presId="urn:microsoft.com/office/officeart/2005/8/layout/vList5"/>
    <dgm:cxn modelId="{669F6B52-DDBE-4E8B-85EB-9D399758DE01}" type="presOf" srcId="{4D647409-DFA3-4F27-9147-1E87B7AACD77}" destId="{9080D578-2EFC-41F9-8A93-09B61B13ADF0}" srcOrd="0" destOrd="0" presId="urn:microsoft.com/office/officeart/2005/8/layout/vList5"/>
    <dgm:cxn modelId="{21BE9477-7F5D-4DB1-99E9-E2F96420F9E5}" type="presOf" srcId="{C94CBAF1-EB36-464D-A636-C6D62579E465}" destId="{27C1FE2A-8657-428D-B310-1BCAEFE9A5AA}" srcOrd="0" destOrd="0" presId="urn:microsoft.com/office/officeart/2005/8/layout/vList5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44360083-75DD-4B21-AD71-5C3FF0E0F655}" type="presOf" srcId="{BDE4D38D-95CC-46AB-9108-07CE69F8DA6D}" destId="{5A86710F-5FE0-4CF2-9995-947B55189335}" srcOrd="0" destOrd="1" presId="urn:microsoft.com/office/officeart/2005/8/layout/vList5"/>
    <dgm:cxn modelId="{B0B95C83-72D6-482B-95E3-6203145873D0}" type="presOf" srcId="{02663076-A9A6-44DE-B042-3B15D9CC013D}" destId="{5A86710F-5FE0-4CF2-9995-947B55189335}" srcOrd="0" destOrd="0" presId="urn:microsoft.com/office/officeart/2005/8/layout/vList5"/>
    <dgm:cxn modelId="{0DF64285-E33E-4ED7-A336-78AF7E3F433D}" srcId="{6D0E5D9F-7263-4526-A227-51301233F549}" destId="{02663076-A9A6-44DE-B042-3B15D9CC013D}" srcOrd="0" destOrd="0" parTransId="{ED307788-293F-4B0D-935E-66A7A3363826}" sibTransId="{5A9C397F-59F7-4819-9EE6-A3DB5E1CD3E6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265E2AA6-0954-4702-83C6-E1282814BED6}" srcId="{4D647409-DFA3-4F27-9147-1E87B7AACD77}" destId="{75347514-8797-4C1F-BEF5-A24273BBB0A5}" srcOrd="0" destOrd="0" parTransId="{A3FBAB34-B8BB-40D2-9994-7A9E69B4693A}" sibTransId="{0DD11E1E-EEF8-4AD9-AFCF-76B699A280F7}"/>
    <dgm:cxn modelId="{7A5869AA-C825-4DFA-A57A-5FB18F7855EA}" type="presOf" srcId="{23A0DE4A-FE92-496E-B335-3433CEFB74E9}" destId="{ED53F28E-49B5-404C-BFA9-BF6B1209C747}" srcOrd="0" destOrd="0" presId="urn:microsoft.com/office/officeart/2005/8/layout/vList5"/>
    <dgm:cxn modelId="{30508DAE-E787-4A28-B56E-F56A7CA7D4E2}" type="presOf" srcId="{082E8A29-955A-4C7C-A174-3E9DCD4DC89B}" destId="{DBBFF20B-E0A7-4C6B-922A-0B60B63BF908}" srcOrd="0" destOrd="0" presId="urn:microsoft.com/office/officeart/2005/8/layout/vList5"/>
    <dgm:cxn modelId="{FD5ECCAF-AC0A-4F34-AC6C-22FD299473B0}" srcId="{588FBF8E-EFA4-4C75-B49B-8A7FE67FFE7D}" destId="{7584894E-7E22-4778-A6FB-715162028608}" srcOrd="1" destOrd="0" parTransId="{0D99DB0A-5220-4F7F-9582-3477C829452E}" sibTransId="{AFF6BE6E-8671-4B1A-BFA4-E4F02BF9A49C}"/>
    <dgm:cxn modelId="{D69877B4-9880-469B-97B3-BB29C9D88FF8}" srcId="{CF9055CF-8DEB-4A02-949A-DE72B6AC5D37}" destId="{4D647409-DFA3-4F27-9147-1E87B7AACD77}" srcOrd="4" destOrd="0" parTransId="{16794289-93E0-4E18-9B0E-6AE791509931}" sibTransId="{A8A64859-9816-461B-B8A8-864A0190480C}"/>
    <dgm:cxn modelId="{C0162AB8-DC96-492C-A042-FDF9F2609097}" srcId="{CF9055CF-8DEB-4A02-949A-DE72B6AC5D37}" destId="{7257E197-AFC9-4F6C-9D0F-8B13E267A0AE}" srcOrd="1" destOrd="0" parTransId="{D0BA5135-0D30-4075-9675-79E5BEC9E1A1}" sibTransId="{48D47B0A-CE7C-47B4-9DD5-32EAC9385345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746D6EBD-977A-4E9B-9FE8-A3510F200459}" srcId="{7257E197-AFC9-4F6C-9D0F-8B13E267A0AE}" destId="{8F025DB0-E571-4166-9605-308F7BAD0220}" srcOrd="0" destOrd="0" parTransId="{65F324F3-10C8-4F83-9FD6-D5FAB915553A}" sibTransId="{98640BF6-8492-4D47-8843-525DE4247C26}"/>
    <dgm:cxn modelId="{676A38C2-869E-4CC2-8A51-612B833DDE89}" type="presOf" srcId="{7257E197-AFC9-4F6C-9D0F-8B13E267A0AE}" destId="{990A3D16-BAFD-4B89-A684-D96ED5C9598A}" srcOrd="0" destOrd="0" presId="urn:microsoft.com/office/officeart/2005/8/layout/vList5"/>
    <dgm:cxn modelId="{528D8DC2-AFB6-42CD-A8F6-FC3697627A0A}" type="presOf" srcId="{6D0E5D9F-7263-4526-A227-51301233F549}" destId="{50FD04FC-F8D2-47AD-86A1-C9DBF4BFCA8D}" srcOrd="0" destOrd="0" presId="urn:microsoft.com/office/officeart/2005/8/layout/vList5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A5F39BE9-1004-4F77-B04C-09FED2966BCC}" srcId="{6D0E5D9F-7263-4526-A227-51301233F549}" destId="{BDE4D38D-95CC-46AB-9108-07CE69F8DA6D}" srcOrd="1" destOrd="0" parTransId="{DD338E8D-4E07-40F8-A583-2C066D0CAAEC}" sibTransId="{8D0CB815-235D-497E-863D-6B17D1D0781E}"/>
    <dgm:cxn modelId="{C3BABEF7-4F0E-4031-ABA2-D6DBE22FA1F6}" type="presOf" srcId="{588FBF8E-EFA4-4C75-B49B-8A7FE67FFE7D}" destId="{EE3F0BE2-CF71-43A7-966E-EE63E2A4398C}" srcOrd="0" destOrd="0" presId="urn:microsoft.com/office/officeart/2005/8/layout/vList5"/>
    <dgm:cxn modelId="{BFBFF982-1AF3-4321-8B14-24BAAF285648}" type="presParOf" srcId="{7870B9E8-83BF-446E-919C-E8291EDE886B}" destId="{5EF213C2-726D-4004-9FE6-AE53AF493E50}" srcOrd="0" destOrd="0" presId="urn:microsoft.com/office/officeart/2005/8/layout/vList5"/>
    <dgm:cxn modelId="{5566F8F2-8316-40A4-AD12-857004EAEB40}" type="presParOf" srcId="{5EF213C2-726D-4004-9FE6-AE53AF493E50}" destId="{DBBFF20B-E0A7-4C6B-922A-0B60B63BF908}" srcOrd="0" destOrd="0" presId="urn:microsoft.com/office/officeart/2005/8/layout/vList5"/>
    <dgm:cxn modelId="{7E615214-EE85-4291-8995-3B4373B6FDFE}" type="presParOf" srcId="{5EF213C2-726D-4004-9FE6-AE53AF493E50}" destId="{ED53F28E-49B5-404C-BFA9-BF6B1209C747}" srcOrd="1" destOrd="0" presId="urn:microsoft.com/office/officeart/2005/8/layout/vList5"/>
    <dgm:cxn modelId="{F2EB5420-DACD-4A7C-868D-D7701D2E2246}" type="presParOf" srcId="{7870B9E8-83BF-446E-919C-E8291EDE886B}" destId="{E2E1D604-F5FC-4AB3-A3B6-5894F3300E3E}" srcOrd="1" destOrd="0" presId="urn:microsoft.com/office/officeart/2005/8/layout/vList5"/>
    <dgm:cxn modelId="{E605736F-FA89-4B23-9D9D-53F4E99C9776}" type="presParOf" srcId="{7870B9E8-83BF-446E-919C-E8291EDE886B}" destId="{5800E5C7-1218-4D33-96C9-FC73BE7E57C0}" srcOrd="2" destOrd="0" presId="urn:microsoft.com/office/officeart/2005/8/layout/vList5"/>
    <dgm:cxn modelId="{FE311D4B-8364-44E4-98A7-BF4F433DA0C1}" type="presParOf" srcId="{5800E5C7-1218-4D33-96C9-FC73BE7E57C0}" destId="{990A3D16-BAFD-4B89-A684-D96ED5C9598A}" srcOrd="0" destOrd="0" presId="urn:microsoft.com/office/officeart/2005/8/layout/vList5"/>
    <dgm:cxn modelId="{DCABAEDE-E15E-4CFC-BBA2-B514DBD6EC5A}" type="presParOf" srcId="{5800E5C7-1218-4D33-96C9-FC73BE7E57C0}" destId="{951D56A5-171A-4B1A-9417-6886E17F88A9}" srcOrd="1" destOrd="0" presId="urn:microsoft.com/office/officeart/2005/8/layout/vList5"/>
    <dgm:cxn modelId="{54A9B2D6-2D09-4E45-8659-4973DB2B73C3}" type="presParOf" srcId="{7870B9E8-83BF-446E-919C-E8291EDE886B}" destId="{7F1064AA-56F7-4A5E-9B12-AB8DECAAE951}" srcOrd="3" destOrd="0" presId="urn:microsoft.com/office/officeart/2005/8/layout/vList5"/>
    <dgm:cxn modelId="{6FFDF838-8B83-4EB2-90DD-7154405A3440}" type="presParOf" srcId="{7870B9E8-83BF-446E-919C-E8291EDE886B}" destId="{46361B58-5442-4771-A8AF-2208110CC1B6}" srcOrd="4" destOrd="0" presId="urn:microsoft.com/office/officeart/2005/8/layout/vList5"/>
    <dgm:cxn modelId="{E7654899-0FC7-4F55-8154-A367599B6575}" type="presParOf" srcId="{46361B58-5442-4771-A8AF-2208110CC1B6}" destId="{50FD04FC-F8D2-47AD-86A1-C9DBF4BFCA8D}" srcOrd="0" destOrd="0" presId="urn:microsoft.com/office/officeart/2005/8/layout/vList5"/>
    <dgm:cxn modelId="{97801146-713A-41DD-BECE-80D496A22705}" type="presParOf" srcId="{46361B58-5442-4771-A8AF-2208110CC1B6}" destId="{5A86710F-5FE0-4CF2-9995-947B55189335}" srcOrd="1" destOrd="0" presId="urn:microsoft.com/office/officeart/2005/8/layout/vList5"/>
    <dgm:cxn modelId="{55A7AF45-A081-4327-BA4C-5E15EB132A51}" type="presParOf" srcId="{7870B9E8-83BF-446E-919C-E8291EDE886B}" destId="{B6666488-5FD0-4452-81A9-DD6B67F9C700}" srcOrd="5" destOrd="0" presId="urn:microsoft.com/office/officeart/2005/8/layout/vList5"/>
    <dgm:cxn modelId="{EAF12D10-456B-4A5D-9402-903FD4D708A3}" type="presParOf" srcId="{7870B9E8-83BF-446E-919C-E8291EDE886B}" destId="{719588AC-4120-4831-A231-8DE6DC922F25}" srcOrd="6" destOrd="0" presId="urn:microsoft.com/office/officeart/2005/8/layout/vList5"/>
    <dgm:cxn modelId="{9430CDC2-810B-49DE-A06A-5E81C7352328}" type="presParOf" srcId="{719588AC-4120-4831-A231-8DE6DC922F25}" destId="{EE3F0BE2-CF71-43A7-966E-EE63E2A4398C}" srcOrd="0" destOrd="0" presId="urn:microsoft.com/office/officeart/2005/8/layout/vList5"/>
    <dgm:cxn modelId="{22CBC985-08C5-4D6D-99C7-D3D01457AA72}" type="presParOf" srcId="{719588AC-4120-4831-A231-8DE6DC922F25}" destId="{27C1FE2A-8657-428D-B310-1BCAEFE9A5AA}" srcOrd="1" destOrd="0" presId="urn:microsoft.com/office/officeart/2005/8/layout/vList5"/>
    <dgm:cxn modelId="{DAF35486-2D78-4D33-89D1-CDDA4E02582A}" type="presParOf" srcId="{7870B9E8-83BF-446E-919C-E8291EDE886B}" destId="{8ED64734-7C78-4DA9-9631-CBE37EF92735}" srcOrd="7" destOrd="0" presId="urn:microsoft.com/office/officeart/2005/8/layout/vList5"/>
    <dgm:cxn modelId="{995B538F-DCA7-454B-9156-CEEF5578C31D}" type="presParOf" srcId="{7870B9E8-83BF-446E-919C-E8291EDE886B}" destId="{A0B6B241-A556-4182-99A6-A471E28D04BD}" srcOrd="8" destOrd="0" presId="urn:microsoft.com/office/officeart/2005/8/layout/vList5"/>
    <dgm:cxn modelId="{40B058AA-45E5-4479-A80F-D344E348EE3C}" type="presParOf" srcId="{A0B6B241-A556-4182-99A6-A471E28D04BD}" destId="{9080D578-2EFC-41F9-8A93-09B61B13ADF0}" srcOrd="0" destOrd="0" presId="urn:microsoft.com/office/officeart/2005/8/layout/vList5"/>
    <dgm:cxn modelId="{09C48318-DA9C-4994-9060-516FBFFA3539}" type="presParOf" srcId="{A0B6B241-A556-4182-99A6-A471E28D04BD}" destId="{DC3A976A-5372-445D-8663-48D0366BF4C3}" srcOrd="1" destOrd="0" presId="urn:microsoft.com/office/officeart/2005/8/layout/vList5"/>
    <dgm:cxn modelId="{76B61459-1EB0-446F-88AC-16C56234BCAF}" type="presParOf" srcId="{7870B9E8-83BF-446E-919C-E8291EDE886B}" destId="{39A63E5F-B3ED-4E67-B8FF-8DEE16E0B5F5}" srcOrd="9" destOrd="0" presId="urn:microsoft.com/office/officeart/2005/8/layout/vList5"/>
    <dgm:cxn modelId="{5ABA9C14-66E1-473F-8F9B-8AC4CE08D90E}" type="presParOf" srcId="{7870B9E8-83BF-446E-919C-E8291EDE886B}" destId="{E3EF5117-522B-4CFE-8200-BB299E162A6D}" srcOrd="10" destOrd="0" presId="urn:microsoft.com/office/officeart/2005/8/layout/vList5"/>
    <dgm:cxn modelId="{6DC09F04-7B8D-40D8-8077-C120A88CC9D4}" type="presParOf" srcId="{E3EF5117-522B-4CFE-8200-BB299E162A6D}" destId="{C8970289-9094-4D20-AA23-8CFDAD4BA455}" srcOrd="0" destOrd="0" presId="urn:microsoft.com/office/officeart/2005/8/layout/vList5"/>
    <dgm:cxn modelId="{5A16C2C3-2C54-44F2-AF4E-1BFB9BE11796}" type="presParOf" srcId="{E3EF5117-522B-4CFE-8200-BB299E162A6D}" destId="{3B4B195F-9300-4D6F-8C03-0213A6602323}" srcOrd="1" destOrd="0" presId="urn:microsoft.com/office/officeart/2005/8/layout/vList5"/>
    <dgm:cxn modelId="{3BB1F0AB-F8D6-4A00-8CBC-0C0A434A4041}" type="presParOf" srcId="{7870B9E8-83BF-446E-919C-E8291EDE886B}" destId="{93D8438D-B12A-40BF-A890-9C304E10DF53}" srcOrd="11" destOrd="0" presId="urn:microsoft.com/office/officeart/2005/8/layout/vList5"/>
    <dgm:cxn modelId="{2AB5DE1B-E1C0-4C11-B64C-A06EF7230225}" type="presParOf" srcId="{7870B9E8-83BF-446E-919C-E8291EDE886B}" destId="{522AF080-91FE-4A02-966F-E64ACDF3AE73}" srcOrd="12" destOrd="0" presId="urn:microsoft.com/office/officeart/2005/8/layout/vList5"/>
    <dgm:cxn modelId="{F6870BBF-336A-42F3-8F16-52C02BC6A7D1}" type="presParOf" srcId="{522AF080-91FE-4A02-966F-E64ACDF3AE73}" destId="{137450AE-03A1-4DCB-9CCB-DBCF660D0FEE}" srcOrd="0" destOrd="0" presId="urn:microsoft.com/office/officeart/2005/8/layout/vList5"/>
    <dgm:cxn modelId="{16B1997B-ADBA-47D4-9687-501F023FB44D}" type="presParOf" srcId="{522AF080-91FE-4A02-966F-E64ACDF3AE73}" destId="{43295975-6EA4-4357-9EB4-357723D93CE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u="none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 u="none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2" action="ppaction://hlinksldjump"/>
            </a:rPr>
            <a:t>II. Faire des achats</a:t>
          </a:r>
          <a:endParaRPr lang="fr-FR" sz="1400" u="none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 u="none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3" action="ppaction://hlinksldjump"/>
            </a:rPr>
            <a:t>III. Obligation</a:t>
          </a:r>
          <a:endParaRPr lang="fr-FR" sz="1400" u="none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 u="none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4" action="ppaction://hlinksldjump"/>
            </a:rPr>
            <a:t>IV. Interdiction</a:t>
          </a:r>
          <a:endParaRPr lang="fr-FR" sz="1400" u="none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 u="none"/>
        </a:p>
      </dgm:t>
    </dgm:pt>
    <dgm:pt modelId="{384C8791-E978-4DC6-B177-858B79EC51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5" action="ppaction://hlinksldjump"/>
            </a:rPr>
            <a:t>V. Remplacer une quantité</a:t>
          </a:r>
          <a:endParaRPr lang="fr-FR" sz="1400" u="none" dirty="0"/>
        </a:p>
      </dgm:t>
    </dgm:pt>
    <dgm:pt modelId="{B4503390-2A26-41EC-AF28-BFCC5F3F5D67}" type="par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FEC45580-D1E4-4D5F-B57D-F0359F7E41B3}" type="sibTrans" cxnId="{C3DCFA0A-1BD5-45A7-A5C2-713F727FE7F5}">
      <dgm:prSet/>
      <dgm:spPr/>
      <dgm:t>
        <a:bodyPr/>
        <a:lstStyle/>
        <a:p>
          <a:endParaRPr lang="fr-FR" sz="1400" u="none"/>
        </a:p>
      </dgm:t>
    </dgm:pt>
    <dgm:pt modelId="{2D8F73CB-ECF7-46D1-BAA4-DE0E8A1771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u="none" dirty="0">
              <a:hlinkClick xmlns:r="http://schemas.openxmlformats.org/officeDocument/2006/relationships" r:id="rId7" action="ppaction://hlinksldjump"/>
            </a:rPr>
            <a:t>Phonétique</a:t>
          </a:r>
          <a:endParaRPr lang="fr-FR" sz="1400" u="none" dirty="0"/>
        </a:p>
      </dgm:t>
    </dgm:pt>
    <dgm:pt modelId="{EBFE3E2D-541C-4BAD-9CDB-4106495A9C86}" type="par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B54F8FAC-511D-44DE-BCB2-458589570C4E}" type="sibTrans" cxnId="{54869F53-02A6-4FED-A28F-76AFD7D575D5}">
      <dgm:prSet/>
      <dgm:spPr/>
      <dgm:t>
        <a:bodyPr/>
        <a:lstStyle/>
        <a:p>
          <a:endParaRPr lang="fr-FR" sz="1400" u="none"/>
        </a:p>
      </dgm:t>
    </dgm:pt>
    <dgm:pt modelId="{0437BD9D-F35C-4448-8C08-53A3CB164D3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u="none" dirty="0">
              <a:hlinkClick xmlns:r="http://schemas.openxmlformats.org/officeDocument/2006/relationships" r:id="rId8" action="ppaction://hlinksldjump"/>
            </a:rPr>
            <a:t>VII. Production</a:t>
          </a:r>
          <a:endParaRPr lang="fr-FR" sz="1400" u="none" dirty="0"/>
        </a:p>
      </dgm:t>
    </dgm:pt>
    <dgm:pt modelId="{1751F190-BEFB-44E5-B2D8-CCEC51CCA721}" type="par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851BCDD7-628B-4E91-A94B-B611A830BFCA}" type="sibTrans" cxnId="{B48A9422-A40A-41DE-B0B6-9A86B6FA803C}">
      <dgm:prSet/>
      <dgm:spPr/>
      <dgm:t>
        <a:bodyPr/>
        <a:lstStyle/>
        <a:p>
          <a:endParaRPr lang="fr-FR" sz="1400" u="none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428F6A09-1AA2-48D9-A4B5-F32A4D16A288}" type="pres">
      <dgm:prSet presAssocID="{384C8791-E978-4DC6-B177-858B79EC5180}" presName="parTxOnly" presStyleLbl="node1" presStyleIdx="4" presStyleCnt="7">
        <dgm:presLayoutVars>
          <dgm:bulletEnabled val="1"/>
        </dgm:presLayoutVars>
      </dgm:prSet>
      <dgm:spPr/>
    </dgm:pt>
    <dgm:pt modelId="{7C7630EA-0AD6-4F4A-B632-4DA18AA7BE09}" type="pres">
      <dgm:prSet presAssocID="{FEC45580-D1E4-4D5F-B57D-F0359F7E41B3}" presName="parSpace" presStyleCnt="0"/>
      <dgm:spPr/>
    </dgm:pt>
    <dgm:pt modelId="{1AED04C0-B24B-4B3E-98F6-FB2CFA39E403}" type="pres">
      <dgm:prSet presAssocID="{2D8F73CB-ECF7-46D1-BAA4-DE0E8A17713A}" presName="parTxOnly" presStyleLbl="node1" presStyleIdx="5" presStyleCnt="7">
        <dgm:presLayoutVars>
          <dgm:bulletEnabled val="1"/>
        </dgm:presLayoutVars>
      </dgm:prSet>
      <dgm:spPr/>
    </dgm:pt>
    <dgm:pt modelId="{8F72A72C-0DC2-4B7E-90BE-D8F089495C69}" type="pres">
      <dgm:prSet presAssocID="{B54F8FAC-511D-44DE-BCB2-458589570C4E}" presName="parSpace" presStyleCnt="0"/>
      <dgm:spPr/>
    </dgm:pt>
    <dgm:pt modelId="{69285E2F-83FE-4F3C-8AD0-D1A730E7B158}" type="pres">
      <dgm:prSet presAssocID="{0437BD9D-F35C-4448-8C08-53A3CB164D3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C3DCFA0A-1BD5-45A7-A5C2-713F727FE7F5}" srcId="{70A282F3-4515-4856-B2C0-86AA77246B51}" destId="{384C8791-E978-4DC6-B177-858B79EC5180}" srcOrd="4" destOrd="0" parTransId="{B4503390-2A26-41EC-AF28-BFCC5F3F5D67}" sibTransId="{FEC45580-D1E4-4D5F-B57D-F0359F7E41B3}"/>
    <dgm:cxn modelId="{B48A9422-A40A-41DE-B0B6-9A86B6FA803C}" srcId="{70A282F3-4515-4856-B2C0-86AA77246B51}" destId="{0437BD9D-F35C-4448-8C08-53A3CB164D3A}" srcOrd="6" destOrd="0" parTransId="{1751F190-BEFB-44E5-B2D8-CCEC51CCA721}" sibTransId="{851BCDD7-628B-4E91-A94B-B611A830BFCA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72417F70-F5DE-449B-8017-E0C79D37FAF7}" type="presOf" srcId="{384C8791-E978-4DC6-B177-858B79EC5180}" destId="{428F6A09-1AA2-48D9-A4B5-F32A4D16A288}" srcOrd="0" destOrd="0" presId="urn:microsoft.com/office/officeart/2005/8/layout/hChevron3"/>
    <dgm:cxn modelId="{54869F53-02A6-4FED-A28F-76AFD7D575D5}" srcId="{70A282F3-4515-4856-B2C0-86AA77246B51}" destId="{2D8F73CB-ECF7-46D1-BAA4-DE0E8A17713A}" srcOrd="5" destOrd="0" parTransId="{EBFE3E2D-541C-4BAD-9CDB-4106495A9C86}" sibTransId="{B54F8FAC-511D-44DE-BCB2-458589570C4E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54488457-9F2D-470B-B129-5EE37FF4650C}" type="presOf" srcId="{0437BD9D-F35C-4448-8C08-53A3CB164D3A}" destId="{69285E2F-83FE-4F3C-8AD0-D1A730E7B158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DF0EF7E1-A013-4B01-B363-2D24221D7723}" type="presOf" srcId="{2D8F73CB-ECF7-46D1-BAA4-DE0E8A17713A}" destId="{1AED04C0-B24B-4B3E-98F6-FB2CFA39E403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94BA125-6438-48C7-B33A-DA41ECFBEB2A}" type="presParOf" srcId="{776A1F8C-5C31-4691-9C2B-A7F8DF456F32}" destId="{428F6A09-1AA2-48D9-A4B5-F32A4D16A288}" srcOrd="8" destOrd="0" presId="urn:microsoft.com/office/officeart/2005/8/layout/hChevron3"/>
    <dgm:cxn modelId="{1525AF6B-E710-42A5-B0C9-68670CBA2D54}" type="presParOf" srcId="{776A1F8C-5C31-4691-9C2B-A7F8DF456F32}" destId="{7C7630EA-0AD6-4F4A-B632-4DA18AA7BE09}" srcOrd="9" destOrd="0" presId="urn:microsoft.com/office/officeart/2005/8/layout/hChevron3"/>
    <dgm:cxn modelId="{8866040E-52C5-4F08-ACAA-7B10665BD82D}" type="presParOf" srcId="{776A1F8C-5C31-4691-9C2B-A7F8DF456F32}" destId="{1AED04C0-B24B-4B3E-98F6-FB2CFA39E403}" srcOrd="10" destOrd="0" presId="urn:microsoft.com/office/officeart/2005/8/layout/hChevron3"/>
    <dgm:cxn modelId="{CFE97528-B177-4C30-BAB4-03B609FD3849}" type="presParOf" srcId="{776A1F8C-5C31-4691-9C2B-A7F8DF456F32}" destId="{8F72A72C-0DC2-4B7E-90BE-D8F089495C69}" srcOrd="11" destOrd="0" presId="urn:microsoft.com/office/officeart/2005/8/layout/hChevron3"/>
    <dgm:cxn modelId="{03634BC9-78F4-4DCA-8552-9929E56461BA}" type="presParOf" srcId="{776A1F8C-5C31-4691-9C2B-A7F8DF456F32}" destId="{69285E2F-83FE-4F3C-8AD0-D1A730E7B158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E9EF9-0CB9-46C8-B218-BE1DCDA76ADC}">
      <dsp:nvSpPr>
        <dsp:cNvPr id="0" name=""/>
        <dsp:cNvSpPr/>
      </dsp:nvSpPr>
      <dsp:spPr>
        <a:xfrm>
          <a:off x="4702" y="0"/>
          <a:ext cx="5386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L’obligation et l’interdiction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 pronom EN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L’impératif négatif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 verbe VOULOIR</a:t>
          </a:r>
        </a:p>
      </dsp:txBody>
      <dsp:txXfrm>
        <a:off x="4702" y="1057910"/>
        <a:ext cx="5386500" cy="1057910"/>
      </dsp:txXfrm>
    </dsp:sp>
    <dsp:sp modelId="{112E1D68-647B-46C7-AF2C-FF0A84DB584F}">
      <dsp:nvSpPr>
        <dsp:cNvPr id="0" name=""/>
        <dsp:cNvSpPr/>
      </dsp:nvSpPr>
      <dsp:spPr>
        <a:xfrm>
          <a:off x="225759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52797" y="0"/>
          <a:ext cx="5386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Le concours « Votre plus beau marché »</a:t>
          </a:r>
        </a:p>
      </dsp:txBody>
      <dsp:txXfrm>
        <a:off x="5552797" y="1057910"/>
        <a:ext cx="5386500" cy="1057910"/>
      </dsp:txXfrm>
    </dsp:sp>
    <dsp:sp modelId="{6D76E5FF-7D2E-406A-B668-9F0EAFB414C8}">
      <dsp:nvSpPr>
        <dsp:cNvPr id="0" name=""/>
        <dsp:cNvSpPr/>
      </dsp:nvSpPr>
      <dsp:spPr>
        <a:xfrm>
          <a:off x="780569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4271"/>
          <a:ext cx="10128488" cy="50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E9EF9-0CB9-46C8-B218-BE1DCDA76ADC}">
      <dsp:nvSpPr>
        <dsp:cNvPr id="0" name=""/>
        <dsp:cNvSpPr/>
      </dsp:nvSpPr>
      <dsp:spPr>
        <a:xfrm>
          <a:off x="174614" y="0"/>
          <a:ext cx="555983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174614" y="1057910"/>
        <a:ext cx="5559837" cy="1057910"/>
      </dsp:txXfrm>
    </dsp:sp>
    <dsp:sp modelId="{112E1D68-647B-46C7-AF2C-FF0A84DB584F}">
      <dsp:nvSpPr>
        <dsp:cNvPr id="0" name=""/>
        <dsp:cNvSpPr/>
      </dsp:nvSpPr>
      <dsp:spPr>
        <a:xfrm>
          <a:off x="251417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901247" y="0"/>
          <a:ext cx="4868138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5901247" y="1057910"/>
        <a:ext cx="4868138" cy="1057910"/>
      </dsp:txXfrm>
    </dsp:sp>
    <dsp:sp modelId="{6D76E5FF-7D2E-406A-B668-9F0EAFB414C8}">
      <dsp:nvSpPr>
        <dsp:cNvPr id="0" name=""/>
        <dsp:cNvSpPr/>
      </dsp:nvSpPr>
      <dsp:spPr>
        <a:xfrm>
          <a:off x="7894961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74442" y="2644164"/>
          <a:ext cx="9815003" cy="61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E9EF9-0CB9-46C8-B218-BE1DCDA76ADC}">
      <dsp:nvSpPr>
        <dsp:cNvPr id="0" name=""/>
        <dsp:cNvSpPr/>
      </dsp:nvSpPr>
      <dsp:spPr>
        <a:xfrm>
          <a:off x="4702" y="0"/>
          <a:ext cx="5386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L’obligation et l’interdiction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 pronom EN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L’impératif négatif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Le verbe VOULOIR</a:t>
          </a:r>
        </a:p>
      </dsp:txBody>
      <dsp:txXfrm>
        <a:off x="4702" y="1057910"/>
        <a:ext cx="5386500" cy="1057910"/>
      </dsp:txXfrm>
    </dsp:sp>
    <dsp:sp modelId="{112E1D68-647B-46C7-AF2C-FF0A84DB584F}">
      <dsp:nvSpPr>
        <dsp:cNvPr id="0" name=""/>
        <dsp:cNvSpPr/>
      </dsp:nvSpPr>
      <dsp:spPr>
        <a:xfrm>
          <a:off x="225759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52797" y="0"/>
          <a:ext cx="5386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Le concours « Votre plus beau marché »</a:t>
          </a:r>
        </a:p>
      </dsp:txBody>
      <dsp:txXfrm>
        <a:off x="5552797" y="1057910"/>
        <a:ext cx="5386500" cy="1057910"/>
      </dsp:txXfrm>
    </dsp:sp>
    <dsp:sp modelId="{6D76E5FF-7D2E-406A-B668-9F0EAFB414C8}">
      <dsp:nvSpPr>
        <dsp:cNvPr id="0" name=""/>
        <dsp:cNvSpPr/>
      </dsp:nvSpPr>
      <dsp:spPr>
        <a:xfrm>
          <a:off x="780569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4271"/>
          <a:ext cx="10128488" cy="50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E9EF9-0CB9-46C8-B218-BE1DCDA76ADC}">
      <dsp:nvSpPr>
        <dsp:cNvPr id="0" name=""/>
        <dsp:cNvSpPr/>
      </dsp:nvSpPr>
      <dsp:spPr>
        <a:xfrm>
          <a:off x="4702" y="0"/>
          <a:ext cx="5386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L’obligation et l’interdiction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Le pronom EN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L’impératif négatif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Le verbe VOULOIR</a:t>
          </a:r>
        </a:p>
      </dsp:txBody>
      <dsp:txXfrm>
        <a:off x="4702" y="1057910"/>
        <a:ext cx="5386500" cy="1057910"/>
      </dsp:txXfrm>
    </dsp:sp>
    <dsp:sp modelId="{112E1D68-647B-46C7-AF2C-FF0A84DB584F}">
      <dsp:nvSpPr>
        <dsp:cNvPr id="0" name=""/>
        <dsp:cNvSpPr/>
      </dsp:nvSpPr>
      <dsp:spPr>
        <a:xfrm>
          <a:off x="225759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52797" y="0"/>
          <a:ext cx="5386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Le concours « Votre plus beau marché »</a:t>
          </a:r>
        </a:p>
      </dsp:txBody>
      <dsp:txXfrm>
        <a:off x="5552797" y="1057910"/>
        <a:ext cx="5386500" cy="1057910"/>
      </dsp:txXfrm>
    </dsp:sp>
    <dsp:sp modelId="{6D76E5FF-7D2E-406A-B668-9F0EAFB414C8}">
      <dsp:nvSpPr>
        <dsp:cNvPr id="0" name=""/>
        <dsp:cNvSpPr/>
      </dsp:nvSpPr>
      <dsp:spPr>
        <a:xfrm>
          <a:off x="780569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4271"/>
          <a:ext cx="10128488" cy="50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E9EF9-0CB9-46C8-B218-BE1DCDA76ADC}">
      <dsp:nvSpPr>
        <dsp:cNvPr id="0" name=""/>
        <dsp:cNvSpPr/>
      </dsp:nvSpPr>
      <dsp:spPr>
        <a:xfrm>
          <a:off x="4702" y="0"/>
          <a:ext cx="5386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L’obligation et l’interdiction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 pronom EN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L’impératif négatif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 verbe VOULOIR</a:t>
          </a:r>
        </a:p>
      </dsp:txBody>
      <dsp:txXfrm>
        <a:off x="4702" y="1057910"/>
        <a:ext cx="5386500" cy="1057910"/>
      </dsp:txXfrm>
    </dsp:sp>
    <dsp:sp modelId="{112E1D68-647B-46C7-AF2C-FF0A84DB584F}">
      <dsp:nvSpPr>
        <dsp:cNvPr id="0" name=""/>
        <dsp:cNvSpPr/>
      </dsp:nvSpPr>
      <dsp:spPr>
        <a:xfrm>
          <a:off x="225759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52797" y="0"/>
          <a:ext cx="5386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Le concours « Votre plus beau marché »</a:t>
          </a:r>
        </a:p>
      </dsp:txBody>
      <dsp:txXfrm>
        <a:off x="5552797" y="1057910"/>
        <a:ext cx="5386500" cy="1057910"/>
      </dsp:txXfrm>
    </dsp:sp>
    <dsp:sp modelId="{6D76E5FF-7D2E-406A-B668-9F0EAFB414C8}">
      <dsp:nvSpPr>
        <dsp:cNvPr id="0" name=""/>
        <dsp:cNvSpPr/>
      </dsp:nvSpPr>
      <dsp:spPr>
        <a:xfrm>
          <a:off x="780569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4271"/>
          <a:ext cx="10128488" cy="50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E9EF9-0CB9-46C8-B218-BE1DCDA76ADC}">
      <dsp:nvSpPr>
        <dsp:cNvPr id="0" name=""/>
        <dsp:cNvSpPr/>
      </dsp:nvSpPr>
      <dsp:spPr>
        <a:xfrm>
          <a:off x="4702" y="0"/>
          <a:ext cx="5386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L’obligation et l’interdiction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 pronom EN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L’impératif négatif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Le verbe VOULOIR</a:t>
          </a:r>
        </a:p>
      </dsp:txBody>
      <dsp:txXfrm>
        <a:off x="4702" y="1057910"/>
        <a:ext cx="5386500" cy="1057910"/>
      </dsp:txXfrm>
    </dsp:sp>
    <dsp:sp modelId="{112E1D68-647B-46C7-AF2C-FF0A84DB584F}">
      <dsp:nvSpPr>
        <dsp:cNvPr id="0" name=""/>
        <dsp:cNvSpPr/>
      </dsp:nvSpPr>
      <dsp:spPr>
        <a:xfrm>
          <a:off x="225759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52797" y="0"/>
          <a:ext cx="5386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Le concours « Votre plus beau marché »</a:t>
          </a:r>
        </a:p>
      </dsp:txBody>
      <dsp:txXfrm>
        <a:off x="5552797" y="1057910"/>
        <a:ext cx="5386500" cy="1057910"/>
      </dsp:txXfrm>
    </dsp:sp>
    <dsp:sp modelId="{6D76E5FF-7D2E-406A-B668-9F0EAFB414C8}">
      <dsp:nvSpPr>
        <dsp:cNvPr id="0" name=""/>
        <dsp:cNvSpPr/>
      </dsp:nvSpPr>
      <dsp:spPr>
        <a:xfrm>
          <a:off x="780569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4271"/>
          <a:ext cx="10128488" cy="50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replace a </a:t>
          </a:r>
          <a:r>
            <a:rPr lang="fr-FR" sz="2500" kern="1200" dirty="0" err="1"/>
            <a:t>quantity</a:t>
          </a:r>
          <a:r>
            <a:rPr lang="fr-FR" sz="2500" kern="1200" dirty="0"/>
            <a:t> to </a:t>
          </a:r>
          <a:r>
            <a:rPr lang="fr-FR" sz="2500" kern="1200" dirty="0" err="1"/>
            <a:t>avoid</a:t>
          </a:r>
          <a:r>
            <a:rPr lang="fr-FR" sz="2500" kern="1200" dirty="0"/>
            <a:t> </a:t>
          </a:r>
          <a:r>
            <a:rPr lang="fr-FR" sz="2500" kern="1200" dirty="0" err="1"/>
            <a:t>repetition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adapt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cooking </a:t>
          </a:r>
          <a:r>
            <a:rPr lang="fr-FR" sz="2500" kern="1200" dirty="0" err="1"/>
            <a:t>recipe</a:t>
          </a:r>
          <a:r>
            <a:rPr lang="fr-FR" sz="2500" kern="1200" dirty="0"/>
            <a:t> and </a:t>
          </a:r>
          <a:r>
            <a:rPr lang="fr-FR" sz="2500" kern="1200" dirty="0" err="1"/>
            <a:t>justify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choice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the story of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dish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3F28E-49B5-404C-BFA9-BF6B1209C747}">
      <dsp:nvSpPr>
        <dsp:cNvPr id="0" name=""/>
        <dsp:cNvSpPr/>
      </dsp:nvSpPr>
      <dsp:spPr>
        <a:xfrm rot="5400000">
          <a:off x="7213577" y="-3201001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Le concours « Votre plus beau marché »</a:t>
          </a:r>
        </a:p>
      </dsp:txBody>
      <dsp:txXfrm rot="-5400000">
        <a:off x="3950208" y="86574"/>
        <a:ext cx="6998386" cy="447441"/>
      </dsp:txXfrm>
    </dsp:sp>
    <dsp:sp modelId="{DBBFF20B-E0A7-4C6B-922A-0B60B63BF908}">
      <dsp:nvSpPr>
        <dsp:cNvPr id="0" name=""/>
        <dsp:cNvSpPr/>
      </dsp:nvSpPr>
      <dsp:spPr>
        <a:xfrm>
          <a:off x="0" y="386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43815" rIns="87630" bIns="43815" numCol="1" spcCol="1270" rtlCol="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noProof="0" dirty="0"/>
            <a:t>I</a:t>
          </a:r>
          <a:r>
            <a:rPr lang="fr-FR" sz="2300" kern="1200" noProof="0" dirty="0"/>
            <a:t>. </a:t>
          </a:r>
          <a:r>
            <a:rPr lang="fr-FR" sz="2300" b="1" kern="1200" noProof="0" dirty="0"/>
            <a:t>Starter</a:t>
          </a:r>
        </a:p>
      </dsp:txBody>
      <dsp:txXfrm>
        <a:off x="30257" y="30643"/>
        <a:ext cx="3889694" cy="559302"/>
      </dsp:txXfrm>
    </dsp:sp>
    <dsp:sp modelId="{951D56A5-171A-4B1A-9417-6886E17F88A9}">
      <dsp:nvSpPr>
        <dsp:cNvPr id="0" name=""/>
        <dsp:cNvSpPr/>
      </dsp:nvSpPr>
      <dsp:spPr>
        <a:xfrm rot="5400000">
          <a:off x="7213577" y="-2550193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1790080"/>
            <a:satOff val="8042"/>
            <a:lumOff val="55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790080"/>
              <a:satOff val="8042"/>
              <a:lumOff val="5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Le verbe VOULOIR</a:t>
          </a:r>
        </a:p>
      </dsp:txBody>
      <dsp:txXfrm rot="-5400000">
        <a:off x="3950208" y="737382"/>
        <a:ext cx="6998386" cy="447441"/>
      </dsp:txXfrm>
    </dsp:sp>
    <dsp:sp modelId="{990A3D16-BAFD-4B89-A684-D96ED5C9598A}">
      <dsp:nvSpPr>
        <dsp:cNvPr id="0" name=""/>
        <dsp:cNvSpPr/>
      </dsp:nvSpPr>
      <dsp:spPr>
        <a:xfrm>
          <a:off x="0" y="651193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43815" rIns="87630" bIns="43815" numCol="1" spcCol="1270" rtlCol="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noProof="0" dirty="0"/>
            <a:t>II. Faire des achats au marché</a:t>
          </a:r>
          <a:endParaRPr lang="fr-FR" sz="2300" kern="1200" noProof="0" dirty="0"/>
        </a:p>
      </dsp:txBody>
      <dsp:txXfrm>
        <a:off x="30257" y="681450"/>
        <a:ext cx="3889694" cy="559302"/>
      </dsp:txXfrm>
    </dsp:sp>
    <dsp:sp modelId="{5A86710F-5FE0-4CF2-9995-947B55189335}">
      <dsp:nvSpPr>
        <dsp:cNvPr id="0" name=""/>
        <dsp:cNvSpPr/>
      </dsp:nvSpPr>
      <dsp:spPr>
        <a:xfrm rot="5400000">
          <a:off x="7213577" y="-1899386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Il faut / Il ne faut pas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Le verbe « </a:t>
          </a:r>
          <a:r>
            <a:rPr lang="fr-FR" sz="1300" i="0" kern="1200" noProof="0" dirty="0"/>
            <a:t>devoir </a:t>
          </a:r>
          <a:r>
            <a:rPr lang="fr-FR" sz="1300" i="1" kern="1200" noProof="0" dirty="0"/>
            <a:t>»</a:t>
          </a:r>
        </a:p>
      </dsp:txBody>
      <dsp:txXfrm rot="-5400000">
        <a:off x="3950208" y="1388189"/>
        <a:ext cx="6998386" cy="447441"/>
      </dsp:txXfrm>
    </dsp:sp>
    <dsp:sp modelId="{50FD04FC-F8D2-47AD-86A1-C9DBF4BFCA8D}">
      <dsp:nvSpPr>
        <dsp:cNvPr id="0" name=""/>
        <dsp:cNvSpPr/>
      </dsp:nvSpPr>
      <dsp:spPr>
        <a:xfrm>
          <a:off x="0" y="1302001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43815" rIns="87630" bIns="43815" numCol="1" spcCol="1270" rtlCol="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noProof="0" dirty="0"/>
            <a:t>III. Exprimer l’obligation</a:t>
          </a:r>
        </a:p>
      </dsp:txBody>
      <dsp:txXfrm>
        <a:off x="30257" y="1332258"/>
        <a:ext cx="3889694" cy="559302"/>
      </dsp:txXfrm>
    </dsp:sp>
    <dsp:sp modelId="{27C1FE2A-8657-428D-B310-1BCAEFE9A5AA}">
      <dsp:nvSpPr>
        <dsp:cNvPr id="0" name=""/>
        <dsp:cNvSpPr/>
      </dsp:nvSpPr>
      <dsp:spPr>
        <a:xfrm rot="5400000">
          <a:off x="7213577" y="-1248579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b="0" kern="1200" noProof="0" dirty="0"/>
            <a:t>L’impératif négatif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b="0" kern="1200" noProof="0" dirty="0"/>
            <a:t>Il ne faut pas / ne pas devoir</a:t>
          </a:r>
        </a:p>
      </dsp:txBody>
      <dsp:txXfrm rot="-5400000">
        <a:off x="3950208" y="2038996"/>
        <a:ext cx="6998386" cy="447441"/>
      </dsp:txXfrm>
    </dsp:sp>
    <dsp:sp modelId="{EE3F0BE2-CF71-43A7-966E-EE63E2A4398C}">
      <dsp:nvSpPr>
        <dsp:cNvPr id="0" name=""/>
        <dsp:cNvSpPr/>
      </dsp:nvSpPr>
      <dsp:spPr>
        <a:xfrm>
          <a:off x="0" y="1952808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43815" rIns="87630" bIns="43815" numCol="1" spcCol="1270" rtlCol="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noProof="0" dirty="0"/>
            <a:t>IV. Exprimer l’interdiction</a:t>
          </a:r>
        </a:p>
      </dsp:txBody>
      <dsp:txXfrm>
        <a:off x="30257" y="1983065"/>
        <a:ext cx="3889694" cy="559302"/>
      </dsp:txXfrm>
    </dsp:sp>
    <dsp:sp modelId="{DC3A976A-5372-445D-8663-48D0366BF4C3}">
      <dsp:nvSpPr>
        <dsp:cNvPr id="0" name=""/>
        <dsp:cNvSpPr/>
      </dsp:nvSpPr>
      <dsp:spPr>
        <a:xfrm rot="5400000">
          <a:off x="7213577" y="-597772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Le pronom EN</a:t>
          </a:r>
        </a:p>
      </dsp:txBody>
      <dsp:txXfrm rot="-5400000">
        <a:off x="3950208" y="2689803"/>
        <a:ext cx="6998386" cy="447441"/>
      </dsp:txXfrm>
    </dsp:sp>
    <dsp:sp modelId="{9080D578-2EFC-41F9-8A93-09B61B13ADF0}">
      <dsp:nvSpPr>
        <dsp:cNvPr id="0" name=""/>
        <dsp:cNvSpPr/>
      </dsp:nvSpPr>
      <dsp:spPr>
        <a:xfrm>
          <a:off x="0" y="2603615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noProof="0" dirty="0"/>
            <a:t>V.  Remplacer une quantité</a:t>
          </a:r>
        </a:p>
      </dsp:txBody>
      <dsp:txXfrm>
        <a:off x="30257" y="2633872"/>
        <a:ext cx="3889694" cy="559302"/>
      </dsp:txXfrm>
    </dsp:sp>
    <dsp:sp modelId="{3B4B195F-9300-4D6F-8C03-0213A6602323}">
      <dsp:nvSpPr>
        <dsp:cNvPr id="0" name=""/>
        <dsp:cNvSpPr/>
      </dsp:nvSpPr>
      <dsp:spPr>
        <a:xfrm rot="5400000">
          <a:off x="7213577" y="53034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8950401"/>
            <a:satOff val="40211"/>
            <a:lumOff val="276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950401"/>
              <a:satOff val="40211"/>
              <a:lumOff val="27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Voyelles nasales</a:t>
          </a:r>
        </a:p>
      </dsp:txBody>
      <dsp:txXfrm rot="-5400000">
        <a:off x="3950208" y="3340609"/>
        <a:ext cx="6998386" cy="447441"/>
      </dsp:txXfrm>
    </dsp:sp>
    <dsp:sp modelId="{C8970289-9094-4D20-AA23-8CFDAD4BA455}">
      <dsp:nvSpPr>
        <dsp:cNvPr id="0" name=""/>
        <dsp:cNvSpPr/>
      </dsp:nvSpPr>
      <dsp:spPr>
        <a:xfrm>
          <a:off x="0" y="3254422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43815" rIns="87630" bIns="43815" numCol="1" spcCol="1270" rtlCol="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noProof="0" dirty="0"/>
            <a:t>VI. Phonétique</a:t>
          </a:r>
        </a:p>
      </dsp:txBody>
      <dsp:txXfrm>
        <a:off x="30257" y="3284679"/>
        <a:ext cx="3889694" cy="559302"/>
      </dsp:txXfrm>
    </dsp:sp>
    <dsp:sp modelId="{43295975-6EA4-4357-9EB4-357723D93CE3}">
      <dsp:nvSpPr>
        <dsp:cNvPr id="0" name=""/>
        <dsp:cNvSpPr/>
      </dsp:nvSpPr>
      <dsp:spPr>
        <a:xfrm rot="5400000">
          <a:off x="7213577" y="703842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Adapter ma recette en changeant les ingrédients</a:t>
          </a:r>
        </a:p>
      </dsp:txBody>
      <dsp:txXfrm rot="-5400000">
        <a:off x="3950208" y="3991417"/>
        <a:ext cx="6998386" cy="447441"/>
      </dsp:txXfrm>
    </dsp:sp>
    <dsp:sp modelId="{137450AE-03A1-4DCB-9CCB-DBCF660D0FEE}">
      <dsp:nvSpPr>
        <dsp:cNvPr id="0" name=""/>
        <dsp:cNvSpPr/>
      </dsp:nvSpPr>
      <dsp:spPr>
        <a:xfrm>
          <a:off x="0" y="3905229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43815" rIns="87630" bIns="43815" numCol="1" spcCol="1270" rtlCol="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noProof="0" dirty="0"/>
            <a:t>VII. Production</a:t>
          </a:r>
        </a:p>
      </dsp:txBody>
      <dsp:txXfrm>
        <a:off x="30257" y="3935486"/>
        <a:ext cx="3889694" cy="5593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2640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u="none" kern="1200" dirty="0"/>
        </a:p>
      </dsp:txBody>
      <dsp:txXfrm>
        <a:off x="1785" y="0"/>
        <a:ext cx="1994852" cy="42640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II. Faire des achats</a:t>
          </a:r>
          <a:endParaRPr lang="fr-FR" sz="1400" u="none" kern="1200" dirty="0"/>
        </a:p>
      </dsp:txBody>
      <dsp:txXfrm>
        <a:off x="1896150" y="0"/>
        <a:ext cx="1675049" cy="42640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III. Obligation</a:t>
          </a:r>
          <a:endParaRPr lang="fr-FR" sz="1400" u="none" kern="1200" dirty="0"/>
        </a:p>
      </dsp:txBody>
      <dsp:txXfrm>
        <a:off x="3577313" y="0"/>
        <a:ext cx="1675049" cy="42640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IV. Interdiction</a:t>
          </a:r>
          <a:endParaRPr lang="fr-FR" sz="1400" u="none" kern="1200" dirty="0"/>
        </a:p>
      </dsp:txBody>
      <dsp:txXfrm>
        <a:off x="5258475" y="0"/>
        <a:ext cx="1675049" cy="426404"/>
      </dsp:txXfrm>
    </dsp:sp>
    <dsp:sp modelId="{428F6A09-1AA2-48D9-A4B5-F32A4D16A288}">
      <dsp:nvSpPr>
        <dsp:cNvPr id="0" name=""/>
        <dsp:cNvSpPr/>
      </dsp:nvSpPr>
      <dsp:spPr>
        <a:xfrm>
          <a:off x="6726436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V. Remplacer une quantité</a:t>
          </a:r>
          <a:endParaRPr lang="fr-FR" sz="1400" u="none" kern="1200" dirty="0"/>
        </a:p>
      </dsp:txBody>
      <dsp:txXfrm>
        <a:off x="6939638" y="0"/>
        <a:ext cx="1675049" cy="426404"/>
      </dsp:txXfrm>
    </dsp:sp>
    <dsp:sp modelId="{1AED04C0-B24B-4B3E-98F6-FB2CFA39E403}">
      <dsp:nvSpPr>
        <dsp:cNvPr id="0" name=""/>
        <dsp:cNvSpPr/>
      </dsp:nvSpPr>
      <dsp:spPr>
        <a:xfrm>
          <a:off x="8407599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VI. </a:t>
          </a:r>
          <a:r>
            <a:rPr lang="fr-FR" sz="1400" u="none" kern="1200" dirty="0">
              <a:hlinkClick xmlns:r="http://schemas.openxmlformats.org/officeDocument/2006/relationships" r:id=""/>
            </a:rPr>
            <a:t>Phonétique</a:t>
          </a:r>
          <a:endParaRPr lang="fr-FR" sz="1400" u="none" kern="1200" dirty="0"/>
        </a:p>
      </dsp:txBody>
      <dsp:txXfrm>
        <a:off x="8620801" y="0"/>
        <a:ext cx="1675049" cy="426404"/>
      </dsp:txXfrm>
    </dsp:sp>
    <dsp:sp modelId="{69285E2F-83FE-4F3C-8AD0-D1A730E7B158}">
      <dsp:nvSpPr>
        <dsp:cNvPr id="0" name=""/>
        <dsp:cNvSpPr/>
      </dsp:nvSpPr>
      <dsp:spPr>
        <a:xfrm>
          <a:off x="10088761" y="0"/>
          <a:ext cx="2101453" cy="4264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u="none" kern="1200" dirty="0">
              <a:hlinkClick xmlns:r="http://schemas.openxmlformats.org/officeDocument/2006/relationships" r:id=""/>
            </a:rPr>
            <a:t>VII. Production</a:t>
          </a:r>
          <a:endParaRPr lang="fr-FR" sz="1400" u="none" kern="1200" dirty="0"/>
        </a:p>
      </dsp:txBody>
      <dsp:txXfrm>
        <a:off x="10301963" y="0"/>
        <a:ext cx="1675049" cy="4264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57CA6-552C-891F-76C0-013E27F51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212ACA-BE2A-76D7-45A2-0578428AAA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81AE0D-C91B-F5FE-1B25-74A0A664B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D8D9C-8491-B119-6255-AFC9FA6B11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883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49469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4066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96372-6680-CE80-B624-A2A7BBBA8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302E5F-0E3C-E64A-C8FC-2ABF0C4FB9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9E7364-FB6D-DB45-8D14-791336850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BA2B0-ED18-17E9-3C4B-95517A44BB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004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06309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DB6DB-C635-915F-2E27-BE3CE00C4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8AE41F-C630-63D8-6FDF-FDFCEAA661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05929D-10D2-897C-D93B-34E9975439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2CED1-837F-C285-5C21-892EC87A4A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9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1EF98-00DD-FABC-6323-FF2A29DC2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07AF19-CBD6-92D5-C359-7C74930F12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E8C325-C056-C32E-E0D0-8CD5B32DFD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C56E2-2FD3-9EC3-0745-434B2DFBA9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6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9836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 </a:t>
            </a:r>
            <a:r>
              <a:rPr lang="fr-FR" dirty="0" err="1"/>
              <a:t>teach</a:t>
            </a:r>
            <a:r>
              <a:rPr lang="fr-FR" dirty="0"/>
              <a:t> the </a:t>
            </a:r>
            <a:r>
              <a:rPr lang="fr-FR" dirty="0" err="1"/>
              <a:t>vocab</a:t>
            </a:r>
            <a:r>
              <a:rPr lang="fr-FR" dirty="0"/>
              <a:t>/</a:t>
            </a:r>
            <a:r>
              <a:rPr lang="fr-FR" dirty="0" err="1"/>
              <a:t>grammar</a:t>
            </a:r>
            <a:r>
              <a:rPr lang="fr-FR" dirty="0"/>
              <a:t> pour faciliter la compréhension globale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202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5637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B4D28-874E-4207-E475-BC18C606D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3602AA-EA34-0232-484C-2DB4C3DAC5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AFF11F-32BE-CA88-69E5-7A783E82AC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D9973-B7D7-416A-B937-448C8BD751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51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6E168-273F-52CB-D2B8-082309020A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6BC8142-F96E-8B03-9C96-57696FABAA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232DCC-5A58-0CDF-757D-E9CDE471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666CB4-C37C-0C03-5BBA-468B964D8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895892-CD6B-D01B-BE7D-D39C0A9CC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504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02C839-AC37-0497-2BFA-3B3AF5F5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D395D62-1E14-EDC0-CE99-5D60268AFE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32CA7D-9DD8-467E-DB7B-F64140976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00C4DD-E58B-DF84-0218-4E48C8865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D2C901-8E05-7292-60DB-455DE090C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68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B81D9AC-E483-9830-D9FA-53D06DB7E5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AAD51E8-984B-8071-7486-2B54206D1B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7DE01D-5FB8-4FD9-A686-4B8FE5485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5FDAAC-9814-3B27-0D0A-BE035A27E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102EEB-95EB-0688-0B09-CE4E72A08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9726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79368A-E1FD-85D4-5B78-286C4E124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E6ADCA-1F7A-E55B-064B-96D6E7E4F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35DA42-D9FC-B735-2161-A18F27B33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A1252F-83EB-9B53-3477-4C0EC2A65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4410B-B162-4859-6906-D98C6E2B5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2817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CBD6D-D07A-1ED0-9A1D-BB5361BDD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5799BA-3888-34D5-E92B-89C9CAE89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FBCCB3-3742-D73A-4230-65C51712A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FF231F-F7B2-19DF-DF56-C8F7DBC28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BA5821-A8FF-1779-EBCF-8FDA8630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4475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488A5F-0D9E-5BCD-233A-3D6E0D1FF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3821A0-FFCA-27A5-5D6C-A6D2013D5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3AB577-41E5-92BC-7C05-4618572F8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7DE215C-F93D-FF89-3849-97B3734B6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163112-2A54-C898-8870-A633A7E6C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4E7DE5-60A6-449E-0D70-96F22CBF9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056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54A5BE-414C-05F5-2282-52BE13B9F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3C6A26-5DB6-3530-AE96-7A33EE236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8869DC0-39C7-F384-E6D6-0F6F7AD43A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E4B229-6B86-9536-7E10-568519FA55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C670D21-E5A0-4E4C-E8BB-C023A2736D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CF94332-46C7-903B-7332-0A46F2677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C8AC75-B5F9-98A3-D89F-20E3A2548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86B7F4B-7022-5A0A-E8A9-FF89AF0A7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9732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12E42-4CAA-EC87-A162-0CD60DE25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845504B-B132-8AB3-C091-861D08888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D623DE8-84E6-964C-D340-5AC8379E0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1ABDCB8-1603-7770-1C5F-608FCC5D9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339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A2B1941-A7F8-F1D4-367E-1385EB64C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EE79DB9-1373-0C61-F089-79A3F5052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7E65F5-2041-EBA4-1635-E70F770EE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6132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F2E7CE-9F7C-69CE-7E17-794009736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F8C5DB-013A-61C1-706C-40828062D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C11CAB8-0FF1-5B27-BE82-29470CD11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2867BDA-AD5C-224A-1277-99F88B776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A4A0BF2-8C9B-F5DF-0C4D-0E2BEE66D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6994579-7A8C-57D5-11DC-3F32F0DC3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83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D13033-C0D8-46AB-FE97-76B6A1BC4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5D98ACF-E924-0607-BC33-E22B8EA446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61F9732-3B70-213B-7471-309FD73F2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31CACC7-8E82-8C63-12AE-795B97EF0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F10065-CD0C-F4D6-1434-1E8DE1504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FF8605-466C-BB52-8BD1-9ED2E979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9609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53248B-FA8A-DEF5-F3A9-539FA3F78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B91B108-CAE7-73F6-BC1A-CD69CBA74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92A2FC-EDAF-C28D-8428-AF33B99C88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E42E6-71BB-4374-9B71-B56D3D526A98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DDFB41-32C4-EE53-88C2-72DEECBE73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B30D7C-1F5B-6620-CD4D-A6DA6D749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2927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34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diagramQuickStyle" Target="../diagrams/quickStyle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openxmlformats.org/officeDocument/2006/relationships/diagramLayout" Target="../diagrams/layout1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diagramData" Target="../diagrams/data13.xml"/><Relationship Id="rId5" Type="http://schemas.openxmlformats.org/officeDocument/2006/relationships/diagramQuickStyle" Target="../diagrams/quickStyle12.xml"/><Relationship Id="rId15" Type="http://schemas.microsoft.com/office/2007/relationships/diagramDrawing" Target="../diagrams/drawing1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2.xml"/><Relationship Id="rId9" Type="http://schemas.openxmlformats.org/officeDocument/2006/relationships/image" Target="../media/image11.jpg"/><Relationship Id="rId14" Type="http://schemas.openxmlformats.org/officeDocument/2006/relationships/diagramColors" Target="../diagrams/colors1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24.svg"/><Relationship Id="rId7" Type="http://schemas.openxmlformats.org/officeDocument/2006/relationships/diagramColors" Target="../diagrams/colors1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Data" Target="../diagrams/data15.xml"/><Relationship Id="rId5" Type="http://schemas.openxmlformats.org/officeDocument/2006/relationships/image" Target="../media/image26.png"/><Relationship Id="rId10" Type="http://schemas.microsoft.com/office/2007/relationships/diagramDrawing" Target="../diagrams/drawing15.xml"/><Relationship Id="rId4" Type="http://schemas.openxmlformats.org/officeDocument/2006/relationships/image" Target="../media/image25.png"/><Relationship Id="rId9" Type="http://schemas.openxmlformats.org/officeDocument/2006/relationships/diagramColors" Target="../diagrams/colors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Layout" Target="../diagrams/layout16.xml"/><Relationship Id="rId5" Type="http://schemas.openxmlformats.org/officeDocument/2006/relationships/diagramData" Target="../diagrams/data16.xml"/><Relationship Id="rId4" Type="http://schemas.openxmlformats.org/officeDocument/2006/relationships/image" Target="../media/image26.png"/><Relationship Id="rId9" Type="http://schemas.microsoft.com/office/2007/relationships/diagramDrawing" Target="../diagrams/drawing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0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Data" Target="../diagrams/data20.xml"/><Relationship Id="rId5" Type="http://schemas.openxmlformats.org/officeDocument/2006/relationships/image" Target="../media/image12.gif"/><Relationship Id="rId10" Type="http://schemas.microsoft.com/office/2007/relationships/diagramDrawing" Target="../diagrams/drawing20.xml"/><Relationship Id="rId4" Type="http://schemas.openxmlformats.org/officeDocument/2006/relationships/image" Target="../media/image26.png"/><Relationship Id="rId9" Type="http://schemas.openxmlformats.org/officeDocument/2006/relationships/diagramColors" Target="../diagrams/colors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4.xml"/><Relationship Id="rId3" Type="http://schemas.openxmlformats.org/officeDocument/2006/relationships/image" Target="../media/image24.svg"/><Relationship Id="rId7" Type="http://schemas.openxmlformats.org/officeDocument/2006/relationships/diagramColors" Target="../diagrams/colors2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4.xml"/><Relationship Id="rId5" Type="http://schemas.openxmlformats.org/officeDocument/2006/relationships/diagramLayout" Target="../diagrams/layout24.xml"/><Relationship Id="rId4" Type="http://schemas.openxmlformats.org/officeDocument/2006/relationships/diagramData" Target="../diagrams/data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5.xml"/><Relationship Id="rId9" Type="http://schemas.openxmlformats.org/officeDocument/2006/relationships/image" Target="../media/image11.jp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2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7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27.xml"/><Relationship Id="rId12" Type="http://schemas.openxmlformats.org/officeDocument/2006/relationships/image" Target="../media/image2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2.png"/><Relationship Id="rId11" Type="http://schemas.microsoft.com/office/2007/relationships/diagramDrawing" Target="../diagrams/drawing27.xml"/><Relationship Id="rId5" Type="http://schemas.openxmlformats.org/officeDocument/2006/relationships/image" Target="../media/image31.png"/><Relationship Id="rId10" Type="http://schemas.openxmlformats.org/officeDocument/2006/relationships/diagramColors" Target="../diagrams/colors27.xml"/><Relationship Id="rId4" Type="http://schemas.openxmlformats.org/officeDocument/2006/relationships/notesSlide" Target="../notesSlides/notesSlide7.xml"/><Relationship Id="rId9" Type="http://schemas.openxmlformats.org/officeDocument/2006/relationships/diagramQuickStyle" Target="../diagrams/quickStyle27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image" Target="../media/image34.jpeg"/><Relationship Id="rId7" Type="http://schemas.openxmlformats.org/officeDocument/2006/relationships/diagramColors" Target="../diagrams/colors28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1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3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31.xml"/><Relationship Id="rId5" Type="http://schemas.openxmlformats.org/officeDocument/2006/relationships/diagramLayout" Target="../diagrams/layout31.xml"/><Relationship Id="rId4" Type="http://schemas.openxmlformats.org/officeDocument/2006/relationships/diagramData" Target="../diagrams/data3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3.xml"/><Relationship Id="rId9" Type="http://schemas.openxmlformats.org/officeDocument/2006/relationships/image" Target="../media/image11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4.xml"/><Relationship Id="rId3" Type="http://schemas.openxmlformats.org/officeDocument/2006/relationships/image" Target="../media/image37.png"/><Relationship Id="rId7" Type="http://schemas.openxmlformats.org/officeDocument/2006/relationships/diagramQuickStyle" Target="../diagrams/quickStyle3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diagramLayout" Target="../diagrams/layout34.xml"/><Relationship Id="rId5" Type="http://schemas.openxmlformats.org/officeDocument/2006/relationships/diagramData" Target="../diagrams/data34.xml"/><Relationship Id="rId4" Type="http://schemas.openxmlformats.org/officeDocument/2006/relationships/image" Target="../media/image38.gif"/><Relationship Id="rId9" Type="http://schemas.microsoft.com/office/2007/relationships/diagramDrawing" Target="../diagrams/drawing3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5.xml"/><Relationship Id="rId3" Type="http://schemas.openxmlformats.org/officeDocument/2006/relationships/image" Target="../media/image40.png"/><Relationship Id="rId7" Type="http://schemas.openxmlformats.org/officeDocument/2006/relationships/diagramQuickStyle" Target="../diagrams/quickStyle35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Relationship Id="rId6" Type="http://schemas.openxmlformats.org/officeDocument/2006/relationships/diagramLayout" Target="../diagrams/layout35.xml"/><Relationship Id="rId5" Type="http://schemas.openxmlformats.org/officeDocument/2006/relationships/diagramData" Target="../diagrams/data35.xml"/><Relationship Id="rId4" Type="http://schemas.openxmlformats.org/officeDocument/2006/relationships/image" Target="../media/image41.png"/><Relationship Id="rId9" Type="http://schemas.microsoft.com/office/2007/relationships/diagramDrawing" Target="../diagrams/drawing3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1.xml"/><Relationship Id="rId3" Type="http://schemas.openxmlformats.org/officeDocument/2006/relationships/image" Target="../media/image37.png"/><Relationship Id="rId7" Type="http://schemas.openxmlformats.org/officeDocument/2006/relationships/diagramQuickStyle" Target="../diagrams/quickStyle4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diagramLayout" Target="../diagrams/layout41.xml"/><Relationship Id="rId5" Type="http://schemas.openxmlformats.org/officeDocument/2006/relationships/diagramData" Target="../diagrams/data41.xml"/><Relationship Id="rId4" Type="http://schemas.openxmlformats.org/officeDocument/2006/relationships/image" Target="../media/image38.gif"/><Relationship Id="rId9" Type="http://schemas.microsoft.com/office/2007/relationships/diagramDrawing" Target="../diagrams/drawing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2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1.jpg"/><Relationship Id="rId1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3.xml"/><Relationship Id="rId9" Type="http://schemas.openxmlformats.org/officeDocument/2006/relationships/image" Target="../media/image11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4.xml"/><Relationship Id="rId3" Type="http://schemas.openxmlformats.org/officeDocument/2006/relationships/image" Target="../media/image46.jpeg"/><Relationship Id="rId7" Type="http://schemas.openxmlformats.org/officeDocument/2006/relationships/diagramQuickStyle" Target="../diagrams/quickStyle44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Relationship Id="rId6" Type="http://schemas.openxmlformats.org/officeDocument/2006/relationships/diagramLayout" Target="../diagrams/layout44.xml"/><Relationship Id="rId5" Type="http://schemas.openxmlformats.org/officeDocument/2006/relationships/diagramData" Target="../diagrams/data44.xml"/><Relationship Id="rId4" Type="http://schemas.openxmlformats.org/officeDocument/2006/relationships/image" Target="../media/image47.jpeg"/><Relationship Id="rId9" Type="http://schemas.microsoft.com/office/2007/relationships/diagramDrawing" Target="../diagrams/drawing4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5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5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diagramData" Target="../diagrams/data45.xml"/><Relationship Id="rId11" Type="http://schemas.openxmlformats.org/officeDocument/2006/relationships/image" Target="../media/image26.png"/><Relationship Id="rId5" Type="http://schemas.openxmlformats.org/officeDocument/2006/relationships/image" Target="../media/image48.png"/><Relationship Id="rId10" Type="http://schemas.microsoft.com/office/2007/relationships/diagramDrawing" Target="../diagrams/drawing45.xml"/><Relationship Id="rId4" Type="http://schemas.openxmlformats.org/officeDocument/2006/relationships/notesSlide" Target="../notesSlides/notesSlide13.xml"/><Relationship Id="rId9" Type="http://schemas.openxmlformats.org/officeDocument/2006/relationships/diagramColors" Target="../diagrams/colors4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8.xml"/><Relationship Id="rId2" Type="http://schemas.openxmlformats.org/officeDocument/2006/relationships/diagramData" Target="../diagrams/data48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8.xml"/><Relationship Id="rId5" Type="http://schemas.openxmlformats.org/officeDocument/2006/relationships/diagramColors" Target="../diagrams/colors48.xml"/><Relationship Id="rId4" Type="http://schemas.openxmlformats.org/officeDocument/2006/relationships/diagramQuickStyle" Target="../diagrams/quickStyle4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1.xml"/><Relationship Id="rId3" Type="http://schemas.openxmlformats.org/officeDocument/2006/relationships/image" Target="../media/image46.jpeg"/><Relationship Id="rId7" Type="http://schemas.openxmlformats.org/officeDocument/2006/relationships/diagramQuickStyle" Target="../diagrams/quickStyle51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Relationship Id="rId6" Type="http://schemas.openxmlformats.org/officeDocument/2006/relationships/diagramLayout" Target="../diagrams/layout51.xml"/><Relationship Id="rId5" Type="http://schemas.openxmlformats.org/officeDocument/2006/relationships/diagramData" Target="../diagrams/data51.xml"/><Relationship Id="rId4" Type="http://schemas.openxmlformats.org/officeDocument/2006/relationships/image" Target="../media/image47.jpeg"/><Relationship Id="rId9" Type="http://schemas.microsoft.com/office/2007/relationships/diagramDrawing" Target="../diagrams/drawing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1.jpg"/><Relationship Id="rId14" Type="http://schemas.openxmlformats.org/officeDocument/2006/relationships/diagramColors" Target="../diagrams/colors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3.xml"/><Relationship Id="rId7" Type="http://schemas.microsoft.com/office/2007/relationships/diagramDrawing" Target="../diagrams/drawing53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3.xml"/><Relationship Id="rId5" Type="http://schemas.openxmlformats.org/officeDocument/2006/relationships/diagramQuickStyle" Target="../diagrams/quickStyle53.xml"/><Relationship Id="rId4" Type="http://schemas.openxmlformats.org/officeDocument/2006/relationships/diagramLayout" Target="../diagrams/layout5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4.xml"/><Relationship Id="rId3" Type="http://schemas.openxmlformats.org/officeDocument/2006/relationships/image" Target="../media/image51.png"/><Relationship Id="rId7" Type="http://schemas.openxmlformats.org/officeDocument/2006/relationships/diagramLayout" Target="../diagrams/layout5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4.xml"/><Relationship Id="rId5" Type="http://schemas.openxmlformats.org/officeDocument/2006/relationships/image" Target="../media/image53.png"/><Relationship Id="rId10" Type="http://schemas.microsoft.com/office/2007/relationships/diagramDrawing" Target="../diagrams/drawing54.xml"/><Relationship Id="rId4" Type="http://schemas.openxmlformats.org/officeDocument/2006/relationships/image" Target="../media/image52.gif"/><Relationship Id="rId9" Type="http://schemas.openxmlformats.org/officeDocument/2006/relationships/diagramColors" Target="../diagrams/colors5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4" Type="http://schemas.openxmlformats.org/officeDocument/2006/relationships/diagramLayout" Target="../diagrams/layout55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6.xml"/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12" Type="http://schemas.microsoft.com/office/2007/relationships/diagramDrawing" Target="../diagrams/drawing5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png"/><Relationship Id="rId11" Type="http://schemas.openxmlformats.org/officeDocument/2006/relationships/diagramColors" Target="../diagrams/colors56.xml"/><Relationship Id="rId5" Type="http://schemas.openxmlformats.org/officeDocument/2006/relationships/image" Target="../media/image57.png"/><Relationship Id="rId10" Type="http://schemas.openxmlformats.org/officeDocument/2006/relationships/diagramQuickStyle" Target="../diagrams/quickStyle56.xml"/><Relationship Id="rId4" Type="http://schemas.openxmlformats.org/officeDocument/2006/relationships/image" Target="../media/image56.png"/><Relationship Id="rId9" Type="http://schemas.openxmlformats.org/officeDocument/2006/relationships/diagramLayout" Target="../diagrams/layout5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sv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21.jpeg"/><Relationship Id="rId7" Type="http://schemas.openxmlformats.org/officeDocument/2006/relationships/diagramQuickStyle" Target="../diagrams/quickStyle1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22.jpeg"/><Relationship Id="rId9" Type="http://schemas.microsoft.com/office/2007/relationships/diagramDrawing" Target="../diagrams/drawin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AB6638D-E377-144A-A590-36A33978D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fr-FR" sz="4000" dirty="0"/>
              <a:t>Faisons les courses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fr-FR" sz="2000" dirty="0"/>
              <a:t>Unité 3 – Leçon 3</a:t>
            </a: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0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32A39-FA93-A09E-171F-DD394742B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53344-F653-D9DF-2EBD-8DEE0F2B1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FF23648-676A-72EA-658C-B0EF00911335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Prévoir des recettes alternatives 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FB881589-2CEF-C86D-8676-53FA87A75B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1424879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7E02A86-0DC8-456F-528C-DC08C296C1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51111006-789B-0A13-9028-7779B4C94A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BDF34E-3C6F-AFC8-08F7-AC2E25881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D41E8F-36BA-6956-2247-B4114D4BBF73}"/>
              </a:ext>
            </a:extLst>
          </p:cNvPr>
          <p:cNvSpPr/>
          <p:nvPr/>
        </p:nvSpPr>
        <p:spPr>
          <a:xfrm>
            <a:off x="1751023" y="5518067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6">
            <a:extLst>
              <a:ext uri="{FF2B5EF4-FFF2-40B4-BE49-F238E27FC236}">
                <a16:creationId xmlns:a16="http://schemas.microsoft.com/office/drawing/2014/main" id="{A33632B0-5F3A-0504-4250-7E92F6182A8F}"/>
              </a:ext>
            </a:extLst>
          </p:cNvPr>
          <p:cNvSpPr txBox="1"/>
          <p:nvPr/>
        </p:nvSpPr>
        <p:spPr>
          <a:xfrm>
            <a:off x="120869" y="6260821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graphicFrame>
        <p:nvGraphicFramePr>
          <p:cNvPr id="14" name="Diagramme 1">
            <a:extLst>
              <a:ext uri="{FF2B5EF4-FFF2-40B4-BE49-F238E27FC236}">
                <a16:creationId xmlns:a16="http://schemas.microsoft.com/office/drawing/2014/main" id="{DF2A8365-D079-3C90-1640-D1097F0B12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8096806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02790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64CB78-098E-5A13-8214-407FE9327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90D01200-0224-43C5-AB38-FB4D16B73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358C35-B381-4022-8719-EFA69BBCA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r>
              <a:rPr lang="en-US" sz="3600" kern="1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600" kern="1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600" kern="1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600" kern="1200" dirty="0">
                <a:latin typeface="+mj-lt"/>
                <a:ea typeface="+mj-ea"/>
                <a:cs typeface="+mj-cs"/>
              </a:rPr>
              <a:t> : le </a:t>
            </a:r>
            <a:r>
              <a:rPr lang="en-US" sz="3600" kern="1200" dirty="0" err="1">
                <a:latin typeface="+mj-lt"/>
                <a:ea typeface="+mj-ea"/>
                <a:cs typeface="+mj-cs"/>
              </a:rPr>
              <a:t>verbe</a:t>
            </a:r>
            <a:r>
              <a:rPr lang="en-US" sz="3600" kern="1200" dirty="0">
                <a:latin typeface="+mj-lt"/>
                <a:ea typeface="+mj-ea"/>
                <a:cs typeface="+mj-cs"/>
              </a:rPr>
              <a:t> VOULOIR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28A44A4-A002-4A88-9FC9-1D0566C97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E7D5C7B-DD16-401B-85CE-4AAA2A4F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Content Placeholder 9">
            <a:extLst>
              <a:ext uri="{FF2B5EF4-FFF2-40B4-BE49-F238E27FC236}">
                <a16:creationId xmlns:a16="http://schemas.microsoft.com/office/drawing/2014/main" id="{825F3357-B021-FCCB-9B0C-FB7C0DECC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3355848"/>
            <a:ext cx="6268770" cy="2825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Qu’est-ce que vous dites pour : </a:t>
            </a:r>
          </a:p>
          <a:p>
            <a:pPr marL="0" indent="0">
              <a:buNone/>
            </a:pPr>
            <a:r>
              <a:rPr lang="fr-FR" dirty="0"/>
              <a:t>- acheter un produit au marché ?</a:t>
            </a:r>
          </a:p>
          <a:p>
            <a:pPr marL="0" indent="0">
              <a:buNone/>
            </a:pPr>
            <a:r>
              <a:rPr lang="fr-FR" dirty="0"/>
              <a:t>- demander le prix d’un produit ?</a:t>
            </a:r>
          </a:p>
          <a:p>
            <a:pPr marL="0" indent="0">
              <a:buNone/>
            </a:pPr>
            <a:r>
              <a:rPr lang="fr-FR" dirty="0"/>
              <a:t>- demander le prix total de vos courses ?</a:t>
            </a:r>
          </a:p>
          <a:p>
            <a:pPr marL="0" indent="0">
              <a:buNone/>
            </a:pPr>
            <a:r>
              <a:rPr lang="fr-FR" dirty="0"/>
              <a:t>- payer ?</a:t>
            </a:r>
          </a:p>
        </p:txBody>
      </p:sp>
      <p:pic>
        <p:nvPicPr>
          <p:cNvPr id="14" name="Graphic 13" descr="Kiosk">
            <a:extLst>
              <a:ext uri="{FF2B5EF4-FFF2-40B4-BE49-F238E27FC236}">
                <a16:creationId xmlns:a16="http://schemas.microsoft.com/office/drawing/2014/main" id="{AA11AF65-38A5-8871-AFEE-85EE80F0C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4066" y="1272395"/>
            <a:ext cx="4237686" cy="423768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8466143-750F-EF2A-8F86-AE85ABACB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6424" y="6356350"/>
            <a:ext cx="2852928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11" name="Diagramme 1">
            <a:extLst>
              <a:ext uri="{FF2B5EF4-FFF2-40B4-BE49-F238E27FC236}">
                <a16:creationId xmlns:a16="http://schemas.microsoft.com/office/drawing/2014/main" id="{8B0324AB-5750-24D3-DA84-A192D17FEE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69632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19266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9858BA-4C06-DE6B-E51A-29F26EC0E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248F2A3-46B1-19C3-BBE9-C43D4F8B7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latin typeface="+mj-lt"/>
                <a:ea typeface="+mj-ea"/>
                <a:cs typeface="+mj-cs"/>
              </a:rPr>
              <a:t>II. Faire des </a:t>
            </a:r>
            <a:r>
              <a:rPr lang="en-US" kern="1200" err="1">
                <a:latin typeface="+mj-lt"/>
                <a:ea typeface="+mj-ea"/>
                <a:cs typeface="+mj-cs"/>
              </a:rPr>
              <a:t>achats</a:t>
            </a:r>
            <a:r>
              <a:rPr lang="en-US" kern="1200">
                <a:latin typeface="+mj-lt"/>
                <a:ea typeface="+mj-ea"/>
                <a:cs typeface="+mj-cs"/>
              </a:rPr>
              <a:t> au </a:t>
            </a:r>
            <a:r>
              <a:rPr lang="en-US" kern="1200" err="1">
                <a:latin typeface="+mj-lt"/>
                <a:ea typeface="+mj-ea"/>
                <a:cs typeface="+mj-cs"/>
              </a:rPr>
              <a:t>marché</a:t>
            </a:r>
            <a:endParaRPr lang="en-US" kern="1200"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Espace réservé du contenu 4" descr="Une image contenant texte, reçu&#10;&#10;Description générée automatiquement">
            <a:extLst>
              <a:ext uri="{FF2B5EF4-FFF2-40B4-BE49-F238E27FC236}">
                <a16:creationId xmlns:a16="http://schemas.microsoft.com/office/drawing/2014/main" id="{92735B01-ED31-D94C-86FC-7343C1F2D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387" y="1681680"/>
            <a:ext cx="8802815" cy="508362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688570-F08B-816A-E3E9-5EBDBCF9D868}"/>
              </a:ext>
            </a:extLst>
          </p:cNvPr>
          <p:cNvSpPr>
            <a:spLocks/>
          </p:cNvSpPr>
          <p:nvPr/>
        </p:nvSpPr>
        <p:spPr>
          <a:xfrm>
            <a:off x="7816983" y="5953543"/>
            <a:ext cx="2346750" cy="3123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777240">
              <a:lnSpc>
                <a:spcPct val="90000"/>
              </a:lnSpc>
              <a:spcAft>
                <a:spcPts val="510"/>
              </a:spcAft>
            </a:pPr>
            <a:fld id="{B1ADF21E-F27C-415E-A9FB-34CE916D6451}" type="slidenum">
              <a:rPr lang="en-US" sz="153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defTabSz="777240">
                <a:lnSpc>
                  <a:spcPct val="90000"/>
                </a:lnSpc>
                <a:spcAft>
                  <a:spcPts val="510"/>
                </a:spcAft>
              </a:pPr>
              <a:t>12</a:t>
            </a:fld>
            <a:endParaRPr lang="en-US"/>
          </a:p>
        </p:txBody>
      </p:sp>
      <p:pic>
        <p:nvPicPr>
          <p:cNvPr id="6" name="dossier_4_piste_46">
            <a:hlinkClick r:id="" action="ppaction://media"/>
            <a:extLst>
              <a:ext uri="{FF2B5EF4-FFF2-40B4-BE49-F238E27FC236}">
                <a16:creationId xmlns:a16="http://schemas.microsoft.com/office/drawing/2014/main" id="{557EEA27-EE9E-4F7F-05CD-A81A50B4EB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44697" y="2193511"/>
            <a:ext cx="1096619" cy="1096619"/>
          </a:xfrm>
          <a:prstGeom prst="rect">
            <a:avLst/>
          </a:prstGeom>
        </p:spPr>
      </p:pic>
      <p:sp>
        <p:nvSpPr>
          <p:cNvPr id="7" name="Étoile : 5 branches 6">
            <a:extLst>
              <a:ext uri="{FF2B5EF4-FFF2-40B4-BE49-F238E27FC236}">
                <a16:creationId xmlns:a16="http://schemas.microsoft.com/office/drawing/2014/main" id="{8E09CBF9-B633-A6D3-F14A-FB3F0F22DF96}"/>
              </a:ext>
            </a:extLst>
          </p:cNvPr>
          <p:cNvSpPr/>
          <p:nvPr/>
        </p:nvSpPr>
        <p:spPr>
          <a:xfrm>
            <a:off x="6465998" y="5956588"/>
            <a:ext cx="368451" cy="31235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Étoile : 5 branches 7">
            <a:extLst>
              <a:ext uri="{FF2B5EF4-FFF2-40B4-BE49-F238E27FC236}">
                <a16:creationId xmlns:a16="http://schemas.microsoft.com/office/drawing/2014/main" id="{D5C6551A-944C-3A4D-A178-D9F68BEED801}"/>
              </a:ext>
            </a:extLst>
          </p:cNvPr>
          <p:cNvSpPr/>
          <p:nvPr/>
        </p:nvSpPr>
        <p:spPr>
          <a:xfrm>
            <a:off x="4646416" y="6443728"/>
            <a:ext cx="368451" cy="31235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1">
            <a:extLst>
              <a:ext uri="{FF2B5EF4-FFF2-40B4-BE49-F238E27FC236}">
                <a16:creationId xmlns:a16="http://schemas.microsoft.com/office/drawing/2014/main" id="{E2A2A2AB-B98A-7B36-6D5A-750F35C196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3317719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8611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3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28496-F5E9-F3D8-2284-B786A692E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69859C3-4C3F-CC4E-B272-88149A0D9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7738394-EAE1-E66A-E3FB-481CC81209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4115019"/>
              </p:ext>
            </p:extLst>
          </p:nvPr>
        </p:nvGraphicFramePr>
        <p:xfrm>
          <a:off x="838200" y="2374870"/>
          <a:ext cx="10686260" cy="370919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869581">
                  <a:extLst>
                    <a:ext uri="{9D8B030D-6E8A-4147-A177-3AD203B41FA5}">
                      <a16:colId xmlns:a16="http://schemas.microsoft.com/office/drawing/2014/main" val="3844530735"/>
                    </a:ext>
                  </a:extLst>
                </a:gridCol>
                <a:gridCol w="4168402">
                  <a:extLst>
                    <a:ext uri="{9D8B030D-6E8A-4147-A177-3AD203B41FA5}">
                      <a16:colId xmlns:a16="http://schemas.microsoft.com/office/drawing/2014/main" val="3919144858"/>
                    </a:ext>
                  </a:extLst>
                </a:gridCol>
                <a:gridCol w="2648277">
                  <a:extLst>
                    <a:ext uri="{9D8B030D-6E8A-4147-A177-3AD203B41FA5}">
                      <a16:colId xmlns:a16="http://schemas.microsoft.com/office/drawing/2014/main" val="3194198291"/>
                    </a:ext>
                  </a:extLst>
                </a:gridCol>
              </a:tblGrid>
              <a:tr h="744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bg1"/>
                          </a:solidFill>
                          <a:effectLst/>
                        </a:rPr>
                        <a:t>Passer commande</a:t>
                      </a:r>
                      <a:endParaRPr lang="fr-FR" sz="28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85" marR="125451" marT="20482" marB="1536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Demander le prix</a:t>
                      </a:r>
                    </a:p>
                  </a:txBody>
                  <a:tcPr marL="71685" marR="125451" marT="20482" marB="1536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Payer</a:t>
                      </a:r>
                    </a:p>
                  </a:txBody>
                  <a:tcPr marL="71685" marR="125451" marT="20482" marB="1536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591671"/>
                  </a:ext>
                </a:extLst>
              </a:tr>
              <a:tr h="592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effectLst/>
                        </a:rPr>
                        <a:t>Je voudrais des tomates.</a:t>
                      </a:r>
                      <a:endParaRPr lang="fr-FR" sz="2000" b="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vous dois combien ?</a:t>
                      </a: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Voilà.</a:t>
                      </a: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249999"/>
                  </a:ext>
                </a:extLst>
              </a:tr>
              <a:tr h="592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effectLst/>
                        </a:rPr>
                        <a:t>Vous avez de la salade ?</a:t>
                      </a:r>
                      <a:endParaRPr lang="fr-FR" sz="2000" b="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Ça fait combien ?</a:t>
                      </a: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588"/>
                  </a:ext>
                </a:extLst>
              </a:tr>
              <a:tr h="592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effectLst/>
                        </a:rPr>
                        <a:t>Vous avez des courgettes ?</a:t>
                      </a:r>
                      <a:endParaRPr lang="fr-FR" sz="2000" b="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cap="none" spc="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Ça coûte combien ?</a:t>
                      </a: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cap="none" spc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6022423"/>
                  </a:ext>
                </a:extLst>
              </a:tr>
              <a:tr h="592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effectLst/>
                        </a:rPr>
                        <a:t>Je veux du potiron</a:t>
                      </a:r>
                      <a:endParaRPr lang="fr-FR" sz="2000" b="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048093"/>
                  </a:ext>
                </a:extLst>
              </a:tr>
              <a:tr h="592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effectLst/>
                        </a:rPr>
                        <a:t>Je voudrais 4 oignons</a:t>
                      </a:r>
                      <a:endParaRPr lang="fr-FR" sz="2000" b="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85" marR="125451" marT="20482" marB="1536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0005110"/>
                  </a:ext>
                </a:extLst>
              </a:tr>
            </a:tbl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763ACB38-9D4C-2C9F-B0AB-D44B8172EEB0}"/>
              </a:ext>
            </a:extLst>
          </p:cNvPr>
          <p:cNvSpPr/>
          <p:nvPr/>
        </p:nvSpPr>
        <p:spPr>
          <a:xfrm>
            <a:off x="906567" y="3171086"/>
            <a:ext cx="3750891" cy="284515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0EB777-59C7-5346-2227-642A80234D99}"/>
              </a:ext>
            </a:extLst>
          </p:cNvPr>
          <p:cNvSpPr/>
          <p:nvPr/>
        </p:nvSpPr>
        <p:spPr>
          <a:xfrm>
            <a:off x="4725825" y="3171086"/>
            <a:ext cx="3750891" cy="284515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1A7C24-6BBC-8656-746D-01A1E7598B23}"/>
              </a:ext>
            </a:extLst>
          </p:cNvPr>
          <p:cNvSpPr/>
          <p:nvPr/>
        </p:nvSpPr>
        <p:spPr>
          <a:xfrm>
            <a:off x="8939116" y="3171086"/>
            <a:ext cx="2329008" cy="284515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DBBB60-9184-E241-5CC5-12EC703EF577}"/>
              </a:ext>
            </a:extLst>
          </p:cNvPr>
          <p:cNvSpPr txBox="1"/>
          <p:nvPr/>
        </p:nvSpPr>
        <p:spPr>
          <a:xfrm>
            <a:off x="838200" y="487110"/>
            <a:ext cx="10686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Écoute les dialogues et complète le tableau suivant</a:t>
            </a:r>
          </a:p>
        </p:txBody>
      </p:sp>
      <p:pic>
        <p:nvPicPr>
          <p:cNvPr id="8" name="dossier_4_piste_46">
            <a:hlinkClick r:id="" action="ppaction://media"/>
            <a:extLst>
              <a:ext uri="{FF2B5EF4-FFF2-40B4-BE49-F238E27FC236}">
                <a16:creationId xmlns:a16="http://schemas.microsoft.com/office/drawing/2014/main" id="{0826C47D-6508-B2D3-238E-1AF8FB21BE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71703" y="771482"/>
            <a:ext cx="1096619" cy="1096619"/>
          </a:xfrm>
          <a:prstGeom prst="rect">
            <a:avLst/>
          </a:prstGeom>
        </p:spPr>
      </p:pic>
      <p:graphicFrame>
        <p:nvGraphicFramePr>
          <p:cNvPr id="9" name="Diagramme 1">
            <a:extLst>
              <a:ext uri="{FF2B5EF4-FFF2-40B4-BE49-F238E27FC236}">
                <a16:creationId xmlns:a16="http://schemas.microsoft.com/office/drawing/2014/main" id="{AB99CA90-9136-06DC-6389-7CE88D6A97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69632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7339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53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6" grpId="0" animBg="1"/>
      <p:bldP spid="3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71FE8-1361-B233-CD97-DADA7264A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F3730F-9CFE-F718-6AF6-25B77A094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463" y="1211686"/>
            <a:ext cx="2840182" cy="2371148"/>
          </a:xfr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Script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2317864-CEBC-DD4B-66FD-455A938FB6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0600" y="640080"/>
            <a:ext cx="6762203" cy="557881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754937-527C-A3E7-67C4-1649493A9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B1ADF21E-F27C-415E-A9FB-34CE916D6451}" type="slidenum">
              <a:rPr lang="en-US" smtClean="0"/>
              <a:pPr algn="l">
                <a:spcAft>
                  <a:spcPts val="600"/>
                </a:spcAft>
              </a:pPr>
              <a:t>14</a:t>
            </a:fld>
            <a:endParaRPr lang="en-US"/>
          </a:p>
        </p:txBody>
      </p:sp>
      <p:graphicFrame>
        <p:nvGraphicFramePr>
          <p:cNvPr id="5" name="Diagramme 1">
            <a:extLst>
              <a:ext uri="{FF2B5EF4-FFF2-40B4-BE49-F238E27FC236}">
                <a16:creationId xmlns:a16="http://schemas.microsoft.com/office/drawing/2014/main" id="{F616E3C2-C327-9795-83C8-DC5D2EB204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69632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1039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6A3F2-99E7-58E6-D38C-8D7A5D61C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B7BF7B-4A5B-BDE9-9595-E346ACF5D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073" y="4672598"/>
            <a:ext cx="10173010" cy="155448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fr-FR" sz="4800" dirty="0"/>
              <a:t>Pour passer une commande, on utilise le verbe </a:t>
            </a:r>
            <a:r>
              <a:rPr lang="fr-FR" sz="4800" dirty="0">
                <a:solidFill>
                  <a:srgbClr val="FF0000"/>
                </a:solidFill>
              </a:rPr>
              <a:t>VOULOIR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602741-80FC-96C6-3D03-92C37BCF2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fr-FR" smtClean="0"/>
              <a:pPr>
                <a:spcAft>
                  <a:spcPts val="600"/>
                </a:spcAft>
              </a:pPr>
              <a:t>15</a:t>
            </a:fld>
            <a:endParaRPr lang="fr-FR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78E29FDA-2ECE-6B2F-529B-D57B711DCC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9486404"/>
              </p:ext>
            </p:extLst>
          </p:nvPr>
        </p:nvGraphicFramePr>
        <p:xfrm>
          <a:off x="975358" y="1010303"/>
          <a:ext cx="10378441" cy="2549696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3635652">
                  <a:extLst>
                    <a:ext uri="{9D8B030D-6E8A-4147-A177-3AD203B41FA5}">
                      <a16:colId xmlns:a16="http://schemas.microsoft.com/office/drawing/2014/main" val="3864432410"/>
                    </a:ext>
                  </a:extLst>
                </a:gridCol>
                <a:gridCol w="6742789">
                  <a:extLst>
                    <a:ext uri="{9D8B030D-6E8A-4147-A177-3AD203B41FA5}">
                      <a16:colId xmlns:a16="http://schemas.microsoft.com/office/drawing/2014/main" val="1215315913"/>
                    </a:ext>
                  </a:extLst>
                </a:gridCol>
              </a:tblGrid>
              <a:tr h="7215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Passer commande</a:t>
                      </a:r>
                      <a:endParaRPr lang="fr-FR" sz="26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74" marR="198656" marT="132437" marB="13243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fr-FR" sz="26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74" marR="198656" marT="132437" marB="13243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434450"/>
                  </a:ext>
                </a:extLst>
              </a:tr>
              <a:tr h="609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Je </a:t>
                      </a:r>
                      <a:r>
                        <a:rPr lang="fr-FR" sz="1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veux</a:t>
                      </a:r>
                      <a:endParaRPr lang="fr-FR" sz="1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74" marR="198656" marT="132437" marB="132437">
                    <a:lnL w="19050" cap="flat" cmpd="sng" algn="ctr">
                      <a:noFill/>
                      <a:prstDash val="solid"/>
                    </a:lnL>
                    <a:lnR w="9525" cap="flat" cmpd="sng" algn="ctr">
                      <a:solidFill>
                        <a:srgbClr val="C7C6C1"/>
                      </a:solidFill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du potiron</a:t>
                      </a:r>
                      <a:endParaRPr lang="fr-FR" sz="1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74" marR="198656" marT="132437" marB="132437">
                    <a:lnL w="9525" cap="flat" cmpd="sng" algn="ctr">
                      <a:solidFill>
                        <a:srgbClr val="C7C6C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7473562"/>
                  </a:ext>
                </a:extLst>
              </a:tr>
              <a:tr h="609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Je voudrais </a:t>
                      </a:r>
                      <a:endParaRPr lang="fr-FR" sz="1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74" marR="198656" marT="132437" marB="132437">
                    <a:lnL w="19050" cap="flat" cmpd="sng" algn="ctr">
                      <a:noFill/>
                      <a:prstDash val="solid"/>
                    </a:lnL>
                    <a:lnR w="9525" cap="flat" cmpd="sng" algn="ctr">
                      <a:solidFill>
                        <a:srgbClr val="C7C6C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des tomates</a:t>
                      </a:r>
                      <a:endParaRPr lang="fr-FR" sz="1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74" marR="198656" marT="132437" marB="132437">
                    <a:lnL w="9525" cap="flat" cmpd="sng" algn="ctr">
                      <a:solidFill>
                        <a:srgbClr val="C7C6C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987492"/>
                  </a:ext>
                </a:extLst>
              </a:tr>
              <a:tr h="609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Je voudrais</a:t>
                      </a:r>
                      <a:endParaRPr lang="fr-FR" sz="1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74" marR="198656" marT="132437" marB="132437">
                    <a:lnL w="19050" cap="flat" cmpd="sng" algn="ctr">
                      <a:noFill/>
                      <a:prstDash val="solid"/>
                    </a:lnL>
                    <a:lnR w="9525" cap="flat" cmpd="sng" algn="ctr">
                      <a:solidFill>
                        <a:srgbClr val="C7C6C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4 oignons, 3 poireaux, des haricots verts </a:t>
                      </a:r>
                      <a:endParaRPr lang="fr-FR" sz="1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74" marR="198656" marT="132437" marB="132437">
                    <a:lnL w="9525" cap="flat" cmpd="sng" algn="ctr">
                      <a:solidFill>
                        <a:srgbClr val="C7C6C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0511763"/>
                  </a:ext>
                </a:extLst>
              </a:tr>
            </a:tbl>
          </a:graphicData>
        </a:graphic>
      </p:graphicFrame>
      <p:graphicFrame>
        <p:nvGraphicFramePr>
          <p:cNvPr id="6" name="Diagramme 1">
            <a:extLst>
              <a:ext uri="{FF2B5EF4-FFF2-40B4-BE49-F238E27FC236}">
                <a16:creationId xmlns:a16="http://schemas.microsoft.com/office/drawing/2014/main" id="{61FBDCEE-9B39-D9FE-6F25-EFAB6A8FAF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69632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2879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62435-DC91-EA90-9997-E1E551CE6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6C6A253-9571-7BC8-498C-A15396B27F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825416"/>
            <a:ext cx="10905066" cy="520716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943F69-9C02-DB1E-5340-71365168C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graphicFrame>
        <p:nvGraphicFramePr>
          <p:cNvPr id="3" name="Diagramme 1">
            <a:extLst>
              <a:ext uri="{FF2B5EF4-FFF2-40B4-BE49-F238E27FC236}">
                <a16:creationId xmlns:a16="http://schemas.microsoft.com/office/drawing/2014/main" id="{FD381B76-BEDB-8C1F-C0E7-35C19C24C1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69632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11065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E9EA8-9A86-0308-108C-4415F1A16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3E6447-4047-A0D7-1A2F-25A008E49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2" y="1204109"/>
            <a:ext cx="10023398" cy="857894"/>
          </a:xfr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sz="4000">
                <a:solidFill>
                  <a:srgbClr val="FFFFFF"/>
                </a:solidFill>
              </a:rPr>
              <a:t>Le verbe VOULOIR (3 bases)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2A1D46-C60E-FC81-F272-7B1407327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6C9E9137-3FFC-8E56-C5BA-41226731080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07114" y="2526948"/>
          <a:ext cx="10066339" cy="2645364"/>
        </p:xfrm>
        <a:graphic>
          <a:graphicData uri="http://schemas.openxmlformats.org/drawingml/2006/table">
            <a:tbl>
              <a:tblPr firstRow="1" firstCol="1" bandRow="1">
                <a:solidFill>
                  <a:schemeClr val="bg1">
                    <a:lumMod val="95000"/>
                  </a:schemeClr>
                </a:solidFill>
                <a:tableStyleId>{5C22544A-7EE6-4342-B048-85BDC9FD1C3A}</a:tableStyleId>
              </a:tblPr>
              <a:tblGrid>
                <a:gridCol w="2696004">
                  <a:extLst>
                    <a:ext uri="{9D8B030D-6E8A-4147-A177-3AD203B41FA5}">
                      <a16:colId xmlns:a16="http://schemas.microsoft.com/office/drawing/2014/main" val="251735441"/>
                    </a:ext>
                  </a:extLst>
                </a:gridCol>
                <a:gridCol w="2384621">
                  <a:extLst>
                    <a:ext uri="{9D8B030D-6E8A-4147-A177-3AD203B41FA5}">
                      <a16:colId xmlns:a16="http://schemas.microsoft.com/office/drawing/2014/main" val="2011638956"/>
                    </a:ext>
                  </a:extLst>
                </a:gridCol>
                <a:gridCol w="2492857">
                  <a:extLst>
                    <a:ext uri="{9D8B030D-6E8A-4147-A177-3AD203B41FA5}">
                      <a16:colId xmlns:a16="http://schemas.microsoft.com/office/drawing/2014/main" val="1085846557"/>
                    </a:ext>
                  </a:extLst>
                </a:gridCol>
                <a:gridCol w="2492857">
                  <a:extLst>
                    <a:ext uri="{9D8B030D-6E8A-4147-A177-3AD203B41FA5}">
                      <a16:colId xmlns:a16="http://schemas.microsoft.com/office/drawing/2014/main" val="1252338576"/>
                    </a:ext>
                  </a:extLst>
                </a:gridCol>
              </a:tblGrid>
              <a:tr h="75448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b="0" cap="none" spc="0" dirty="0">
                          <a:solidFill>
                            <a:schemeClr val="bg1"/>
                          </a:solidFill>
                          <a:effectLst/>
                        </a:rPr>
                        <a:t>Singulier</a:t>
                      </a:r>
                      <a:endParaRPr lang="fr-FR" sz="3200" b="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b="0" cap="none" spc="0" dirty="0">
                          <a:solidFill>
                            <a:schemeClr val="bg1"/>
                          </a:solidFill>
                          <a:effectLst/>
                        </a:rPr>
                        <a:t>Pluriel</a:t>
                      </a:r>
                      <a:endParaRPr lang="fr-FR" sz="3200" b="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825119"/>
                  </a:ext>
                </a:extLst>
              </a:tr>
              <a:tr h="630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cap="none" spc="0">
                          <a:solidFill>
                            <a:schemeClr val="tx1"/>
                          </a:solidFill>
                          <a:effectLst/>
                        </a:rPr>
                        <a:t>Je </a:t>
                      </a:r>
                      <a:endParaRPr lang="fr-FR" sz="24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effectLst/>
                        </a:rPr>
                        <a:t>veu</a:t>
                      </a:r>
                      <a:r>
                        <a:rPr lang="fr-FR" sz="2400" cap="none" spc="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endParaRPr lang="fr-FR" sz="24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effectLst/>
                        </a:rPr>
                        <a:t>Nous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effectLst/>
                        </a:rPr>
                        <a:t>voul</a:t>
                      </a:r>
                      <a:r>
                        <a:rPr lang="fr-FR" sz="2400" cap="none" spc="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4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253336"/>
                  </a:ext>
                </a:extLst>
              </a:tr>
              <a:tr h="630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cap="none" spc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fr-FR" sz="24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effectLst/>
                        </a:rPr>
                        <a:t>veu</a:t>
                      </a:r>
                      <a:r>
                        <a:rPr lang="fr-FR" sz="2400" cap="none" spc="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endParaRPr lang="fr-FR" sz="24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effectLst/>
                        </a:rPr>
                        <a:t>Vous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effectLst/>
                        </a:rPr>
                        <a:t>voul</a:t>
                      </a:r>
                      <a:r>
                        <a:rPr lang="fr-FR" sz="2400" cap="none" spc="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4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110982"/>
                  </a:ext>
                </a:extLst>
              </a:tr>
              <a:tr h="630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cap="none" spc="0">
                          <a:solidFill>
                            <a:schemeClr val="tx1"/>
                          </a:solidFill>
                          <a:effectLst/>
                        </a:rPr>
                        <a:t>Il / elle / on</a:t>
                      </a:r>
                      <a:endParaRPr lang="fr-FR" sz="24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effectLst/>
                        </a:rPr>
                        <a:t>veu</a:t>
                      </a:r>
                      <a:r>
                        <a:rPr lang="fr-FR" sz="2400" cap="none" spc="0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fr-FR" sz="24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effectLst/>
                        </a:rPr>
                        <a:t>Ils / elles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effectLst/>
                        </a:rPr>
                        <a:t>veul</a:t>
                      </a:r>
                      <a:r>
                        <a:rPr lang="fr-FR" sz="2400" cap="none" spc="0" dirty="0">
                          <a:solidFill>
                            <a:srgbClr val="FF0000"/>
                          </a:solidFill>
                          <a:effectLst/>
                        </a:rPr>
                        <a:t>ent</a:t>
                      </a:r>
                      <a:endParaRPr lang="fr-FR" sz="24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13" marR="137713" marT="183617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16654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2F7C864F-E810-69CF-792D-7287CE5018A0}"/>
              </a:ext>
            </a:extLst>
          </p:cNvPr>
          <p:cNvSpPr txBox="1"/>
          <p:nvPr/>
        </p:nvSpPr>
        <p:spPr>
          <a:xfrm>
            <a:off x="1232451" y="5468275"/>
            <a:ext cx="10141001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passer une commande au marché (mais aussi au café, restaurant...), on utilise « </a:t>
            </a:r>
            <a:r>
              <a:rPr lang="fr-FR" sz="18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voudrais </a:t>
            </a: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(conditionnel de politesse)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mp3-output-ttsfree(dot)com - 2023-01-27T015203.596">
            <a:hlinkClick r:id="" action="ppaction://media"/>
            <a:extLst>
              <a:ext uri="{FF2B5EF4-FFF2-40B4-BE49-F238E27FC236}">
                <a16:creationId xmlns:a16="http://schemas.microsoft.com/office/drawing/2014/main" id="{5B80D39C-85EF-1344-971E-BCF7E6AEEE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02524" y="933365"/>
            <a:ext cx="1445601" cy="1445601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38A1D3A4-76EC-3F5A-4196-2953F3335F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3538" y="5208070"/>
            <a:ext cx="1515918" cy="159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me 1">
            <a:extLst>
              <a:ext uri="{FF2B5EF4-FFF2-40B4-BE49-F238E27FC236}">
                <a16:creationId xmlns:a16="http://schemas.microsoft.com/office/drawing/2014/main" id="{48D5E631-49C8-C710-1FAD-ACCDEC5EB6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69632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80999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3F45-B25B-E167-08CE-ADE2778D96D1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2800" dirty="0"/>
              <a:t>Complétez les phrases avec la forme correcte du verbe "VOULOIR".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37D9A-0677-76B4-519A-749B8B0DC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buFont typeface="+mj-lt"/>
              <a:buAutoNum type="arabicPeriod"/>
            </a:pP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Tu </a:t>
            </a:r>
            <a:r>
              <a:rPr lang="fr-FR" b="0" i="0" dirty="0">
                <a:solidFill>
                  <a:srgbClr val="FF0000"/>
                </a:solidFill>
                <a:effectLst/>
                <a:latin typeface="Söhne"/>
              </a:rPr>
              <a:t>veux</a:t>
            </a: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 apprendre le français.</a:t>
            </a:r>
          </a:p>
          <a:p>
            <a:pPr>
              <a:buFont typeface="+mj-lt"/>
              <a:buAutoNum type="arabicPeriod"/>
            </a:pP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Elles </a:t>
            </a:r>
            <a:r>
              <a:rPr lang="fr-FR" b="0" i="0" dirty="0">
                <a:solidFill>
                  <a:srgbClr val="FF0000"/>
                </a:solidFill>
                <a:effectLst/>
                <a:latin typeface="Söhne"/>
              </a:rPr>
              <a:t>veulent</a:t>
            </a: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 étudier pour l'examen.</a:t>
            </a:r>
          </a:p>
          <a:p>
            <a:pPr algn="l">
              <a:buFont typeface="+mj-lt"/>
              <a:buAutoNum type="arabicPeriod"/>
            </a:pP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Céline </a:t>
            </a:r>
            <a:r>
              <a:rPr lang="fr-FR" b="0" i="0" dirty="0">
                <a:solidFill>
                  <a:srgbClr val="FF0000"/>
                </a:solidFill>
                <a:effectLst/>
                <a:latin typeface="Söhne"/>
              </a:rPr>
              <a:t>veut</a:t>
            </a: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 aller au cinéma ce soir.</a:t>
            </a:r>
          </a:p>
          <a:p>
            <a:pPr algn="l">
              <a:buFont typeface="+mj-lt"/>
              <a:buAutoNum type="arabicPeriod"/>
            </a:pP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Malik et toi </a:t>
            </a:r>
            <a:r>
              <a:rPr lang="fr-FR" b="0" i="0" dirty="0">
                <a:solidFill>
                  <a:srgbClr val="FF0000"/>
                </a:solidFill>
                <a:effectLst/>
                <a:latin typeface="Söhne"/>
              </a:rPr>
              <a:t>voulez</a:t>
            </a: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 visiter Paris pendant les vacances.</a:t>
            </a:r>
          </a:p>
          <a:p>
            <a:pPr>
              <a:buFont typeface="+mj-lt"/>
              <a:buAutoNum type="arabicPeriod"/>
            </a:pP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Je </a:t>
            </a:r>
            <a:r>
              <a:rPr lang="fr-FR" b="0" i="0" dirty="0">
                <a:solidFill>
                  <a:srgbClr val="FF0000"/>
                </a:solidFill>
                <a:effectLst/>
                <a:latin typeface="Söhne"/>
              </a:rPr>
              <a:t>veux</a:t>
            </a: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 un café.</a:t>
            </a:r>
          </a:p>
          <a:p>
            <a:pPr algn="l">
              <a:buFont typeface="+mj-lt"/>
              <a:buAutoNum type="arabicPeriod"/>
            </a:pP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Sophie et Pierre </a:t>
            </a:r>
            <a:r>
              <a:rPr lang="fr-FR" b="0" i="0" dirty="0">
                <a:solidFill>
                  <a:srgbClr val="FF0000"/>
                </a:solidFill>
                <a:effectLst/>
                <a:latin typeface="Söhne"/>
              </a:rPr>
              <a:t>veulent</a:t>
            </a: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 un gâteau pour l'anniversaire.</a:t>
            </a:r>
          </a:p>
          <a:p>
            <a:pPr>
              <a:buFont typeface="+mj-lt"/>
              <a:buAutoNum type="arabicPeriod"/>
            </a:pP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Les enfants et toi ne </a:t>
            </a:r>
            <a:r>
              <a:rPr lang="fr-FR" b="0" i="0" dirty="0">
                <a:solidFill>
                  <a:srgbClr val="FF0000"/>
                </a:solidFill>
                <a:effectLst/>
                <a:latin typeface="Söhne"/>
              </a:rPr>
              <a:t>voulez</a:t>
            </a: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 pas regarder un dessin animé à la télévision.</a:t>
            </a:r>
          </a:p>
          <a:p>
            <a:pPr>
              <a:buFont typeface="+mj-lt"/>
              <a:buAutoNum type="arabicPeriod"/>
            </a:pP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Nicolas </a:t>
            </a:r>
            <a:r>
              <a:rPr lang="fr-FR" b="0" i="0" dirty="0">
                <a:solidFill>
                  <a:srgbClr val="FF0000"/>
                </a:solidFill>
                <a:effectLst/>
                <a:latin typeface="Söhne"/>
              </a:rPr>
              <a:t>veut</a:t>
            </a: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 manger une pizza.</a:t>
            </a:r>
          </a:p>
          <a:p>
            <a:pPr>
              <a:buFont typeface="+mj-lt"/>
              <a:buAutoNum type="arabicPeriod"/>
            </a:pP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Les étudiants </a:t>
            </a:r>
            <a:r>
              <a:rPr lang="fr-FR" b="0" i="0" dirty="0">
                <a:solidFill>
                  <a:srgbClr val="FF0000"/>
                </a:solidFill>
                <a:effectLst/>
                <a:latin typeface="Söhne"/>
              </a:rPr>
              <a:t>veulent</a:t>
            </a: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 réussir dans leurs études.</a:t>
            </a:r>
          </a:p>
          <a:p>
            <a:pPr algn="l">
              <a:buFont typeface="+mj-lt"/>
              <a:buAutoNum type="arabicPeriod"/>
            </a:pP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Mon frère et moi </a:t>
            </a:r>
            <a:r>
              <a:rPr lang="fr-FR" b="0" i="0" dirty="0">
                <a:solidFill>
                  <a:srgbClr val="FF0000"/>
                </a:solidFill>
                <a:effectLst/>
                <a:latin typeface="Söhne"/>
              </a:rPr>
              <a:t>voulons</a:t>
            </a:r>
            <a:r>
              <a:rPr lang="fr-FR" b="0" i="0" dirty="0">
                <a:solidFill>
                  <a:srgbClr val="0D0D0D"/>
                </a:solidFill>
                <a:effectLst/>
                <a:latin typeface="Söhne"/>
              </a:rPr>
              <a:t> jouer au tennis ce week-end.</a:t>
            </a:r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8A4B95-3319-339A-631E-A99612690A8F}"/>
              </a:ext>
            </a:extLst>
          </p:cNvPr>
          <p:cNvSpPr/>
          <p:nvPr/>
        </p:nvSpPr>
        <p:spPr>
          <a:xfrm>
            <a:off x="1541206" y="1825625"/>
            <a:ext cx="678426" cy="3202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CB958A-5367-C876-23E5-2E0077C9195C}"/>
              </a:ext>
            </a:extLst>
          </p:cNvPr>
          <p:cNvSpPr/>
          <p:nvPr/>
        </p:nvSpPr>
        <p:spPr>
          <a:xfrm>
            <a:off x="1868016" y="2236224"/>
            <a:ext cx="993285" cy="3202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A9D9CC-B16D-26A6-97A2-62E5C10EBE68}"/>
              </a:ext>
            </a:extLst>
          </p:cNvPr>
          <p:cNvSpPr/>
          <p:nvPr/>
        </p:nvSpPr>
        <p:spPr>
          <a:xfrm>
            <a:off x="2025445" y="2653839"/>
            <a:ext cx="678426" cy="3202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AAADCE-99CC-A23A-8E8A-B902DC323C24}"/>
              </a:ext>
            </a:extLst>
          </p:cNvPr>
          <p:cNvSpPr/>
          <p:nvPr/>
        </p:nvSpPr>
        <p:spPr>
          <a:xfrm>
            <a:off x="2778517" y="3042649"/>
            <a:ext cx="902986" cy="3202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28DA26-E5E5-FECE-9342-BC400B55AFE5}"/>
              </a:ext>
            </a:extLst>
          </p:cNvPr>
          <p:cNvSpPr/>
          <p:nvPr/>
        </p:nvSpPr>
        <p:spPr>
          <a:xfrm>
            <a:off x="1499307" y="3458854"/>
            <a:ext cx="678426" cy="3202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6909A1-EFF2-07D5-CFC3-484C54DA0BF8}"/>
              </a:ext>
            </a:extLst>
          </p:cNvPr>
          <p:cNvSpPr/>
          <p:nvPr/>
        </p:nvSpPr>
        <p:spPr>
          <a:xfrm>
            <a:off x="3401847" y="3841161"/>
            <a:ext cx="993285" cy="3202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DC1DBE-58B0-3DAD-C4CC-A63FC29BAF49}"/>
              </a:ext>
            </a:extLst>
          </p:cNvPr>
          <p:cNvSpPr/>
          <p:nvPr/>
        </p:nvSpPr>
        <p:spPr>
          <a:xfrm>
            <a:off x="3918945" y="4242899"/>
            <a:ext cx="902986" cy="3202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77638D-BB96-587E-F6FD-392606A92EBE}"/>
              </a:ext>
            </a:extLst>
          </p:cNvPr>
          <p:cNvSpPr/>
          <p:nvPr/>
        </p:nvSpPr>
        <p:spPr>
          <a:xfrm>
            <a:off x="2182649" y="4661782"/>
            <a:ext cx="678426" cy="3202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17CF63-A6F3-740A-6F6B-BAEF0787BDCF}"/>
              </a:ext>
            </a:extLst>
          </p:cNvPr>
          <p:cNvSpPr/>
          <p:nvPr/>
        </p:nvSpPr>
        <p:spPr>
          <a:xfrm>
            <a:off x="2976098" y="5058543"/>
            <a:ext cx="1092614" cy="3202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F4E4AB-39FA-FF4A-9CEA-06EDF5C0D585}"/>
              </a:ext>
            </a:extLst>
          </p:cNvPr>
          <p:cNvSpPr/>
          <p:nvPr/>
        </p:nvSpPr>
        <p:spPr>
          <a:xfrm>
            <a:off x="3711058" y="5496792"/>
            <a:ext cx="1092614" cy="3202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4" name="Diagramme 1">
            <a:extLst>
              <a:ext uri="{FF2B5EF4-FFF2-40B4-BE49-F238E27FC236}">
                <a16:creationId xmlns:a16="http://schemas.microsoft.com/office/drawing/2014/main" id="{E41AA720-1969-CAF7-EC0B-AB30A7A5C1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9062784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396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BE69B-A3BF-7739-E8DF-3442DFAC5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La négation avec les verbes modaux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61547-2594-634B-2492-46AADF20C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Transforme ces phrases avec « </a:t>
            </a:r>
            <a:r>
              <a:rPr lang="fr-FR" dirty="0">
                <a:solidFill>
                  <a:srgbClr val="FF0000"/>
                </a:solidFill>
              </a:rPr>
              <a:t>ne</a:t>
            </a:r>
            <a:r>
              <a:rPr lang="fr-FR" dirty="0"/>
              <a:t>…</a:t>
            </a:r>
            <a:r>
              <a:rPr lang="fr-FR" dirty="0">
                <a:solidFill>
                  <a:srgbClr val="FF0000"/>
                </a:solidFill>
              </a:rPr>
              <a:t>pas</a:t>
            </a:r>
            <a:r>
              <a:rPr lang="fr-FR" dirty="0"/>
              <a:t> »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9FBCE1D-B6FD-F045-0E4E-9B7C179CE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769303"/>
              </p:ext>
            </p:extLst>
          </p:nvPr>
        </p:nvGraphicFramePr>
        <p:xfrm>
          <a:off x="989413" y="2599740"/>
          <a:ext cx="10560438" cy="3634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8998">
                  <a:extLst>
                    <a:ext uri="{9D8B030D-6E8A-4147-A177-3AD203B41FA5}">
                      <a16:colId xmlns:a16="http://schemas.microsoft.com/office/drawing/2014/main" val="369922598"/>
                    </a:ext>
                  </a:extLst>
                </a:gridCol>
                <a:gridCol w="5781440">
                  <a:extLst>
                    <a:ext uri="{9D8B030D-6E8A-4147-A177-3AD203B41FA5}">
                      <a16:colId xmlns:a16="http://schemas.microsoft.com/office/drawing/2014/main" val="1924280653"/>
                    </a:ext>
                  </a:extLst>
                </a:gridCol>
              </a:tblGrid>
              <a:tr h="66279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Phrase positive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Phrase négative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086398"/>
                  </a:ext>
                </a:extLst>
              </a:tr>
              <a:tr h="6627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r-FR" sz="2400" dirty="0"/>
                        <a:t>Je veux deux kilos de carottes svp.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r-FR" sz="2400" dirty="0"/>
                        <a:t>Je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400" dirty="0"/>
                        <a:t> veux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400" dirty="0"/>
                        <a:t> deux kilos de carottes svp.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166287"/>
                  </a:ext>
                </a:extLst>
              </a:tr>
              <a:tr h="6627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Je veux prendre deux kilos de carottes svp.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Je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400" dirty="0"/>
                        <a:t> veux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400" dirty="0"/>
                        <a:t> prendre deux kilos de carottes svp.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839068"/>
                  </a:ext>
                </a:extLst>
              </a:tr>
              <a:tr h="662790">
                <a:tc>
                  <a:txBody>
                    <a:bodyPr/>
                    <a:lstStyle/>
                    <a:p>
                      <a:r>
                        <a:rPr lang="fr-FR" sz="2400" dirty="0"/>
                        <a:t>Mettez la bouteille de lait dans le sac svp.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400" dirty="0"/>
                        <a:t> mettez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400" dirty="0"/>
                        <a:t> la bouteille de lait dans le sac svp.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6613899"/>
                  </a:ext>
                </a:extLst>
              </a:tr>
              <a:tr h="662790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Mettez-la</a:t>
                      </a:r>
                      <a:r>
                        <a:rPr lang="fr-FR" sz="2400" dirty="0"/>
                        <a:t> dans le sac svp.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400" dirty="0"/>
                        <a:t> la mettez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400" dirty="0"/>
                        <a:t> dans le sac svp.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75479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AD9FB6AA-E031-7291-C7E5-7A926023F099}"/>
              </a:ext>
            </a:extLst>
          </p:cNvPr>
          <p:cNvSpPr/>
          <p:nvPr/>
        </p:nvSpPr>
        <p:spPr>
          <a:xfrm>
            <a:off x="5819685" y="3349951"/>
            <a:ext cx="5663501" cy="495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5297CF-DDB4-5DB7-981A-EEB86A11099D}"/>
              </a:ext>
            </a:extLst>
          </p:cNvPr>
          <p:cNvSpPr/>
          <p:nvPr/>
        </p:nvSpPr>
        <p:spPr>
          <a:xfrm>
            <a:off x="5841511" y="4018528"/>
            <a:ext cx="5663501" cy="659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71E6D9-C52A-E4B1-CD3E-DBDCDCC22DA6}"/>
              </a:ext>
            </a:extLst>
          </p:cNvPr>
          <p:cNvSpPr/>
          <p:nvPr/>
        </p:nvSpPr>
        <p:spPr>
          <a:xfrm>
            <a:off x="5841510" y="4834075"/>
            <a:ext cx="5663501" cy="659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93AEF5-4252-D70B-455B-71BB6AE0A3DE}"/>
              </a:ext>
            </a:extLst>
          </p:cNvPr>
          <p:cNvSpPr/>
          <p:nvPr/>
        </p:nvSpPr>
        <p:spPr>
          <a:xfrm>
            <a:off x="5841510" y="5666714"/>
            <a:ext cx="5663501" cy="4505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Diagramme 1">
            <a:extLst>
              <a:ext uri="{FF2B5EF4-FFF2-40B4-BE49-F238E27FC236}">
                <a16:creationId xmlns:a16="http://schemas.microsoft.com/office/drawing/2014/main" id="{F821C22F-1EC2-E19D-892E-1E65E6D667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69632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779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U3L1 &amp; U3L2,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Make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 cooking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recipe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Talk about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food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wasting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3B8F7D-BF32-2745-6971-FF9F019FE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r-FR" sz="5400"/>
              <a:t>Pratique ton français ! </a:t>
            </a:r>
          </a:p>
        </p:txBody>
      </p:sp>
      <p:sp>
        <p:nvSpPr>
          <p:cNvPr id="103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C79BE-4047-5CC2-1FAA-B6B286C11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3564451" cy="33206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400" dirty="0"/>
              <a:t>Avec ton voisin, faites une course de liste pour préparer un plat vietnamien, puis jouez la scène au marché (vendeur/acheteur). </a:t>
            </a:r>
          </a:p>
          <a:p>
            <a:pPr marL="0" indent="0" algn="just">
              <a:buNone/>
            </a:pPr>
            <a:r>
              <a:rPr lang="fr-FR" sz="2400" dirty="0"/>
              <a:t>Utilise les phrases vues dans le dialogue.</a:t>
            </a:r>
          </a:p>
        </p:txBody>
      </p:sp>
      <p:pic>
        <p:nvPicPr>
          <p:cNvPr id="1026" name="Picture 2" descr="Marché Étal De Vendeur - Photo gratuite sur Pixabay - Pixabay">
            <a:extLst>
              <a:ext uri="{FF2B5EF4-FFF2-40B4-BE49-F238E27FC236}">
                <a16:creationId xmlns:a16="http://schemas.microsoft.com/office/drawing/2014/main" id="{92C18785-7EC6-2C30-3CA4-4EC4954F5C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3" t="-1" r="9514" b="-1"/>
          <a:stretch/>
        </p:blipFill>
        <p:spPr bwMode="auto">
          <a:xfrm>
            <a:off x="4754880" y="10"/>
            <a:ext cx="7435598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9F50F386-4EF0-C5D5-26A8-7A0E49B7B3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69632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0739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549A6-27F1-78EA-5065-F3A9830C3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9">
            <a:extLst>
              <a:ext uri="{FF2B5EF4-FFF2-40B4-BE49-F238E27FC236}">
                <a16:creationId xmlns:a16="http://schemas.microsoft.com/office/drawing/2014/main" id="{48D86973-9CA8-0691-B981-0ED529DD6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3355848"/>
            <a:ext cx="6268770" cy="2825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Qu’est-ce que vous dites pour : </a:t>
            </a:r>
          </a:p>
          <a:p>
            <a:pPr marL="0" indent="0">
              <a:buNone/>
            </a:pPr>
            <a:r>
              <a:rPr lang="fr-FR" dirty="0"/>
              <a:t>- acheter un produit au marché ?</a:t>
            </a:r>
          </a:p>
          <a:p>
            <a:pPr marL="0" indent="0">
              <a:buNone/>
            </a:pPr>
            <a:r>
              <a:rPr lang="fr-FR" dirty="0"/>
              <a:t>- demander le prix d’un produit ?</a:t>
            </a:r>
          </a:p>
          <a:p>
            <a:pPr marL="0" indent="0">
              <a:buNone/>
            </a:pPr>
            <a:r>
              <a:rPr lang="fr-FR" dirty="0"/>
              <a:t>- demander le prix total de vos courses ?</a:t>
            </a:r>
          </a:p>
          <a:p>
            <a:pPr marL="0" indent="0">
              <a:buNone/>
            </a:pPr>
            <a:r>
              <a:rPr lang="fr-FR" dirty="0"/>
              <a:t>- payer ?</a:t>
            </a:r>
          </a:p>
        </p:txBody>
      </p:sp>
      <p:pic>
        <p:nvPicPr>
          <p:cNvPr id="14" name="Graphic 13" descr="Kiosk">
            <a:extLst>
              <a:ext uri="{FF2B5EF4-FFF2-40B4-BE49-F238E27FC236}">
                <a16:creationId xmlns:a16="http://schemas.microsoft.com/office/drawing/2014/main" id="{7C67AEBD-DBC8-8CEB-14B4-EAD89F5EA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4066" y="1272395"/>
            <a:ext cx="4237686" cy="423768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152552C-62CC-AA48-EF3C-243C89A5B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6424" y="6356350"/>
            <a:ext cx="2852928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21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7369297E-0020-F5DE-D4C3-9BE12CF94430}"/>
              </a:ext>
            </a:extLst>
          </p:cNvPr>
          <p:cNvSpPr txBox="1">
            <a:spLocks/>
          </p:cNvSpPr>
          <p:nvPr/>
        </p:nvSpPr>
        <p:spPr>
          <a:xfrm>
            <a:off x="612647" y="1078992"/>
            <a:ext cx="6676915" cy="153619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6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6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600" dirty="0">
                <a:latin typeface="+mj-lt"/>
                <a:ea typeface="+mj-ea"/>
                <a:cs typeface="+mj-cs"/>
              </a:rPr>
              <a:t> : le </a:t>
            </a:r>
            <a:r>
              <a:rPr lang="en-US" sz="3600" dirty="0" err="1">
                <a:latin typeface="+mj-lt"/>
                <a:ea typeface="+mj-ea"/>
                <a:cs typeface="+mj-cs"/>
              </a:rPr>
              <a:t>verbe</a:t>
            </a:r>
            <a:r>
              <a:rPr lang="en-US" sz="3600" dirty="0">
                <a:latin typeface="+mj-lt"/>
                <a:ea typeface="+mj-ea"/>
                <a:cs typeface="+mj-cs"/>
              </a:rPr>
              <a:t> VOULOIR</a:t>
            </a:r>
          </a:p>
        </p:txBody>
      </p:sp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5E0ADF30-AF5B-FDA2-97E3-8146BE5E47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69632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12189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7E091-7227-FB62-7E76-59D827F2D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49A83-5B6D-8433-861A-C8D2274C7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B59A249-D67C-7F1D-E7CF-0DFF9B6F9964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Prévoir des recettes alternatives 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4EF4DD4-C208-E130-0804-7526437B26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8413896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3FC7324-E575-C722-A64E-8E8F143993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6A179F04-8DB0-A201-133A-27823F0945B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C8A81E-39E1-F8A2-A455-35A66FCF7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648545-A507-A9D0-933E-31D2A2AA5C9F}"/>
              </a:ext>
            </a:extLst>
          </p:cNvPr>
          <p:cNvSpPr/>
          <p:nvPr/>
        </p:nvSpPr>
        <p:spPr>
          <a:xfrm>
            <a:off x="1699748" y="457982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6">
            <a:extLst>
              <a:ext uri="{FF2B5EF4-FFF2-40B4-BE49-F238E27FC236}">
                <a16:creationId xmlns:a16="http://schemas.microsoft.com/office/drawing/2014/main" id="{4693DD87-E705-ED7A-D5E3-60FD5FC9BF0C}"/>
              </a:ext>
            </a:extLst>
          </p:cNvPr>
          <p:cNvSpPr txBox="1"/>
          <p:nvPr/>
        </p:nvSpPr>
        <p:spPr>
          <a:xfrm>
            <a:off x="120869" y="6260821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7393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088143" y="946726"/>
            <a:ext cx="5319471" cy="17227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6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6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6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600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600" dirty="0" err="1">
                <a:latin typeface="+mj-lt"/>
                <a:ea typeface="+mj-ea"/>
                <a:cs typeface="+mj-cs"/>
              </a:rPr>
              <a:t>Exprimer</a:t>
            </a:r>
            <a:r>
              <a:rPr lang="en-US" sz="3600" dirty="0"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latin typeface="+mj-lt"/>
                <a:ea typeface="+mj-ea"/>
                <a:cs typeface="+mj-cs"/>
              </a:rPr>
              <a:t>l’obligation</a:t>
            </a:r>
            <a:endParaRPr lang="en-US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5" r="8695"/>
          <a:stretch/>
        </p:blipFill>
        <p:spPr bwMode="auto">
          <a:xfrm>
            <a:off x="6872529" y="282942"/>
            <a:ext cx="5319471" cy="430119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23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0CAA2C-6992-55DC-3B72-35E37DBE58AC}"/>
              </a:ext>
            </a:extLst>
          </p:cNvPr>
          <p:cNvSpPr txBox="1"/>
          <p:nvPr/>
        </p:nvSpPr>
        <p:spPr>
          <a:xfrm>
            <a:off x="967156" y="4092842"/>
            <a:ext cx="6278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/>
              <a:t>Comment exprimer l’obligation ?</a:t>
            </a:r>
          </a:p>
        </p:txBody>
      </p:sp>
      <p:graphicFrame>
        <p:nvGraphicFramePr>
          <p:cNvPr id="3" name="Tableau 9">
            <a:extLst>
              <a:ext uri="{FF2B5EF4-FFF2-40B4-BE49-F238E27FC236}">
                <a16:creationId xmlns:a16="http://schemas.microsoft.com/office/drawing/2014/main" id="{A672C183-A161-3000-7994-3945D4910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150679"/>
              </p:ext>
            </p:extLst>
          </p:nvPr>
        </p:nvGraphicFramePr>
        <p:xfrm>
          <a:off x="1017222" y="4865160"/>
          <a:ext cx="10504218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90258">
                  <a:extLst>
                    <a:ext uri="{9D8B030D-6E8A-4147-A177-3AD203B41FA5}">
                      <a16:colId xmlns:a16="http://schemas.microsoft.com/office/drawing/2014/main" val="4083423508"/>
                    </a:ext>
                  </a:extLst>
                </a:gridCol>
                <a:gridCol w="5013960">
                  <a:extLst>
                    <a:ext uri="{9D8B030D-6E8A-4147-A177-3AD203B41FA5}">
                      <a16:colId xmlns:a16="http://schemas.microsoft.com/office/drawing/2014/main" val="1481061774"/>
                    </a:ext>
                  </a:extLst>
                </a:gridCol>
              </a:tblGrid>
              <a:tr h="462455">
                <a:tc>
                  <a:txBody>
                    <a:bodyPr/>
                    <a:lstStyle/>
                    <a:p>
                      <a:r>
                        <a:rPr lang="fr-FR" sz="3200" dirty="0"/>
                        <a:t>Il faut manger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fr-FR" sz="3200" dirty="0"/>
                        <a:t>des fruits et des légumes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3767285"/>
                  </a:ext>
                </a:extLst>
              </a:tr>
              <a:tr h="462455">
                <a:tc>
                  <a:txBody>
                    <a:bodyPr/>
                    <a:lstStyle/>
                    <a:p>
                      <a:r>
                        <a:rPr lang="fr-FR" sz="3200" dirty="0"/>
                        <a:t>Vous devez manger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34480"/>
                  </a:ext>
                </a:extLst>
              </a:tr>
              <a:tr h="462455">
                <a:tc>
                  <a:txBody>
                    <a:bodyPr/>
                    <a:lstStyle/>
                    <a:p>
                      <a:r>
                        <a:rPr lang="fr-FR" sz="3200" dirty="0"/>
                        <a:t>Mangez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93727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25FE9AB-91ED-B71F-7EFA-8CAF514039A9}"/>
              </a:ext>
            </a:extLst>
          </p:cNvPr>
          <p:cNvSpPr/>
          <p:nvPr/>
        </p:nvSpPr>
        <p:spPr>
          <a:xfrm>
            <a:off x="1088143" y="4927512"/>
            <a:ext cx="5242318" cy="4773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C3A307-BE5F-9405-B9CB-B61788BE0715}"/>
              </a:ext>
            </a:extLst>
          </p:cNvPr>
          <p:cNvSpPr/>
          <p:nvPr/>
        </p:nvSpPr>
        <p:spPr>
          <a:xfrm>
            <a:off x="1088143" y="5518003"/>
            <a:ext cx="5242318" cy="4773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72C834-2200-0F2F-BA56-1C485FEACCF3}"/>
              </a:ext>
            </a:extLst>
          </p:cNvPr>
          <p:cNvSpPr/>
          <p:nvPr/>
        </p:nvSpPr>
        <p:spPr>
          <a:xfrm>
            <a:off x="1088143" y="6089197"/>
            <a:ext cx="5242318" cy="4773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6C412D9A-489B-4773-61E6-C6A0B649E6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4727399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7097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B784D-3964-341E-C29F-CA1EBD3A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473" y="338331"/>
            <a:ext cx="7318734" cy="826538"/>
          </a:xfrm>
        </p:spPr>
        <p:txBody>
          <a:bodyPr>
            <a:normAutofit/>
          </a:bodyPr>
          <a:lstStyle/>
          <a:p>
            <a:r>
              <a:rPr lang="fr-FR" sz="3600" dirty="0"/>
              <a:t>III. Grammaire : exprimer l’obligation</a:t>
            </a:r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6F293192-5B5E-2844-C3BF-65C9FB6810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220148"/>
              </p:ext>
            </p:extLst>
          </p:nvPr>
        </p:nvGraphicFramePr>
        <p:xfrm>
          <a:off x="648472" y="1187050"/>
          <a:ext cx="7459207" cy="5556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9207">
                  <a:extLst>
                    <a:ext uri="{9D8B030D-6E8A-4147-A177-3AD203B41FA5}">
                      <a16:colId xmlns:a16="http://schemas.microsoft.com/office/drawing/2014/main" val="1067999470"/>
                    </a:ext>
                  </a:extLst>
                </a:gridCol>
              </a:tblGrid>
              <a:tr h="610700">
                <a:tc>
                  <a:txBody>
                    <a:bodyPr/>
                    <a:lstStyle/>
                    <a:p>
                      <a:r>
                        <a:rPr lang="fr-FR" sz="3600" dirty="0"/>
                        <a:t>Exprimer l’obligation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688690"/>
                  </a:ext>
                </a:extLst>
              </a:tr>
              <a:tr h="785186">
                <a:tc>
                  <a:txBody>
                    <a:bodyPr/>
                    <a:lstStyle/>
                    <a:p>
                      <a:r>
                        <a:rPr lang="fr-FR" sz="2400" i="0" dirty="0"/>
                        <a:t>Il faut aussi acheter des légumes, des tomates, des courgettes.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0643"/>
                  </a:ext>
                </a:extLst>
              </a:tr>
              <a:tr h="436214">
                <a:tc>
                  <a:txBody>
                    <a:bodyPr/>
                    <a:lstStyle/>
                    <a:p>
                      <a:r>
                        <a:rPr lang="fr-FR" sz="2400" i="0" dirty="0"/>
                        <a:t>Il faut aussi des blancs de poulet.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938479"/>
                  </a:ext>
                </a:extLst>
              </a:tr>
              <a:tr h="436214">
                <a:tc>
                  <a:txBody>
                    <a:bodyPr/>
                    <a:lstStyle/>
                    <a:p>
                      <a:r>
                        <a:rPr lang="fr-FR" sz="2400" dirty="0"/>
                        <a:t>Pour 4 personnes, il faut 400g de pâtes.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906684"/>
                  </a:ext>
                </a:extLst>
              </a:tr>
              <a:tr h="436214">
                <a:tc>
                  <a:txBody>
                    <a:bodyPr/>
                    <a:lstStyle/>
                    <a:p>
                      <a:r>
                        <a:rPr lang="fr-FR" sz="2400" dirty="0"/>
                        <a:t>Il faut aussi deux tomates, une carotte, une courgette.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683666"/>
                  </a:ext>
                </a:extLst>
              </a:tr>
              <a:tr h="4362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Il faut aussi 2 blancs de poulet, de la sauce soja.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373565"/>
                  </a:ext>
                </a:extLst>
              </a:tr>
              <a:tr h="22647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Pour exprimer l’obligation, on utilise :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400" dirty="0"/>
                        <a:t>Il faut + nom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400" dirty="0"/>
                        <a:t>Il faut + verbe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2400" dirty="0"/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400" dirty="0"/>
                        <a:t>On utilise aussi </a:t>
                      </a:r>
                      <a:r>
                        <a:rPr lang="fr-FR" sz="2400" b="1" dirty="0"/>
                        <a:t>l’impératif</a:t>
                      </a:r>
                      <a:r>
                        <a:rPr lang="fr-FR" sz="2400" dirty="0"/>
                        <a:t> et le verbe « </a:t>
                      </a:r>
                      <a:r>
                        <a:rPr lang="fr-FR" sz="2400" b="1" dirty="0"/>
                        <a:t>devoir</a:t>
                      </a:r>
                      <a:r>
                        <a:rPr lang="fr-FR" sz="2400" dirty="0"/>
                        <a:t> » (must)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01969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229E320B-3347-F0F9-14FD-E06A187683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3068" y="2416807"/>
            <a:ext cx="3530179" cy="4441193"/>
          </a:xfrm>
          <a:prstGeom prst="rect">
            <a:avLst/>
          </a:prstGeom>
        </p:spPr>
      </p:pic>
      <p:pic>
        <p:nvPicPr>
          <p:cNvPr id="11" name="Espace réservé du contenu 4">
            <a:extLst>
              <a:ext uri="{FF2B5EF4-FFF2-40B4-BE49-F238E27FC236}">
                <a16:creationId xmlns:a16="http://schemas.microsoft.com/office/drawing/2014/main" id="{C8E7F800-CA48-2F37-41CC-21B76D4B4D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/>
          <a:srcRect t="2202"/>
          <a:stretch/>
        </p:blipFill>
        <p:spPr>
          <a:xfrm>
            <a:off x="8661821" y="470052"/>
            <a:ext cx="3530179" cy="1946756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2E95E8-9BFB-3326-72EC-168CB5BBA023}"/>
              </a:ext>
            </a:extLst>
          </p:cNvPr>
          <p:cNvSpPr/>
          <p:nvPr/>
        </p:nvSpPr>
        <p:spPr>
          <a:xfrm>
            <a:off x="688933" y="1891988"/>
            <a:ext cx="808093" cy="342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BD8A03-E1C9-C67D-28D5-43908FE1CBC7}"/>
              </a:ext>
            </a:extLst>
          </p:cNvPr>
          <p:cNvSpPr/>
          <p:nvPr/>
        </p:nvSpPr>
        <p:spPr>
          <a:xfrm>
            <a:off x="697024" y="2717765"/>
            <a:ext cx="808093" cy="342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CC3349-4DFF-2E38-8013-79DA95F9C42C}"/>
              </a:ext>
            </a:extLst>
          </p:cNvPr>
          <p:cNvSpPr/>
          <p:nvPr/>
        </p:nvSpPr>
        <p:spPr>
          <a:xfrm>
            <a:off x="2969538" y="3172620"/>
            <a:ext cx="808093" cy="342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1F76DA-887E-2C5D-813A-532D36E02D34}"/>
              </a:ext>
            </a:extLst>
          </p:cNvPr>
          <p:cNvSpPr/>
          <p:nvPr/>
        </p:nvSpPr>
        <p:spPr>
          <a:xfrm>
            <a:off x="697024" y="3641230"/>
            <a:ext cx="808093" cy="342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707762-7239-67A8-3464-CB99D6D53B23}"/>
              </a:ext>
            </a:extLst>
          </p:cNvPr>
          <p:cNvSpPr/>
          <p:nvPr/>
        </p:nvSpPr>
        <p:spPr>
          <a:xfrm>
            <a:off x="688932" y="4075056"/>
            <a:ext cx="808093" cy="342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65580E-2F6F-6DCD-946E-EAC4D235B0AC}"/>
              </a:ext>
            </a:extLst>
          </p:cNvPr>
          <p:cNvSpPr/>
          <p:nvPr/>
        </p:nvSpPr>
        <p:spPr>
          <a:xfrm>
            <a:off x="1020706" y="4893597"/>
            <a:ext cx="808093" cy="7255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A1EBC-728F-92B8-C62C-0CD5549C9929}"/>
              </a:ext>
            </a:extLst>
          </p:cNvPr>
          <p:cNvSpPr/>
          <p:nvPr/>
        </p:nvSpPr>
        <p:spPr>
          <a:xfrm>
            <a:off x="2175456" y="1872097"/>
            <a:ext cx="980438" cy="36279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49477B-AC87-5DDA-AA8B-4CD62F1D58EC}"/>
              </a:ext>
            </a:extLst>
          </p:cNvPr>
          <p:cNvSpPr/>
          <p:nvPr/>
        </p:nvSpPr>
        <p:spPr>
          <a:xfrm>
            <a:off x="2175455" y="2703538"/>
            <a:ext cx="2582661" cy="35712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993807-F1EC-16EB-0D06-BF272B68BB34}"/>
              </a:ext>
            </a:extLst>
          </p:cNvPr>
          <p:cNvSpPr/>
          <p:nvPr/>
        </p:nvSpPr>
        <p:spPr>
          <a:xfrm>
            <a:off x="3818091" y="3172189"/>
            <a:ext cx="1708769" cy="3429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834513-EF1E-0164-768E-D0656015E886}"/>
              </a:ext>
            </a:extLst>
          </p:cNvPr>
          <p:cNvSpPr/>
          <p:nvPr/>
        </p:nvSpPr>
        <p:spPr>
          <a:xfrm>
            <a:off x="2175455" y="3641230"/>
            <a:ext cx="1708769" cy="3429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06B887-8E5F-FDD7-45A7-5281A3592B04}"/>
              </a:ext>
            </a:extLst>
          </p:cNvPr>
          <p:cNvSpPr/>
          <p:nvPr/>
        </p:nvSpPr>
        <p:spPr>
          <a:xfrm>
            <a:off x="2175454" y="4075056"/>
            <a:ext cx="2283258" cy="35712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3ABD293-B4F0-A081-2A6E-7F27F9AE51B3}"/>
              </a:ext>
            </a:extLst>
          </p:cNvPr>
          <p:cNvSpPr/>
          <p:nvPr/>
        </p:nvSpPr>
        <p:spPr>
          <a:xfrm>
            <a:off x="2016537" y="4899262"/>
            <a:ext cx="808093" cy="35712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ABE8060-2C76-665A-8C21-99607A15A6FE}"/>
              </a:ext>
            </a:extLst>
          </p:cNvPr>
          <p:cNvSpPr/>
          <p:nvPr/>
        </p:nvSpPr>
        <p:spPr>
          <a:xfrm>
            <a:off x="2006034" y="5293938"/>
            <a:ext cx="818596" cy="3252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EEDD7B-68BA-D3EE-3117-539D783F6031}"/>
              </a:ext>
            </a:extLst>
          </p:cNvPr>
          <p:cNvSpPr/>
          <p:nvPr/>
        </p:nvSpPr>
        <p:spPr>
          <a:xfrm>
            <a:off x="638265" y="4488076"/>
            <a:ext cx="7443967" cy="22777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1" name="Diagramme 1">
            <a:extLst>
              <a:ext uri="{FF2B5EF4-FFF2-40B4-BE49-F238E27FC236}">
                <a16:creationId xmlns:a16="http://schemas.microsoft.com/office/drawing/2014/main" id="{55AE8795-1469-8411-442F-A94ACFD7F9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8198679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2" name="25_P40_EX02">
            <a:hlinkClick r:id="" action="ppaction://media"/>
            <a:extLst>
              <a:ext uri="{FF2B5EF4-FFF2-40B4-BE49-F238E27FC236}">
                <a16:creationId xmlns:a16="http://schemas.microsoft.com/office/drawing/2014/main" id="{2A49CB83-1CF5-274C-9070-666B8506A4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883405" y="610455"/>
            <a:ext cx="862218" cy="86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8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3276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224F71-78D7-8414-AA31-F26BA7E93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600" dirty="0"/>
              <a:t>Le </a:t>
            </a:r>
            <a:r>
              <a:rPr lang="en-US" sz="4600" dirty="0" err="1"/>
              <a:t>verbe</a:t>
            </a:r>
            <a:r>
              <a:rPr lang="en-US" sz="4600" dirty="0"/>
              <a:t> modal : DEVOIR</a:t>
            </a:r>
          </a:p>
        </p:txBody>
      </p:sp>
      <p:sp>
        <p:nvSpPr>
          <p:cNvPr id="41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BD2F2AA7-E17C-BD34-8009-3932E5B06B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24356" y="2642616"/>
            <a:ext cx="3605784" cy="360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Le français utile: Le verbe DEVOIR">
            <a:extLst>
              <a:ext uri="{FF2B5EF4-FFF2-40B4-BE49-F238E27FC236}">
                <a16:creationId xmlns:a16="http://schemas.microsoft.com/office/drawing/2014/main" id="{9BADAF7B-5027-C944-5EF4-A15A7A578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4496" y="2857907"/>
            <a:ext cx="5614416" cy="315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71FAF129-B09B-6EA3-577D-4550BE9870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4727399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2250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17517EF-BD4D-4055-BDB4-A322C5356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553" y="304802"/>
            <a:ext cx="11097349" cy="1573149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B1504A7-6009-35FF-C886-F67D9F56D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690" y="405575"/>
            <a:ext cx="6430414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 6 p.51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784" y="76442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126032" y="1067264"/>
            <a:ext cx="1021458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F38D29E-EA22-9F02-E79B-4E183F8A9F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058" y="2501870"/>
            <a:ext cx="11097349" cy="3384689"/>
          </a:xfrm>
          <a:prstGeom prst="rect">
            <a:avLst/>
          </a:prstGeom>
        </p:spPr>
      </p:pic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E59ECF4D-9CF8-EE65-959E-A32FD6725E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4727399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57512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graphicFrame>
        <p:nvGraphicFramePr>
          <p:cNvPr id="3" name="Diagramme 1">
            <a:extLst>
              <a:ext uri="{FF2B5EF4-FFF2-40B4-BE49-F238E27FC236}">
                <a16:creationId xmlns:a16="http://schemas.microsoft.com/office/drawing/2014/main" id="{A9C93924-BFDA-A2E5-2167-327809F24E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4727399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86133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088143" y="946726"/>
            <a:ext cx="5319471" cy="17227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6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6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6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600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600" dirty="0" err="1">
                <a:latin typeface="+mj-lt"/>
                <a:ea typeface="+mj-ea"/>
                <a:cs typeface="+mj-cs"/>
              </a:rPr>
              <a:t>Exprimer</a:t>
            </a:r>
            <a:r>
              <a:rPr lang="en-US" sz="3600" dirty="0"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latin typeface="+mj-lt"/>
                <a:ea typeface="+mj-ea"/>
                <a:cs typeface="+mj-cs"/>
              </a:rPr>
              <a:t>l’obligation</a:t>
            </a:r>
            <a:endParaRPr lang="en-US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5" r="8695"/>
          <a:stretch/>
        </p:blipFill>
        <p:spPr bwMode="auto">
          <a:xfrm>
            <a:off x="6872529" y="282942"/>
            <a:ext cx="5319471" cy="430119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28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0CAA2C-6992-55DC-3B72-35E37DBE58AC}"/>
              </a:ext>
            </a:extLst>
          </p:cNvPr>
          <p:cNvSpPr txBox="1"/>
          <p:nvPr/>
        </p:nvSpPr>
        <p:spPr>
          <a:xfrm>
            <a:off x="967156" y="4092842"/>
            <a:ext cx="6278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/>
              <a:t>Comment exprimer l’obligation ?</a:t>
            </a:r>
          </a:p>
        </p:txBody>
      </p:sp>
      <p:graphicFrame>
        <p:nvGraphicFramePr>
          <p:cNvPr id="3" name="Tableau 9">
            <a:extLst>
              <a:ext uri="{FF2B5EF4-FFF2-40B4-BE49-F238E27FC236}">
                <a16:creationId xmlns:a16="http://schemas.microsoft.com/office/drawing/2014/main" id="{A672C183-A161-3000-7994-3945D49100D2}"/>
              </a:ext>
            </a:extLst>
          </p:cNvPr>
          <p:cNvGraphicFramePr>
            <a:graphicFrameLocks noGrp="1"/>
          </p:cNvGraphicFramePr>
          <p:nvPr/>
        </p:nvGraphicFramePr>
        <p:xfrm>
          <a:off x="1017222" y="4865160"/>
          <a:ext cx="10504218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90258">
                  <a:extLst>
                    <a:ext uri="{9D8B030D-6E8A-4147-A177-3AD203B41FA5}">
                      <a16:colId xmlns:a16="http://schemas.microsoft.com/office/drawing/2014/main" val="4083423508"/>
                    </a:ext>
                  </a:extLst>
                </a:gridCol>
                <a:gridCol w="5013960">
                  <a:extLst>
                    <a:ext uri="{9D8B030D-6E8A-4147-A177-3AD203B41FA5}">
                      <a16:colId xmlns:a16="http://schemas.microsoft.com/office/drawing/2014/main" val="1481061774"/>
                    </a:ext>
                  </a:extLst>
                </a:gridCol>
              </a:tblGrid>
              <a:tr h="462455">
                <a:tc>
                  <a:txBody>
                    <a:bodyPr/>
                    <a:lstStyle/>
                    <a:p>
                      <a:r>
                        <a:rPr lang="fr-FR" sz="3200" dirty="0"/>
                        <a:t>Il faut manger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fr-FR" sz="3200" dirty="0"/>
                        <a:t>des fruits et des légumes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3767285"/>
                  </a:ext>
                </a:extLst>
              </a:tr>
              <a:tr h="462455">
                <a:tc>
                  <a:txBody>
                    <a:bodyPr/>
                    <a:lstStyle/>
                    <a:p>
                      <a:r>
                        <a:rPr lang="fr-FR" sz="3200" dirty="0"/>
                        <a:t>Vous devez manger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34480"/>
                  </a:ext>
                </a:extLst>
              </a:tr>
              <a:tr h="462455">
                <a:tc>
                  <a:txBody>
                    <a:bodyPr/>
                    <a:lstStyle/>
                    <a:p>
                      <a:r>
                        <a:rPr lang="fr-FR" sz="3200" dirty="0"/>
                        <a:t>Mangez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93727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25FE9AB-91ED-B71F-7EFA-8CAF514039A9}"/>
              </a:ext>
            </a:extLst>
          </p:cNvPr>
          <p:cNvSpPr/>
          <p:nvPr/>
        </p:nvSpPr>
        <p:spPr>
          <a:xfrm>
            <a:off x="1088143" y="4927512"/>
            <a:ext cx="5242318" cy="4773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C3A307-BE5F-9405-B9CB-B61788BE0715}"/>
              </a:ext>
            </a:extLst>
          </p:cNvPr>
          <p:cNvSpPr/>
          <p:nvPr/>
        </p:nvSpPr>
        <p:spPr>
          <a:xfrm>
            <a:off x="1088143" y="5518003"/>
            <a:ext cx="5242318" cy="4773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72C834-2200-0F2F-BA56-1C485FEACCF3}"/>
              </a:ext>
            </a:extLst>
          </p:cNvPr>
          <p:cNvSpPr/>
          <p:nvPr/>
        </p:nvSpPr>
        <p:spPr>
          <a:xfrm>
            <a:off x="1088143" y="6089197"/>
            <a:ext cx="5242318" cy="4773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F4DC6C16-5871-47AC-FC46-8102404B83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4727399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8560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46B5A67A-B037-8C16-05F3-F75EE2B6E8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4727399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96651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7" name="Rectangle 3096">
            <a:extLst>
              <a:ext uri="{FF2B5EF4-FFF2-40B4-BE49-F238E27FC236}">
                <a16:creationId xmlns:a16="http://schemas.microsoft.com/office/drawing/2014/main" id="{AAAE94E3-A7DB-4868-B1E3-E49703488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DB6400-97D8-2611-EECC-979BB54B0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279408" cy="1128068"/>
          </a:xfrm>
        </p:spPr>
        <p:txBody>
          <a:bodyPr anchor="ctr">
            <a:normAutofit/>
          </a:bodyPr>
          <a:lstStyle/>
          <a:p>
            <a:r>
              <a:rPr lang="fr-FR" sz="4000"/>
              <a:t>I. Starter</a:t>
            </a:r>
          </a:p>
        </p:txBody>
      </p:sp>
      <p:grpSp>
        <p:nvGrpSpPr>
          <p:cNvPr id="3099" name="Group 3098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3100" name="Rectangle 309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1" name="Rectangle 310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03" name="Rectangle 310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2082E3-2F71-E17A-1876-6225548C3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5049432" cy="3979585"/>
          </a:xfrm>
        </p:spPr>
        <p:txBody>
          <a:bodyPr anchor="t">
            <a:normAutofit/>
          </a:bodyPr>
          <a:lstStyle/>
          <a:p>
            <a:pPr algn="just"/>
            <a:r>
              <a:rPr lang="fr-FR" sz="2400" dirty="0"/>
              <a:t>Regardez l’image du haut, quel est le thème ?</a:t>
            </a:r>
          </a:p>
          <a:p>
            <a:pPr algn="just"/>
            <a:r>
              <a:rPr lang="fr-FR" sz="2400" dirty="0"/>
              <a:t>Êtes-vous allergique à un aliment ? Si oui, lequel ?</a:t>
            </a:r>
          </a:p>
          <a:p>
            <a:pPr algn="just"/>
            <a:r>
              <a:rPr lang="fr-FR" sz="2400" dirty="0"/>
              <a:t>Utilise le QR code pour voir la liste des allergènes au restaurant </a:t>
            </a:r>
            <a:r>
              <a:rPr lang="fr-FR" sz="2400" dirty="0" err="1"/>
              <a:t>O’Tacos</a:t>
            </a:r>
            <a:r>
              <a:rPr lang="fr-FR" sz="2400" dirty="0"/>
              <a:t>. Quels sont les plus fréquents ?</a:t>
            </a:r>
          </a:p>
          <a:p>
            <a:pPr marL="0" indent="0" algn="just">
              <a:buNone/>
            </a:pPr>
            <a:endParaRPr lang="fr-FR" sz="2000" dirty="0"/>
          </a:p>
        </p:txBody>
      </p:sp>
      <p:sp>
        <p:nvSpPr>
          <p:cNvPr id="3105" name="Rectangle 3104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7" name="Rectangle 310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Allergie et intolérance alimentaire | Eufic">
            <a:extLst>
              <a:ext uri="{FF2B5EF4-FFF2-40B4-BE49-F238E27FC236}">
                <a16:creationId xmlns:a16="http://schemas.microsoft.com/office/drawing/2014/main" id="{B0C8B429-D794-371A-A06B-6D88AA382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3423" y="769396"/>
            <a:ext cx="4397433" cy="214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9" name="Rectangle 3108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1A5EF02-59D8-8889-F16D-42B12FB99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904" y="3707894"/>
            <a:ext cx="2498606" cy="251875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823AF2E-7218-BF7B-EBB5-9A535B819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1837" y="5274556"/>
            <a:ext cx="2681307" cy="690568"/>
          </a:xfrm>
          <a:prstGeom prst="rect">
            <a:avLst/>
          </a:prstGeom>
        </p:spPr>
      </p:pic>
      <p:graphicFrame>
        <p:nvGraphicFramePr>
          <p:cNvPr id="6" name="Diagramme 1">
            <a:extLst>
              <a:ext uri="{FF2B5EF4-FFF2-40B4-BE49-F238E27FC236}">
                <a16:creationId xmlns:a16="http://schemas.microsoft.com/office/drawing/2014/main" id="{A6137591-F838-565F-EED6-325A0D4F60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9724021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840047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320D6-1EBA-6071-674A-4101D7635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90996-E068-8521-43BA-5D659CFF0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92BC35C2-C7FD-4E8A-FFF1-0910C3B13427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Prévoir des recettes alternatives 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371A1D44-14DA-B2DC-B424-9FB872A161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0161199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B62A73CD-C99B-952A-A556-4C5194C2EB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C3A9177D-EE22-55B9-3BC0-255C6B0F60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F22FB9-A972-7AFF-DA8B-372E77396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B19E7F-CA71-7EE0-E26E-2322B1515043}"/>
              </a:ext>
            </a:extLst>
          </p:cNvPr>
          <p:cNvSpPr/>
          <p:nvPr/>
        </p:nvSpPr>
        <p:spPr>
          <a:xfrm>
            <a:off x="1742478" y="5229307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6">
            <a:extLst>
              <a:ext uri="{FF2B5EF4-FFF2-40B4-BE49-F238E27FC236}">
                <a16:creationId xmlns:a16="http://schemas.microsoft.com/office/drawing/2014/main" id="{AD049D70-779C-BA4E-4A37-EE6DC7F5AC2D}"/>
              </a:ext>
            </a:extLst>
          </p:cNvPr>
          <p:cNvSpPr txBox="1"/>
          <p:nvPr/>
        </p:nvSpPr>
        <p:spPr>
          <a:xfrm>
            <a:off x="120869" y="6260821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81391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088143" y="946726"/>
            <a:ext cx="5319471" cy="17227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6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6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6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600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600" dirty="0" err="1">
                <a:latin typeface="+mj-lt"/>
                <a:ea typeface="+mj-ea"/>
                <a:cs typeface="+mj-cs"/>
              </a:rPr>
              <a:t>Exprimer</a:t>
            </a:r>
            <a:r>
              <a:rPr lang="en-US" sz="3600" dirty="0"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latin typeface="+mj-lt"/>
                <a:ea typeface="+mj-ea"/>
                <a:cs typeface="+mj-cs"/>
              </a:rPr>
              <a:t>l’interdiction</a:t>
            </a:r>
            <a:endParaRPr lang="en-US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4" r="10424"/>
          <a:stretch/>
        </p:blipFill>
        <p:spPr bwMode="auto">
          <a:xfrm>
            <a:off x="6872529" y="422623"/>
            <a:ext cx="5319471" cy="416151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0CAA2C-6992-55DC-3B72-35E37DBE58AC}"/>
              </a:ext>
            </a:extLst>
          </p:cNvPr>
          <p:cNvSpPr txBox="1"/>
          <p:nvPr/>
        </p:nvSpPr>
        <p:spPr>
          <a:xfrm>
            <a:off x="967156" y="4092842"/>
            <a:ext cx="6278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/>
              <a:t>Comment exprimer l’interdiction ?</a:t>
            </a:r>
          </a:p>
        </p:txBody>
      </p:sp>
      <p:graphicFrame>
        <p:nvGraphicFramePr>
          <p:cNvPr id="3" name="Tableau 9">
            <a:extLst>
              <a:ext uri="{FF2B5EF4-FFF2-40B4-BE49-F238E27FC236}">
                <a16:creationId xmlns:a16="http://schemas.microsoft.com/office/drawing/2014/main" id="{A672C183-A161-3000-7994-3945D4910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575929"/>
              </p:ext>
            </p:extLst>
          </p:nvPr>
        </p:nvGraphicFramePr>
        <p:xfrm>
          <a:off x="1017222" y="4865160"/>
          <a:ext cx="9652880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9269">
                  <a:extLst>
                    <a:ext uri="{9D8B030D-6E8A-4147-A177-3AD203B41FA5}">
                      <a16:colId xmlns:a16="http://schemas.microsoft.com/office/drawing/2014/main" val="4083423508"/>
                    </a:ext>
                  </a:extLst>
                </a:gridCol>
                <a:gridCol w="4103611">
                  <a:extLst>
                    <a:ext uri="{9D8B030D-6E8A-4147-A177-3AD203B41FA5}">
                      <a16:colId xmlns:a16="http://schemas.microsoft.com/office/drawing/2014/main" val="1481061774"/>
                    </a:ext>
                  </a:extLst>
                </a:gridCol>
              </a:tblGrid>
              <a:tr h="462455">
                <a:tc>
                  <a:txBody>
                    <a:bodyPr/>
                    <a:lstStyle/>
                    <a:p>
                      <a:r>
                        <a:rPr lang="fr-FR" sz="3200" dirty="0"/>
                        <a:t>Il ne faut pas manger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fr-FR" sz="3200" dirty="0"/>
                        <a:t>de produits périmés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3767285"/>
                  </a:ext>
                </a:extLst>
              </a:tr>
              <a:tr h="462455">
                <a:tc>
                  <a:txBody>
                    <a:bodyPr/>
                    <a:lstStyle/>
                    <a:p>
                      <a:r>
                        <a:rPr lang="fr-FR" sz="3200" dirty="0"/>
                        <a:t>Vous ne devez pas manger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34480"/>
                  </a:ext>
                </a:extLst>
              </a:tr>
              <a:tr h="462455">
                <a:tc>
                  <a:txBody>
                    <a:bodyPr/>
                    <a:lstStyle/>
                    <a:p>
                      <a:r>
                        <a:rPr lang="fr-FR" sz="3200" dirty="0"/>
                        <a:t>Ne mangez pas 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93727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25FE9AB-91ED-B71F-7EFA-8CAF514039A9}"/>
              </a:ext>
            </a:extLst>
          </p:cNvPr>
          <p:cNvSpPr/>
          <p:nvPr/>
        </p:nvSpPr>
        <p:spPr>
          <a:xfrm>
            <a:off x="1088143" y="4904652"/>
            <a:ext cx="5242318" cy="4773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C3A307-BE5F-9405-B9CB-B61788BE0715}"/>
              </a:ext>
            </a:extLst>
          </p:cNvPr>
          <p:cNvSpPr/>
          <p:nvPr/>
        </p:nvSpPr>
        <p:spPr>
          <a:xfrm>
            <a:off x="1088143" y="5495143"/>
            <a:ext cx="5242318" cy="4773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72C834-2200-0F2F-BA56-1C485FEACCF3}"/>
              </a:ext>
            </a:extLst>
          </p:cNvPr>
          <p:cNvSpPr/>
          <p:nvPr/>
        </p:nvSpPr>
        <p:spPr>
          <a:xfrm>
            <a:off x="1088143" y="6066337"/>
            <a:ext cx="5242318" cy="4773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Sick Oh No Sticker by T A R V E R">
            <a:extLst>
              <a:ext uri="{FF2B5EF4-FFF2-40B4-BE49-F238E27FC236}">
                <a16:creationId xmlns:a16="http://schemas.microsoft.com/office/drawing/2014/main" id="{5B3AE2F0-303F-FAE9-FFD9-C81235EFD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5281194"/>
            <a:ext cx="1023840" cy="102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me 1">
            <a:extLst>
              <a:ext uri="{FF2B5EF4-FFF2-40B4-BE49-F238E27FC236}">
                <a16:creationId xmlns:a16="http://schemas.microsoft.com/office/drawing/2014/main" id="{FC77E863-1F36-683C-4E0B-2264A5BF0B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17081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437827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A0C04C-473F-2879-1079-C2B6CFF8A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6371"/>
            <a:ext cx="10515600" cy="823070"/>
          </a:xfrm>
        </p:spPr>
        <p:txBody>
          <a:bodyPr/>
          <a:lstStyle/>
          <a:p>
            <a:r>
              <a:rPr lang="fr-FR" dirty="0"/>
              <a:t>IV. Grammaire : exprimer l’interdiction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5CDBDC-D7D1-830B-199A-7BB74989E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922" y="3728235"/>
            <a:ext cx="3826635" cy="28781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2B16B40-C6DB-277C-97A6-25809AB60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352" y="1502931"/>
            <a:ext cx="4326109" cy="510345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64C4D88-7613-1956-3061-BC40B3706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922" y="1690688"/>
            <a:ext cx="2867647" cy="186354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1CB4F33-3261-0CAD-31BC-C91E6F5199DC}"/>
              </a:ext>
            </a:extLst>
          </p:cNvPr>
          <p:cNvSpPr txBox="1"/>
          <p:nvPr/>
        </p:nvSpPr>
        <p:spPr>
          <a:xfrm>
            <a:off x="9074612" y="1807890"/>
            <a:ext cx="2882926" cy="44935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2200" dirty="0">
                <a:solidFill>
                  <a:srgbClr val="00B0F0"/>
                </a:solidFill>
              </a:rPr>
              <a:t>a. Réponses libres.</a:t>
            </a:r>
          </a:p>
          <a:p>
            <a:pPr algn="just"/>
            <a:r>
              <a:rPr lang="fr-FR" sz="2200" dirty="0">
                <a:solidFill>
                  <a:srgbClr val="00B0F0"/>
                </a:solidFill>
              </a:rPr>
              <a:t>b. Réponses libres.</a:t>
            </a:r>
          </a:p>
          <a:p>
            <a:pPr algn="just"/>
            <a:r>
              <a:rPr lang="fr-FR" sz="2200" dirty="0">
                <a:solidFill>
                  <a:srgbClr val="00B0F0"/>
                </a:solidFill>
              </a:rPr>
              <a:t>c. Les végétariens ne mangent pas de viande ni de poisson. Les véganes ne mangent aucun produit d’origine animale (ni viande, ni poisson, ni œuf, ni lait…).</a:t>
            </a:r>
          </a:p>
          <a:p>
            <a:pPr algn="just"/>
            <a:r>
              <a:rPr lang="fr-FR" sz="2200" dirty="0">
                <a:solidFill>
                  <a:srgbClr val="00B0F0"/>
                </a:solidFill>
              </a:rPr>
              <a:t>d. Certaines allergies sont très graves et peuvent être mortelles.</a:t>
            </a:r>
          </a:p>
        </p:txBody>
      </p:sp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4E096033-BDC3-E2F5-98CE-D7DBCA5E00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0934136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5838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62D3C7-A54A-F0C2-555F-106C08B06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Grammaire : L’impératif négatif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D8DF4AEF-A493-BDD8-D5F6-47735EF5A0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913117"/>
              </p:ext>
            </p:extLst>
          </p:nvPr>
        </p:nvGraphicFramePr>
        <p:xfrm>
          <a:off x="838200" y="1825625"/>
          <a:ext cx="10515600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34025208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Exprimer l’interdit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242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Buvez en suffisance, mais ne buvez pas de sodas ni d’alcool.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389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Mangez de tout avec modération mais ne vous privez pas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1763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/>
                        <a:t>Règle de grammaire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Pour exprimer l’interdit, on peut utiliser différentes structures :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400" b="1" dirty="0"/>
                        <a:t>L’impératif 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négatif</a:t>
                      </a:r>
                      <a:r>
                        <a:rPr lang="fr-FR" sz="2400" b="1" dirty="0"/>
                        <a:t> </a:t>
                      </a:r>
                      <a:r>
                        <a:rPr lang="fr-FR" sz="2400" dirty="0"/>
                        <a:t>: 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400" b="1" dirty="0"/>
                        <a:t> </a:t>
                      </a:r>
                      <a:r>
                        <a:rPr lang="fr-FR" sz="2400" dirty="0"/>
                        <a:t>buvez 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400" b="1" dirty="0"/>
                        <a:t> </a:t>
                      </a:r>
                      <a:r>
                        <a:rPr lang="fr-FR" sz="2400" dirty="0"/>
                        <a:t>d’alcool.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400" b="1" dirty="0"/>
                        <a:t>Il ne faut pas</a:t>
                      </a:r>
                      <a:r>
                        <a:rPr lang="fr-FR" sz="2400" dirty="0"/>
                        <a:t> : </a:t>
                      </a:r>
                      <a:r>
                        <a:rPr lang="fr-FR" sz="2400" b="1" dirty="0"/>
                        <a:t>Il ne faut pas </a:t>
                      </a:r>
                      <a:r>
                        <a:rPr lang="fr-FR" sz="2400" dirty="0"/>
                        <a:t>boire d’alcool.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400" b="1" dirty="0"/>
                        <a:t>Le verbe DEVOIR</a:t>
                      </a:r>
                      <a:r>
                        <a:rPr lang="fr-FR" sz="2400" dirty="0"/>
                        <a:t> : Vous ne </a:t>
                      </a:r>
                      <a:r>
                        <a:rPr lang="fr-FR" sz="2400" b="1" dirty="0"/>
                        <a:t>devez</a:t>
                      </a:r>
                      <a:r>
                        <a:rPr lang="fr-FR" sz="2400" dirty="0"/>
                        <a:t> pas boire d’alcool.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2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2400" dirty="0"/>
                        <a:t>La négation de l’impératif se forme comme au présent :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400" dirty="0"/>
                        <a:t> + VERBE +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72896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17297CA-C8CE-AC10-6850-35C873A650B4}"/>
              </a:ext>
            </a:extLst>
          </p:cNvPr>
          <p:cNvSpPr/>
          <p:nvPr/>
        </p:nvSpPr>
        <p:spPr>
          <a:xfrm>
            <a:off x="4092678" y="2580967"/>
            <a:ext cx="420328" cy="3539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E9F8EF-9B18-57E4-B605-CAA3879FF669}"/>
              </a:ext>
            </a:extLst>
          </p:cNvPr>
          <p:cNvSpPr/>
          <p:nvPr/>
        </p:nvSpPr>
        <p:spPr>
          <a:xfrm>
            <a:off x="5292213" y="2580967"/>
            <a:ext cx="474406" cy="3539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E882E6-BCCF-D70A-F1D6-BCD9122B461D}"/>
              </a:ext>
            </a:extLst>
          </p:cNvPr>
          <p:cNvSpPr/>
          <p:nvPr/>
        </p:nvSpPr>
        <p:spPr>
          <a:xfrm>
            <a:off x="5712542" y="3069865"/>
            <a:ext cx="383458" cy="3539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E7D53F-ABB0-67E0-68C2-715E932CCC92}"/>
              </a:ext>
            </a:extLst>
          </p:cNvPr>
          <p:cNvSpPr/>
          <p:nvPr/>
        </p:nvSpPr>
        <p:spPr>
          <a:xfrm>
            <a:off x="7538884" y="3069865"/>
            <a:ext cx="474406" cy="3539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7466D0-8426-21A0-5909-78CD56F05BD6}"/>
              </a:ext>
            </a:extLst>
          </p:cNvPr>
          <p:cNvSpPr/>
          <p:nvPr/>
        </p:nvSpPr>
        <p:spPr>
          <a:xfrm>
            <a:off x="838200" y="3856701"/>
            <a:ext cx="10515600" cy="26018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10" name="Diagramme 1">
            <a:extLst>
              <a:ext uri="{FF2B5EF4-FFF2-40B4-BE49-F238E27FC236}">
                <a16:creationId xmlns:a16="http://schemas.microsoft.com/office/drawing/2014/main" id="{197B79BE-2BF9-349D-D087-5400471260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17081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7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36C6821-A38D-ABC8-CBE8-A1F128323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5 p.41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34868B-5089-D935-BB55-74364F06C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441" y="2633472"/>
            <a:ext cx="8590070" cy="3586353"/>
          </a:xfrm>
          <a:prstGeom prst="rect">
            <a:avLst/>
          </a:prstGeom>
        </p:spPr>
      </p:pic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817913E9-4219-8F2D-5C49-513028D204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17081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610848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A779D13-20E9-6A71-63CF-8ECE5B8E8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 3 p.50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B34EA69-303E-2558-51A2-0B25310DBD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135"/>
          <a:stretch/>
        </p:blipFill>
        <p:spPr>
          <a:xfrm>
            <a:off x="704343" y="1675228"/>
            <a:ext cx="10783313" cy="4256446"/>
          </a:xfrm>
          <a:prstGeom prst="rect">
            <a:avLst/>
          </a:prstGeom>
        </p:spPr>
      </p:pic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DA73D322-9908-E395-6BD3-F0367836AE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17081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61471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E11625B-9B99-070D-EFCD-8000ACCD6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390525"/>
            <a:ext cx="10909640" cy="15103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9 p.45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8F2A670-7061-FC93-648E-FCBBAB5DB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77" y="3387884"/>
            <a:ext cx="10118598" cy="2377868"/>
          </a:xfrm>
          <a:prstGeom prst="rect">
            <a:avLst/>
          </a:prstGeom>
        </p:spPr>
      </p:pic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47E56F1C-8C06-771E-E1AB-1FED159645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17081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87742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graphicFrame>
        <p:nvGraphicFramePr>
          <p:cNvPr id="3" name="Diagramme 1">
            <a:extLst>
              <a:ext uri="{FF2B5EF4-FFF2-40B4-BE49-F238E27FC236}">
                <a16:creationId xmlns:a16="http://schemas.microsoft.com/office/drawing/2014/main" id="{87786367-F1DD-0BFC-57B1-C782370E66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17081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37146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088143" y="946726"/>
            <a:ext cx="5319471" cy="17227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6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6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6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600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600" dirty="0" err="1">
                <a:latin typeface="+mj-lt"/>
                <a:ea typeface="+mj-ea"/>
                <a:cs typeface="+mj-cs"/>
              </a:rPr>
              <a:t>Exprimer</a:t>
            </a:r>
            <a:r>
              <a:rPr lang="en-US" sz="3600" dirty="0"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latin typeface="+mj-lt"/>
                <a:ea typeface="+mj-ea"/>
                <a:cs typeface="+mj-cs"/>
              </a:rPr>
              <a:t>l’interdiction</a:t>
            </a:r>
            <a:endParaRPr lang="en-US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4" r="10424"/>
          <a:stretch/>
        </p:blipFill>
        <p:spPr bwMode="auto">
          <a:xfrm>
            <a:off x="6872529" y="282942"/>
            <a:ext cx="5319471" cy="430119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0CAA2C-6992-55DC-3B72-35E37DBE58AC}"/>
              </a:ext>
            </a:extLst>
          </p:cNvPr>
          <p:cNvSpPr txBox="1"/>
          <p:nvPr/>
        </p:nvSpPr>
        <p:spPr>
          <a:xfrm>
            <a:off x="967156" y="4092842"/>
            <a:ext cx="6278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/>
              <a:t>Comment exprimer l’interdiction ?</a:t>
            </a:r>
          </a:p>
        </p:txBody>
      </p:sp>
      <p:graphicFrame>
        <p:nvGraphicFramePr>
          <p:cNvPr id="3" name="Tableau 9">
            <a:extLst>
              <a:ext uri="{FF2B5EF4-FFF2-40B4-BE49-F238E27FC236}">
                <a16:creationId xmlns:a16="http://schemas.microsoft.com/office/drawing/2014/main" id="{A672C183-A161-3000-7994-3945D49100D2}"/>
              </a:ext>
            </a:extLst>
          </p:cNvPr>
          <p:cNvGraphicFramePr>
            <a:graphicFrameLocks noGrp="1"/>
          </p:cNvGraphicFramePr>
          <p:nvPr/>
        </p:nvGraphicFramePr>
        <p:xfrm>
          <a:off x="1017222" y="4865160"/>
          <a:ext cx="9652880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9269">
                  <a:extLst>
                    <a:ext uri="{9D8B030D-6E8A-4147-A177-3AD203B41FA5}">
                      <a16:colId xmlns:a16="http://schemas.microsoft.com/office/drawing/2014/main" val="4083423508"/>
                    </a:ext>
                  </a:extLst>
                </a:gridCol>
                <a:gridCol w="4103611">
                  <a:extLst>
                    <a:ext uri="{9D8B030D-6E8A-4147-A177-3AD203B41FA5}">
                      <a16:colId xmlns:a16="http://schemas.microsoft.com/office/drawing/2014/main" val="1481061774"/>
                    </a:ext>
                  </a:extLst>
                </a:gridCol>
              </a:tblGrid>
              <a:tr h="462455">
                <a:tc>
                  <a:txBody>
                    <a:bodyPr/>
                    <a:lstStyle/>
                    <a:p>
                      <a:r>
                        <a:rPr lang="fr-FR" sz="3200" dirty="0"/>
                        <a:t>Il ne faut pas manger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fr-FR" sz="3200" dirty="0"/>
                        <a:t>de produits périmés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3767285"/>
                  </a:ext>
                </a:extLst>
              </a:tr>
              <a:tr h="462455">
                <a:tc>
                  <a:txBody>
                    <a:bodyPr/>
                    <a:lstStyle/>
                    <a:p>
                      <a:r>
                        <a:rPr lang="fr-FR" sz="3200" dirty="0"/>
                        <a:t>Vous ne devez pas manger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34480"/>
                  </a:ext>
                </a:extLst>
              </a:tr>
              <a:tr h="462455">
                <a:tc>
                  <a:txBody>
                    <a:bodyPr/>
                    <a:lstStyle/>
                    <a:p>
                      <a:r>
                        <a:rPr lang="fr-FR" sz="3200" dirty="0"/>
                        <a:t>Ne mangez pas 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93727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25FE9AB-91ED-B71F-7EFA-8CAF514039A9}"/>
              </a:ext>
            </a:extLst>
          </p:cNvPr>
          <p:cNvSpPr/>
          <p:nvPr/>
        </p:nvSpPr>
        <p:spPr>
          <a:xfrm>
            <a:off x="1088143" y="4904652"/>
            <a:ext cx="5242318" cy="4773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C3A307-BE5F-9405-B9CB-B61788BE0715}"/>
              </a:ext>
            </a:extLst>
          </p:cNvPr>
          <p:cNvSpPr/>
          <p:nvPr/>
        </p:nvSpPr>
        <p:spPr>
          <a:xfrm>
            <a:off x="1088143" y="5495143"/>
            <a:ext cx="5242318" cy="4773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72C834-2200-0F2F-BA56-1C485FEACCF3}"/>
              </a:ext>
            </a:extLst>
          </p:cNvPr>
          <p:cNvSpPr/>
          <p:nvPr/>
        </p:nvSpPr>
        <p:spPr>
          <a:xfrm>
            <a:off x="1088143" y="6066337"/>
            <a:ext cx="5242318" cy="4773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Sick Oh No Sticker by T A R V E R">
            <a:extLst>
              <a:ext uri="{FF2B5EF4-FFF2-40B4-BE49-F238E27FC236}">
                <a16:creationId xmlns:a16="http://schemas.microsoft.com/office/drawing/2014/main" id="{5B3AE2F0-303F-FAE9-FFD9-C81235EFD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5281194"/>
            <a:ext cx="1023840" cy="102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EEF803EA-A230-C97F-5F1A-8F76B1039F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17081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8750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CF1076CA-1D32-7621-18A0-8E47B7FE6E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170817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6335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C749D-890C-000B-C983-4823D06DD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B2394-963F-D3D2-3CEA-E85CDB0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243"/>
            <a:ext cx="10515600" cy="890128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5F85C-64ED-AD3E-C5AF-04746E709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30BAE075-4823-6E6D-F1C7-E1F4DC46B59C}"/>
              </a:ext>
            </a:extLst>
          </p:cNvPr>
          <p:cNvSpPr/>
          <p:nvPr/>
        </p:nvSpPr>
        <p:spPr>
          <a:xfrm>
            <a:off x="609601" y="1690023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E4448FC5-3A30-7CBA-2F18-9EB709ACE6E2}"/>
              </a:ext>
            </a:extLst>
          </p:cNvPr>
          <p:cNvGraphicFramePr>
            <a:graphicFrameLocks/>
          </p:cNvGraphicFramePr>
          <p:nvPr/>
        </p:nvGraphicFramePr>
        <p:xfrm>
          <a:off x="632372" y="3257442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32F052D-7455-E346-D3E2-03C5696AD1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7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98CD3DCB-61DF-3B6E-DF08-275E44DB34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1756345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5EBDD5-F140-0400-B0FA-B7633D53C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23ABEC6B-4819-7D29-97EA-A433FD7747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me 1">
            <a:extLst>
              <a:ext uri="{FF2B5EF4-FFF2-40B4-BE49-F238E27FC236}">
                <a16:creationId xmlns:a16="http://schemas.microsoft.com/office/drawing/2014/main" id="{AD8D487A-30B8-1A0C-12EB-B151B8BBB5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4717746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52224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703A8-8380-0E45-43C1-B5C26C5F6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71EC4-37D1-7F33-D175-2CD383AAD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CE03A815-2A68-5547-E12A-1D74B7FE949B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Prévoir des recettes alternatives 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F31AC45-0FFD-457E-BFB0-AD0919BB7D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1325080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A45E245-B90F-AA02-A552-6DB5EF9CC1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DD0B5ED6-3443-ADE8-3B6F-9402B732B6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ED2AA7-EBF2-31D8-B264-6251E5F62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40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BFEE45-2385-CC99-8EC1-A8746B3B9DC2}"/>
              </a:ext>
            </a:extLst>
          </p:cNvPr>
          <p:cNvSpPr/>
          <p:nvPr/>
        </p:nvSpPr>
        <p:spPr>
          <a:xfrm>
            <a:off x="1733932" y="4930204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6">
            <a:extLst>
              <a:ext uri="{FF2B5EF4-FFF2-40B4-BE49-F238E27FC236}">
                <a16:creationId xmlns:a16="http://schemas.microsoft.com/office/drawing/2014/main" id="{59863769-CB91-7289-5E86-0094FE0F82A3}"/>
              </a:ext>
            </a:extLst>
          </p:cNvPr>
          <p:cNvSpPr txBox="1"/>
          <p:nvPr/>
        </p:nvSpPr>
        <p:spPr>
          <a:xfrm>
            <a:off x="120869" y="6260821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96902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00578" y="496363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Remplacer</a:t>
            </a:r>
            <a:r>
              <a:rPr lang="en-US" sz="3067" dirty="0">
                <a:latin typeface="+mj-lt"/>
                <a:ea typeface="+mj-ea"/>
                <a:cs typeface="+mj-cs"/>
              </a:rPr>
              <a:t> </a:t>
            </a:r>
            <a:r>
              <a:rPr lang="en-US" sz="3067" dirty="0" err="1">
                <a:latin typeface="+mj-lt"/>
                <a:ea typeface="+mj-ea"/>
                <a:cs typeface="+mj-cs"/>
              </a:rPr>
              <a:t>une</a:t>
            </a:r>
            <a:r>
              <a:rPr lang="en-US" sz="3067" dirty="0">
                <a:latin typeface="+mj-lt"/>
                <a:ea typeface="+mj-ea"/>
                <a:cs typeface="+mj-cs"/>
              </a:rPr>
              <a:t> </a:t>
            </a:r>
            <a:r>
              <a:rPr lang="en-US" sz="3067" dirty="0" err="1">
                <a:latin typeface="+mj-lt"/>
                <a:ea typeface="+mj-ea"/>
                <a:cs typeface="+mj-cs"/>
              </a:rPr>
              <a:t>quantité</a:t>
            </a:r>
            <a:endParaRPr lang="en-US" sz="3067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" r="3622"/>
          <a:stretch/>
        </p:blipFill>
        <p:spPr bwMode="auto">
          <a:xfrm>
            <a:off x="5050451" y="1074419"/>
            <a:ext cx="7141549" cy="577448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0CAA2C-6992-55DC-3B72-35E37DBE58AC}"/>
              </a:ext>
            </a:extLst>
          </p:cNvPr>
          <p:cNvSpPr txBox="1"/>
          <p:nvPr/>
        </p:nvSpPr>
        <p:spPr>
          <a:xfrm>
            <a:off x="309758" y="2277615"/>
            <a:ext cx="4559421" cy="4610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200" dirty="0"/>
              <a:t>K : On va faire un fraisier ! Tu as des fraises chez toi ?</a:t>
            </a:r>
          </a:p>
          <a:p>
            <a:pPr algn="just">
              <a:lnSpc>
                <a:spcPct val="150000"/>
              </a:lnSpc>
            </a:pPr>
            <a:r>
              <a:rPr lang="fr-FR" sz="2200" dirty="0"/>
              <a:t>L   : Oui bien-sûr! J’en ai beaucoup car mes enfants adorent ça !</a:t>
            </a:r>
          </a:p>
          <a:p>
            <a:pPr algn="just">
              <a:lnSpc>
                <a:spcPct val="150000"/>
              </a:lnSpc>
            </a:pPr>
            <a:r>
              <a:rPr lang="fr-FR" sz="2200" dirty="0"/>
              <a:t>K : Tu as du beurre ? </a:t>
            </a:r>
          </a:p>
          <a:p>
            <a:pPr algn="just">
              <a:lnSpc>
                <a:spcPct val="150000"/>
              </a:lnSpc>
            </a:pPr>
            <a:r>
              <a:rPr lang="fr-FR" sz="2200" dirty="0"/>
              <a:t>M : Oui, j’en ai aussi.</a:t>
            </a:r>
          </a:p>
          <a:p>
            <a:pPr algn="just">
              <a:lnSpc>
                <a:spcPct val="150000"/>
              </a:lnSpc>
            </a:pPr>
            <a:r>
              <a:rPr lang="fr-FR" sz="2200" dirty="0"/>
              <a:t>K : Tu as de la confiture ?</a:t>
            </a:r>
          </a:p>
          <a:p>
            <a:pPr algn="just">
              <a:lnSpc>
                <a:spcPct val="150000"/>
              </a:lnSpc>
            </a:pPr>
            <a:r>
              <a:rPr lang="fr-FR" sz="2200" dirty="0"/>
              <a:t>M : Non, je n’en ai pas, il faut en acheter 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5FE9AB-91ED-B71F-7EFA-8CAF514039A9}"/>
              </a:ext>
            </a:extLst>
          </p:cNvPr>
          <p:cNvSpPr/>
          <p:nvPr/>
        </p:nvSpPr>
        <p:spPr>
          <a:xfrm>
            <a:off x="2535295" y="3443475"/>
            <a:ext cx="337445" cy="368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 sz="22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44FCE6-2FA8-09DB-E24D-D3BCE4A76B72}"/>
              </a:ext>
            </a:extLst>
          </p:cNvPr>
          <p:cNvSpPr/>
          <p:nvPr/>
        </p:nvSpPr>
        <p:spPr>
          <a:xfrm>
            <a:off x="1491355" y="4975095"/>
            <a:ext cx="299345" cy="368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 sz="2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7655F7-E1B7-4AC3-9F49-C58E3A904998}"/>
              </a:ext>
            </a:extLst>
          </p:cNvPr>
          <p:cNvSpPr/>
          <p:nvPr/>
        </p:nvSpPr>
        <p:spPr>
          <a:xfrm>
            <a:off x="2041392" y="5957037"/>
            <a:ext cx="299345" cy="368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 sz="2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F8D34A-E2E0-4AD9-8F8B-E31BBA8F2CDC}"/>
              </a:ext>
            </a:extLst>
          </p:cNvPr>
          <p:cNvSpPr/>
          <p:nvPr/>
        </p:nvSpPr>
        <p:spPr>
          <a:xfrm>
            <a:off x="3999732" y="5957037"/>
            <a:ext cx="299345" cy="368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 sz="2200"/>
          </a:p>
        </p:txBody>
      </p:sp>
      <p:pic>
        <p:nvPicPr>
          <p:cNvPr id="3074" name="Picture 2" descr="Masque de Kylian Mbappé - Aux Feux de la Fête - Paris">
            <a:extLst>
              <a:ext uri="{FF2B5EF4-FFF2-40B4-BE49-F238E27FC236}">
                <a16:creationId xmlns:a16="http://schemas.microsoft.com/office/drawing/2014/main" id="{814BDCFB-0275-38F9-4F31-E3A595C5A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31" y="2275203"/>
            <a:ext cx="400251" cy="5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Masque de Kylian Mbappé - Aux Feux de la Fête - Paris">
            <a:extLst>
              <a:ext uri="{FF2B5EF4-FFF2-40B4-BE49-F238E27FC236}">
                <a16:creationId xmlns:a16="http://schemas.microsoft.com/office/drawing/2014/main" id="{2EDD8088-2E95-DE9A-C4C7-9D6578E20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29" y="4320159"/>
            <a:ext cx="400251" cy="5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Masque de Kylian Mbappé - Aux Feux de la Fête - Paris">
            <a:extLst>
              <a:ext uri="{FF2B5EF4-FFF2-40B4-BE49-F238E27FC236}">
                <a16:creationId xmlns:a16="http://schemas.microsoft.com/office/drawing/2014/main" id="{7614AD2B-E4A2-9EA5-94E7-55C59D4AC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29" y="5356497"/>
            <a:ext cx="400251" cy="5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AD3C32D1-2738-09E0-1729-B0248982C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96" y="3311541"/>
            <a:ext cx="563316" cy="5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185397F7-197B-E174-EE56-A1C7435B3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96" y="4838328"/>
            <a:ext cx="563316" cy="5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7655B048-6D7C-BEEC-B7F9-DADD680B7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96" y="5888132"/>
            <a:ext cx="563316" cy="5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me 1">
            <a:extLst>
              <a:ext uri="{FF2B5EF4-FFF2-40B4-BE49-F238E27FC236}">
                <a16:creationId xmlns:a16="http://schemas.microsoft.com/office/drawing/2014/main" id="{BF03AECC-A38A-0FF1-D9C9-82AF57BD0E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771328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80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10" grpId="0" animBg="1"/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B784D-3964-341E-C29F-CA1EBD3A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180" y="422623"/>
            <a:ext cx="10900476" cy="748526"/>
          </a:xfrm>
        </p:spPr>
        <p:txBody>
          <a:bodyPr>
            <a:normAutofit/>
          </a:bodyPr>
          <a:lstStyle/>
          <a:p>
            <a:r>
              <a:rPr lang="fr-FR" sz="3600" dirty="0"/>
              <a:t>V. Grammaire : remplacer une quantité</a:t>
            </a:r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6F293192-5B5E-2844-C3BF-65C9FB6810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599591"/>
              </p:ext>
            </p:extLst>
          </p:nvPr>
        </p:nvGraphicFramePr>
        <p:xfrm>
          <a:off x="696180" y="1472580"/>
          <a:ext cx="5839793" cy="4491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9793">
                  <a:extLst>
                    <a:ext uri="{9D8B030D-6E8A-4147-A177-3AD203B41FA5}">
                      <a16:colId xmlns:a16="http://schemas.microsoft.com/office/drawing/2014/main" val="1067999470"/>
                    </a:ext>
                  </a:extLst>
                </a:gridCol>
              </a:tblGrid>
              <a:tr h="981598">
                <a:tc>
                  <a:txBody>
                    <a:bodyPr/>
                    <a:lstStyle/>
                    <a:p>
                      <a:r>
                        <a:rPr lang="fr-FR" sz="3200" dirty="0"/>
                        <a:t>Remplacer une quantité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688690"/>
                  </a:ext>
                </a:extLst>
              </a:tr>
              <a:tr h="671619">
                <a:tc>
                  <a:txBody>
                    <a:bodyPr/>
                    <a:lstStyle/>
                    <a:p>
                      <a:r>
                        <a:rPr lang="fr-FR" sz="2400" i="0" dirty="0"/>
                        <a:t>Pas besoin d’en acheter, j’en ai 7 dans le réfrigérateur.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0643"/>
                  </a:ext>
                </a:extLst>
              </a:tr>
              <a:tr h="671619">
                <a:tc>
                  <a:txBody>
                    <a:bodyPr/>
                    <a:lstStyle/>
                    <a:p>
                      <a:r>
                        <a:rPr lang="fr-FR" sz="2400" i="0" dirty="0"/>
                        <a:t>Il y a du concombre. J’en prends un ou deux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938479"/>
                  </a:ext>
                </a:extLst>
              </a:tr>
              <a:tr h="671619">
                <a:tc>
                  <a:txBody>
                    <a:bodyPr/>
                    <a:lstStyle/>
                    <a:p>
                      <a:r>
                        <a:rPr lang="fr-FR" sz="2400" i="0" dirty="0"/>
                        <a:t>Voilà les salades, on en achète une.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906684"/>
                  </a:ext>
                </a:extLst>
              </a:tr>
              <a:tr h="671619">
                <a:tc>
                  <a:txBody>
                    <a:bodyPr/>
                    <a:lstStyle/>
                    <a:p>
                      <a:r>
                        <a:rPr lang="fr-FR" sz="2400" i="0" dirty="0"/>
                        <a:t>Prends-en au moins deux.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683666"/>
                  </a:ext>
                </a:extLst>
              </a:tr>
              <a:tr h="6716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i="0" dirty="0"/>
                        <a:t>Non, j’en prends une grande.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373565"/>
                  </a:ext>
                </a:extLst>
              </a:tr>
            </a:tbl>
          </a:graphicData>
        </a:graphic>
      </p:graphicFrame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28AB15D8-715E-B7CB-7162-93FC54127D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673645" y="940191"/>
            <a:ext cx="5518355" cy="5917809"/>
          </a:xfrm>
          <a:prstGeom prst="rect">
            <a:avLst/>
          </a:prstGeom>
        </p:spPr>
      </p:pic>
      <p:graphicFrame>
        <p:nvGraphicFramePr>
          <p:cNvPr id="5" name="Diagramme 1">
            <a:extLst>
              <a:ext uri="{FF2B5EF4-FFF2-40B4-BE49-F238E27FC236}">
                <a16:creationId xmlns:a16="http://schemas.microsoft.com/office/drawing/2014/main" id="{713AC325-ABC8-D195-18E9-E7DC6749E2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5440761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7" name="26_P41_EX03">
            <a:hlinkClick r:id="" action="ppaction://media"/>
            <a:extLst>
              <a:ext uri="{FF2B5EF4-FFF2-40B4-BE49-F238E27FC236}">
                <a16:creationId xmlns:a16="http://schemas.microsoft.com/office/drawing/2014/main" id="{AD407166-B634-8C6F-EA28-E0D3B3D5E0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32822" y="422623"/>
            <a:ext cx="1428904" cy="142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5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1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A0C04C-473F-2879-1079-C2B6CFF8A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6410"/>
            <a:ext cx="10515600" cy="748245"/>
          </a:xfrm>
        </p:spPr>
        <p:txBody>
          <a:bodyPr/>
          <a:lstStyle/>
          <a:p>
            <a:r>
              <a:rPr lang="fr-FR" dirty="0"/>
              <a:t>Grammaire : le pronom EN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997483B4-AC87-FE22-DAFC-4813A19DD1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98752"/>
              </p:ext>
            </p:extLst>
          </p:nvPr>
        </p:nvGraphicFramePr>
        <p:xfrm>
          <a:off x="696179" y="1472580"/>
          <a:ext cx="10515600" cy="4375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06799947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048692145"/>
                    </a:ext>
                  </a:extLst>
                </a:gridCol>
              </a:tblGrid>
              <a:tr h="789408">
                <a:tc>
                  <a:txBody>
                    <a:bodyPr/>
                    <a:lstStyle/>
                    <a:p>
                      <a:r>
                        <a:rPr lang="fr-FR" sz="3200" dirty="0"/>
                        <a:t>Remplacer une quantité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3200" dirty="0"/>
                        <a:t>Le pronom remplace…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688690"/>
                  </a:ext>
                </a:extLst>
              </a:tr>
              <a:tr h="879626">
                <a:tc>
                  <a:txBody>
                    <a:bodyPr/>
                    <a:lstStyle/>
                    <a:p>
                      <a:r>
                        <a:rPr lang="fr-FR" sz="2400" i="0" dirty="0">
                          <a:solidFill>
                            <a:schemeClr val="tx1"/>
                          </a:solidFill>
                        </a:rPr>
                        <a:t>Pas besoin d’en acheter, j’en ai 7 dans le réfrigérateur.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i="0" dirty="0">
                          <a:solidFill>
                            <a:srgbClr val="FF0000"/>
                          </a:solidFill>
                        </a:rPr>
                        <a:t>Des tomates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0643"/>
                  </a:ext>
                </a:extLst>
              </a:tr>
              <a:tr h="879626">
                <a:tc>
                  <a:txBody>
                    <a:bodyPr/>
                    <a:lstStyle/>
                    <a:p>
                      <a:r>
                        <a:rPr lang="fr-FR" sz="2400" i="0" dirty="0">
                          <a:solidFill>
                            <a:schemeClr val="tx1"/>
                          </a:solidFill>
                        </a:rPr>
                        <a:t>Il y a du concombre. J’en prends un ou deux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i="0" dirty="0">
                          <a:solidFill>
                            <a:srgbClr val="FF0000"/>
                          </a:solidFill>
                        </a:rPr>
                        <a:t>Du concombre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938479"/>
                  </a:ext>
                </a:extLst>
              </a:tr>
              <a:tr h="608972">
                <a:tc>
                  <a:txBody>
                    <a:bodyPr/>
                    <a:lstStyle/>
                    <a:p>
                      <a:r>
                        <a:rPr lang="fr-FR" sz="2400" i="0" dirty="0">
                          <a:solidFill>
                            <a:schemeClr val="tx1"/>
                          </a:solidFill>
                        </a:rPr>
                        <a:t>Voilà les salades, on en achète une.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i="0" dirty="0">
                          <a:solidFill>
                            <a:srgbClr val="FF0000"/>
                          </a:solidFill>
                        </a:rPr>
                        <a:t>Une salade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906684"/>
                  </a:ext>
                </a:extLst>
              </a:tr>
              <a:tr h="608972">
                <a:tc>
                  <a:txBody>
                    <a:bodyPr/>
                    <a:lstStyle/>
                    <a:p>
                      <a:r>
                        <a:rPr lang="fr-FR" sz="2400" i="0" dirty="0">
                          <a:solidFill>
                            <a:schemeClr val="tx1"/>
                          </a:solidFill>
                        </a:rPr>
                        <a:t>Prends-en au moins deux.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i="0" dirty="0">
                          <a:solidFill>
                            <a:srgbClr val="FF0000"/>
                          </a:solidFill>
                        </a:rPr>
                        <a:t>Une boîte de maïs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683666"/>
                  </a:ext>
                </a:extLst>
              </a:tr>
              <a:tr h="6089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i="0" dirty="0">
                          <a:solidFill>
                            <a:schemeClr val="tx1"/>
                          </a:solidFill>
                        </a:rPr>
                        <a:t>Non, j’en prends une grande.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i="0" dirty="0">
                          <a:solidFill>
                            <a:srgbClr val="FF0000"/>
                          </a:solidFill>
                        </a:rPr>
                        <a:t>Une boîte de maïs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37356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3D5F03C-C0CF-1631-9090-37B37935470E}"/>
              </a:ext>
            </a:extLst>
          </p:cNvPr>
          <p:cNvSpPr/>
          <p:nvPr/>
        </p:nvSpPr>
        <p:spPr>
          <a:xfrm>
            <a:off x="5995283" y="2297927"/>
            <a:ext cx="5088835" cy="7871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5249F9-ACB6-3EAB-E948-DAF430EB2E04}"/>
              </a:ext>
            </a:extLst>
          </p:cNvPr>
          <p:cNvSpPr/>
          <p:nvPr/>
        </p:nvSpPr>
        <p:spPr>
          <a:xfrm>
            <a:off x="5995283" y="3186113"/>
            <a:ext cx="5088835" cy="7871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12CAFA-CC10-0511-D918-BE26D95F7179}"/>
              </a:ext>
            </a:extLst>
          </p:cNvPr>
          <p:cNvSpPr/>
          <p:nvPr/>
        </p:nvSpPr>
        <p:spPr>
          <a:xfrm>
            <a:off x="5995283" y="4069288"/>
            <a:ext cx="5088835" cy="510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2FEA3A-77CD-6C68-0B21-0DDE300D5EE2}"/>
              </a:ext>
            </a:extLst>
          </p:cNvPr>
          <p:cNvSpPr/>
          <p:nvPr/>
        </p:nvSpPr>
        <p:spPr>
          <a:xfrm>
            <a:off x="5995283" y="4675948"/>
            <a:ext cx="5088835" cy="510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D4E792-30EF-C96C-D375-67ACE1BFDDF6}"/>
              </a:ext>
            </a:extLst>
          </p:cNvPr>
          <p:cNvSpPr/>
          <p:nvPr/>
        </p:nvSpPr>
        <p:spPr>
          <a:xfrm>
            <a:off x="5995283" y="5314275"/>
            <a:ext cx="5088835" cy="510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CD6181-2B64-3C86-7A4A-5F89D4EB2FC5}"/>
              </a:ext>
            </a:extLst>
          </p:cNvPr>
          <p:cNvSpPr txBox="1"/>
          <p:nvPr/>
        </p:nvSpPr>
        <p:spPr>
          <a:xfrm>
            <a:off x="696179" y="6157032"/>
            <a:ext cx="1051560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Les quantités sont-elles définies ou indéfinies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DD7252-B9D5-B596-4BC5-C5E01C97DE88}"/>
              </a:ext>
            </a:extLst>
          </p:cNvPr>
          <p:cNvSpPr/>
          <p:nvPr/>
        </p:nvSpPr>
        <p:spPr>
          <a:xfrm>
            <a:off x="2377440" y="2377440"/>
            <a:ext cx="358140" cy="259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FB8215-C63B-06EA-B931-28E59DE390E2}"/>
              </a:ext>
            </a:extLst>
          </p:cNvPr>
          <p:cNvSpPr/>
          <p:nvPr/>
        </p:nvSpPr>
        <p:spPr>
          <a:xfrm>
            <a:off x="3929762" y="2377440"/>
            <a:ext cx="358140" cy="259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726808-3390-925F-BA2B-761F871094EC}"/>
              </a:ext>
            </a:extLst>
          </p:cNvPr>
          <p:cNvSpPr/>
          <p:nvPr/>
        </p:nvSpPr>
        <p:spPr>
          <a:xfrm>
            <a:off x="3477298" y="3243401"/>
            <a:ext cx="358140" cy="259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9C506B-7981-0E25-CCF6-321B90324090}"/>
              </a:ext>
            </a:extLst>
          </p:cNvPr>
          <p:cNvSpPr/>
          <p:nvPr/>
        </p:nvSpPr>
        <p:spPr>
          <a:xfrm>
            <a:off x="3298228" y="4132176"/>
            <a:ext cx="358140" cy="259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5E15CD-EBF7-A6BF-8D4A-9CDF96DDCD3D}"/>
              </a:ext>
            </a:extLst>
          </p:cNvPr>
          <p:cNvSpPr/>
          <p:nvPr/>
        </p:nvSpPr>
        <p:spPr>
          <a:xfrm>
            <a:off x="1718932" y="4769372"/>
            <a:ext cx="358140" cy="259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CC088C-660D-750B-9643-AC9A5776992F}"/>
              </a:ext>
            </a:extLst>
          </p:cNvPr>
          <p:cNvSpPr/>
          <p:nvPr/>
        </p:nvSpPr>
        <p:spPr>
          <a:xfrm>
            <a:off x="1561557" y="5355990"/>
            <a:ext cx="358140" cy="259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6" name="Diagramme 1">
            <a:extLst>
              <a:ext uri="{FF2B5EF4-FFF2-40B4-BE49-F238E27FC236}">
                <a16:creationId xmlns:a16="http://schemas.microsoft.com/office/drawing/2014/main" id="{3FAA092C-6682-69B2-0023-E8DF0A64A3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771328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083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3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7BFE2A-5818-43B8-AEAA-EDF695AEC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126" y="329184"/>
            <a:ext cx="10884674" cy="70320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normAutofit/>
          </a:bodyPr>
          <a:lstStyle/>
          <a:p>
            <a:pPr algn="ctr"/>
            <a:r>
              <a:rPr lang="fr-FR" sz="3400" dirty="0"/>
              <a:t>Le pronom EN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D2A24997-7091-742A-4DF1-89F6D45A30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8253146"/>
              </p:ext>
            </p:extLst>
          </p:nvPr>
        </p:nvGraphicFramePr>
        <p:xfrm>
          <a:off x="469126" y="1831000"/>
          <a:ext cx="10884674" cy="48559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5227">
                  <a:extLst>
                    <a:ext uri="{9D8B030D-6E8A-4147-A177-3AD203B41FA5}">
                      <a16:colId xmlns:a16="http://schemas.microsoft.com/office/drawing/2014/main" val="851656346"/>
                    </a:ext>
                  </a:extLst>
                </a:gridCol>
                <a:gridCol w="3805227">
                  <a:extLst>
                    <a:ext uri="{9D8B030D-6E8A-4147-A177-3AD203B41FA5}">
                      <a16:colId xmlns:a16="http://schemas.microsoft.com/office/drawing/2014/main" val="322938252"/>
                    </a:ext>
                  </a:extLst>
                </a:gridCol>
                <a:gridCol w="3274220">
                  <a:extLst>
                    <a:ext uri="{9D8B030D-6E8A-4147-A177-3AD203B41FA5}">
                      <a16:colId xmlns:a16="http://schemas.microsoft.com/office/drawing/2014/main" val="2837951299"/>
                    </a:ext>
                  </a:extLst>
                </a:gridCol>
              </a:tblGrid>
              <a:tr h="346571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Exemple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Pronom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975139"/>
                  </a:ext>
                </a:extLst>
              </a:tr>
              <a:tr h="346571">
                <a:tc rowSpan="6"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 - Un 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article indéfini </a:t>
                      </a:r>
                    </a:p>
                    <a:p>
                      <a:pPr algn="ctr"/>
                      <a:r>
                        <a:rPr lang="fr-FR" sz="2000" dirty="0"/>
                        <a:t>(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un, une, des</a:t>
                      </a:r>
                      <a:r>
                        <a:rPr lang="fr-FR" sz="2000" dirty="0"/>
                        <a:t>) </a:t>
                      </a:r>
                      <a:endParaRPr lang="fr-FR" sz="2000" b="1" dirty="0"/>
                    </a:p>
                    <a:p>
                      <a:pPr algn="ctr"/>
                      <a:endParaRPr lang="fr-FR" sz="2000" dirty="0"/>
                    </a:p>
                    <a:p>
                      <a:pPr algn="ctr"/>
                      <a:r>
                        <a:rPr lang="fr-FR" sz="2000" dirty="0"/>
                        <a:t> - Une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 quantité définie </a:t>
                      </a:r>
                    </a:p>
                    <a:p>
                      <a:pPr algn="ctr"/>
                      <a:r>
                        <a:rPr lang="fr-FR" sz="2000" dirty="0"/>
                        <a:t>(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un, deux, trois, quatre, un peu, beaucoup, </a:t>
                      </a:r>
                      <a:r>
                        <a:rPr lang="fr-FR" sz="2000" dirty="0"/>
                        <a:t>etc.)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000" u="none" dirty="0"/>
                        <a:t>J’ai </a:t>
                      </a:r>
                      <a:r>
                        <a:rPr lang="fr-FR" sz="2000" u="none" dirty="0">
                          <a:solidFill>
                            <a:srgbClr val="00B050"/>
                          </a:solidFill>
                        </a:rPr>
                        <a:t>un</a:t>
                      </a:r>
                      <a:r>
                        <a:rPr lang="fr-FR" sz="2000" u="none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u="none" dirty="0"/>
                        <a:t>concombre (m).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u="none" dirty="0"/>
                        <a:t>J’</a:t>
                      </a:r>
                      <a:r>
                        <a:rPr lang="fr-FR" sz="2000" u="none" dirty="0">
                          <a:solidFill>
                            <a:srgbClr val="00B050"/>
                          </a:solidFill>
                        </a:rPr>
                        <a:t>en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sz="2000" u="none" dirty="0"/>
                        <a:t>ai </a:t>
                      </a:r>
                      <a:r>
                        <a:rPr lang="fr-FR" sz="2000" u="none" dirty="0">
                          <a:solidFill>
                            <a:srgbClr val="00B050"/>
                          </a:solidFill>
                        </a:rPr>
                        <a:t>un</a:t>
                      </a:r>
                      <a:r>
                        <a:rPr lang="fr-FR" sz="2000" u="none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078309"/>
                  </a:ext>
                </a:extLst>
              </a:tr>
              <a:tr h="346571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u="none" dirty="0"/>
                        <a:t>J’ai </a:t>
                      </a:r>
                      <a:r>
                        <a:rPr lang="fr-FR" sz="2000" u="none" dirty="0">
                          <a:solidFill>
                            <a:srgbClr val="00B050"/>
                          </a:solidFill>
                        </a:rPr>
                        <a:t>une</a:t>
                      </a:r>
                      <a:r>
                        <a:rPr lang="fr-FR" sz="2000" u="none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u="none" dirty="0"/>
                        <a:t>salade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sz="2000" u="none" dirty="0"/>
                        <a:t>(f).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u="none" dirty="0"/>
                        <a:t>J’</a:t>
                      </a:r>
                      <a:r>
                        <a:rPr lang="fr-FR" sz="2000" u="none" dirty="0">
                          <a:solidFill>
                            <a:srgbClr val="00B050"/>
                          </a:solidFill>
                        </a:rPr>
                        <a:t>en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sz="2000" u="none" dirty="0"/>
                        <a:t>ai </a:t>
                      </a:r>
                      <a:r>
                        <a:rPr lang="fr-FR" sz="2000" u="none" dirty="0">
                          <a:solidFill>
                            <a:srgbClr val="00B050"/>
                          </a:solidFill>
                        </a:rPr>
                        <a:t>une</a:t>
                      </a:r>
                      <a:r>
                        <a:rPr lang="fr-FR" sz="2000" u="none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494508"/>
                  </a:ext>
                </a:extLst>
              </a:tr>
              <a:tr h="423747">
                <a:tc v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u="none" dirty="0"/>
                        <a:t>J’ai </a:t>
                      </a:r>
                      <a:r>
                        <a:rPr lang="fr-FR" sz="2000" u="none" dirty="0">
                          <a:solidFill>
                            <a:srgbClr val="00B050"/>
                          </a:solidFill>
                        </a:rPr>
                        <a:t>des </a:t>
                      </a:r>
                      <a:r>
                        <a:rPr lang="fr-FR" sz="2000" u="none" dirty="0"/>
                        <a:t>paquets de céréales</a:t>
                      </a:r>
                      <a:r>
                        <a:rPr lang="fr-FR" sz="2000" u="non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000" u="none" dirty="0"/>
                        <a:t>(pl).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u="none" dirty="0"/>
                        <a:t>J’</a:t>
                      </a:r>
                      <a:r>
                        <a:rPr lang="fr-FR" sz="2000" u="none" dirty="0">
                          <a:solidFill>
                            <a:srgbClr val="00B050"/>
                          </a:solidFill>
                        </a:rPr>
                        <a:t>en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sz="2000" u="none" dirty="0"/>
                        <a:t>ai.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677075"/>
                  </a:ext>
                </a:extLst>
              </a:tr>
              <a:tr h="423747">
                <a:tc vMerge="1">
                  <a:txBody>
                    <a:bodyPr/>
                    <a:lstStyle/>
                    <a:p>
                      <a:r>
                        <a:rPr lang="fr-FR" sz="2000" dirty="0"/>
                        <a:t>Une quantité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u="none" dirty="0"/>
                        <a:t>J’ai </a:t>
                      </a:r>
                      <a:r>
                        <a:rPr lang="fr-FR" sz="2000" u="none" dirty="0">
                          <a:solidFill>
                            <a:srgbClr val="00B050"/>
                          </a:solidFill>
                        </a:rPr>
                        <a:t>beaucoup de</a:t>
                      </a:r>
                      <a:r>
                        <a:rPr lang="fr-FR" sz="2000" u="non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000" u="none" dirty="0"/>
                        <a:t>concombre (m).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fr-FR" sz="2000" u="none" dirty="0"/>
                    </a:p>
                    <a:p>
                      <a:endParaRPr lang="fr-FR" sz="2000" u="none" dirty="0"/>
                    </a:p>
                    <a:p>
                      <a:r>
                        <a:rPr lang="fr-FR" sz="2000" u="none" dirty="0"/>
                        <a:t>J’</a:t>
                      </a:r>
                      <a:r>
                        <a:rPr lang="fr-FR" sz="2000" u="none" dirty="0">
                          <a:solidFill>
                            <a:srgbClr val="00B050"/>
                          </a:solidFill>
                        </a:rPr>
                        <a:t>en</a:t>
                      </a:r>
                      <a:r>
                        <a:rPr lang="fr-FR" sz="2000" u="none" dirty="0"/>
                        <a:t> ai </a:t>
                      </a:r>
                      <a:r>
                        <a:rPr lang="fr-FR" sz="2000" u="none" dirty="0">
                          <a:solidFill>
                            <a:srgbClr val="00B050"/>
                          </a:solidFill>
                        </a:rPr>
                        <a:t>beaucoup</a:t>
                      </a:r>
                      <a:r>
                        <a:rPr lang="fr-FR" sz="2000" u="none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040178"/>
                  </a:ext>
                </a:extLst>
              </a:tr>
              <a:tr h="42374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u="none" dirty="0"/>
                        <a:t>J’ai </a:t>
                      </a:r>
                      <a:r>
                        <a:rPr lang="fr-FR" sz="2000" u="none" dirty="0">
                          <a:solidFill>
                            <a:srgbClr val="00B050"/>
                          </a:solidFill>
                        </a:rPr>
                        <a:t>beaucoup de</a:t>
                      </a:r>
                      <a:r>
                        <a:rPr lang="fr-FR" sz="2000" u="non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000" u="none" dirty="0"/>
                        <a:t>salade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sz="2000" u="none" dirty="0"/>
                        <a:t>(f).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703874"/>
                  </a:ext>
                </a:extLst>
              </a:tr>
              <a:tr h="423747">
                <a:tc v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u="none" dirty="0"/>
                        <a:t>J’ai </a:t>
                      </a:r>
                      <a:r>
                        <a:rPr lang="fr-FR" sz="2000" u="none" dirty="0">
                          <a:solidFill>
                            <a:srgbClr val="00B050"/>
                          </a:solidFill>
                        </a:rPr>
                        <a:t>beaucoup de</a:t>
                      </a:r>
                      <a:r>
                        <a:rPr lang="fr-FR" sz="2000" u="non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000" u="none" dirty="0"/>
                        <a:t>céréales</a:t>
                      </a:r>
                      <a:r>
                        <a:rPr lang="fr-FR" sz="2000" u="non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000" u="none" dirty="0"/>
                        <a:t>(pl).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904171"/>
                  </a:ext>
                </a:extLst>
              </a:tr>
              <a:tr h="423747">
                <a:tc rowSpan="4">
                  <a:txBody>
                    <a:bodyPr/>
                    <a:lstStyle/>
                    <a:p>
                      <a:pPr marL="342900" indent="-342900" algn="ctr">
                        <a:buFontTx/>
                        <a:buChar char="-"/>
                      </a:pPr>
                      <a:r>
                        <a:rPr lang="fr-FR" sz="2000" dirty="0"/>
                        <a:t>Un quantité indéfinie 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fr-FR" sz="2000" dirty="0"/>
                        <a:t>(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article partitif : du, de la, des, de</a:t>
                      </a:r>
                      <a:r>
                        <a:rPr lang="fr-FR" sz="2000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000" u="none" dirty="0"/>
                        <a:t>J’ai 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du</a:t>
                      </a:r>
                      <a:r>
                        <a:rPr lang="fr-FR" sz="2000" u="none" dirty="0"/>
                        <a:t> concombre (m).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fr-FR" sz="2000" u="none" dirty="0"/>
                    </a:p>
                    <a:p>
                      <a:r>
                        <a:rPr lang="fr-FR" sz="2000" u="none" dirty="0"/>
                        <a:t>J’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fr-FR" sz="2000" u="none" dirty="0"/>
                        <a:t> ai.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139721"/>
                  </a:ext>
                </a:extLst>
              </a:tr>
              <a:tr h="42374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u="none" dirty="0"/>
                        <a:t>J’ai 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de la </a:t>
                      </a:r>
                      <a:r>
                        <a:rPr lang="fr-FR" sz="2000" u="none" dirty="0"/>
                        <a:t>salade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sz="2000" u="none" dirty="0"/>
                        <a:t>(f).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710448"/>
                  </a:ext>
                </a:extLst>
              </a:tr>
              <a:tr h="423747">
                <a:tc v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u="none" dirty="0"/>
                        <a:t>J’ai 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des</a:t>
                      </a:r>
                      <a:r>
                        <a:rPr lang="fr-FR" sz="2000" u="none" dirty="0"/>
                        <a:t> céréales</a:t>
                      </a:r>
                      <a:r>
                        <a:rPr lang="fr-FR" sz="2000" u="non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000" u="none" dirty="0"/>
                        <a:t>(pl).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Elle </a:t>
                      </a:r>
                      <a:r>
                        <a:rPr lang="fr-FR" dirty="0">
                          <a:solidFill>
                            <a:srgbClr val="00B0F0"/>
                          </a:solidFill>
                        </a:rPr>
                        <a:t>la</a:t>
                      </a:r>
                      <a:r>
                        <a:rPr lang="fr-FR" dirty="0"/>
                        <a:t> regarde.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603207"/>
                  </a:ext>
                </a:extLst>
              </a:tr>
              <a:tr h="423747">
                <a:tc v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000" u="none" dirty="0"/>
                        <a:t>Je n’ai pas 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de </a:t>
                      </a:r>
                      <a:r>
                        <a:rPr lang="fr-FR" sz="2000" u="none" dirty="0"/>
                        <a:t>concombre</a:t>
                      </a:r>
                    </a:p>
                    <a:p>
                      <a:r>
                        <a:rPr lang="fr-FR" sz="2000" u="none" dirty="0"/>
                        <a:t>/ 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de </a:t>
                      </a:r>
                      <a:r>
                        <a:rPr lang="fr-FR" sz="2000" u="none" dirty="0"/>
                        <a:t> salade / 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de </a:t>
                      </a:r>
                      <a:r>
                        <a:rPr lang="fr-FR" sz="2000" u="none" dirty="0"/>
                        <a:t>céréales.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u="none" dirty="0"/>
                        <a:t>Je n’</a:t>
                      </a:r>
                      <a:r>
                        <a:rPr lang="fr-FR" sz="2000" u="none" dirty="0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fr-FR" sz="2000" u="none" dirty="0"/>
                        <a:t> ai pas.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7116573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F41FF13-2CF6-07B4-4145-CFFD795A4573}"/>
              </a:ext>
            </a:extLst>
          </p:cNvPr>
          <p:cNvSpPr txBox="1"/>
          <p:nvPr/>
        </p:nvSpPr>
        <p:spPr>
          <a:xfrm>
            <a:off x="469127" y="1136080"/>
            <a:ext cx="10884673" cy="52322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Pour remplacer une quantité, on utilise le pronom </a:t>
            </a:r>
            <a:r>
              <a:rPr lang="fr-FR" sz="2800" dirty="0">
                <a:solidFill>
                  <a:srgbClr val="FF0000"/>
                </a:solidFill>
              </a:rPr>
              <a:t>EN</a:t>
            </a:r>
            <a:endParaRPr lang="fr-FR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876FFB-64BF-25E5-2B86-E71D96685647}"/>
              </a:ext>
            </a:extLst>
          </p:cNvPr>
          <p:cNvSpPr/>
          <p:nvPr/>
        </p:nvSpPr>
        <p:spPr>
          <a:xfrm>
            <a:off x="8138160" y="2263140"/>
            <a:ext cx="3154680" cy="32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BCE228-67FA-2C92-A4D6-5A3C51E27AAE}"/>
              </a:ext>
            </a:extLst>
          </p:cNvPr>
          <p:cNvSpPr/>
          <p:nvPr/>
        </p:nvSpPr>
        <p:spPr>
          <a:xfrm>
            <a:off x="8138160" y="2663517"/>
            <a:ext cx="3154680" cy="32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A23BAB-9A31-F7A4-D243-E78DE51DE5C1}"/>
              </a:ext>
            </a:extLst>
          </p:cNvPr>
          <p:cNvSpPr/>
          <p:nvPr/>
        </p:nvSpPr>
        <p:spPr>
          <a:xfrm>
            <a:off x="8138160" y="3063894"/>
            <a:ext cx="3154680" cy="32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574A07-3A14-646B-D4DC-81E8444D3097}"/>
              </a:ext>
            </a:extLst>
          </p:cNvPr>
          <p:cNvSpPr/>
          <p:nvPr/>
        </p:nvSpPr>
        <p:spPr>
          <a:xfrm>
            <a:off x="8138160" y="3502115"/>
            <a:ext cx="3154680" cy="11961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EC76E7-4C5D-3E1C-283C-8696470ADB25}"/>
              </a:ext>
            </a:extLst>
          </p:cNvPr>
          <p:cNvSpPr/>
          <p:nvPr/>
        </p:nvSpPr>
        <p:spPr>
          <a:xfrm>
            <a:off x="8138160" y="4816492"/>
            <a:ext cx="3154680" cy="11652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0D4FC1-C30B-59D1-1642-E3687A1F5035}"/>
              </a:ext>
            </a:extLst>
          </p:cNvPr>
          <p:cNvSpPr/>
          <p:nvPr/>
        </p:nvSpPr>
        <p:spPr>
          <a:xfrm>
            <a:off x="8138160" y="6073140"/>
            <a:ext cx="3154680" cy="5714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Diagramme 1">
            <a:extLst>
              <a:ext uri="{FF2B5EF4-FFF2-40B4-BE49-F238E27FC236}">
                <a16:creationId xmlns:a16="http://schemas.microsoft.com/office/drawing/2014/main" id="{1618A4E5-2CFE-E681-89C3-32303288E7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771328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286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1979FDCE-28F8-0205-0D9A-0347696CC1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820443"/>
              </p:ext>
            </p:extLst>
          </p:nvPr>
        </p:nvGraphicFramePr>
        <p:xfrm>
          <a:off x="98749" y="1206193"/>
          <a:ext cx="11994499" cy="52730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38174">
                  <a:extLst>
                    <a:ext uri="{9D8B030D-6E8A-4147-A177-3AD203B41FA5}">
                      <a16:colId xmlns:a16="http://schemas.microsoft.com/office/drawing/2014/main" val="2417942821"/>
                    </a:ext>
                  </a:extLst>
                </a:gridCol>
                <a:gridCol w="4583861">
                  <a:extLst>
                    <a:ext uri="{9D8B030D-6E8A-4147-A177-3AD203B41FA5}">
                      <a16:colId xmlns:a16="http://schemas.microsoft.com/office/drawing/2014/main" val="1136229712"/>
                    </a:ext>
                  </a:extLst>
                </a:gridCol>
                <a:gridCol w="3372464">
                  <a:extLst>
                    <a:ext uri="{9D8B030D-6E8A-4147-A177-3AD203B41FA5}">
                      <a16:colId xmlns:a16="http://schemas.microsoft.com/office/drawing/2014/main" val="2209865061"/>
                    </a:ext>
                  </a:extLst>
                </a:gridCol>
              </a:tblGrid>
              <a:tr h="255669">
                <a:tc>
                  <a:txBody>
                    <a:bodyPr/>
                    <a:lstStyle/>
                    <a:p>
                      <a:r>
                        <a:rPr lang="fr-FR" sz="2000" dirty="0"/>
                        <a:t>Mot introduit par…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Exemples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Pronom utilisé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5642897"/>
                  </a:ext>
                </a:extLst>
              </a:tr>
              <a:tr h="255669">
                <a:tc rowSpan="3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000" dirty="0"/>
                        <a:t>Articles définis (le, la, les)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000" dirty="0"/>
                        <a:t>Adj possessifs (mon, ma, mes,…)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000" dirty="0"/>
                        <a:t>Adj démonstratifs (ce, cette, ces)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mange </a:t>
                      </a: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le</a:t>
                      </a:r>
                      <a:r>
                        <a:rPr lang="fr-FR" sz="2000" dirty="0"/>
                        <a:t> yaourt de Paul.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mange </a:t>
                      </a: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son/ce</a:t>
                      </a:r>
                      <a:r>
                        <a:rPr lang="fr-FR" sz="2000" dirty="0"/>
                        <a:t> yaourt.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</a:t>
                      </a: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le</a:t>
                      </a:r>
                      <a:r>
                        <a:rPr lang="fr-FR" sz="2000" dirty="0"/>
                        <a:t> mange.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719506"/>
                  </a:ext>
                </a:extLst>
              </a:tr>
              <a:tr h="255669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mange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la</a:t>
                      </a:r>
                      <a:r>
                        <a:rPr lang="fr-FR" sz="2000" dirty="0"/>
                        <a:t> pizza de Paul.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mange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sa/cette</a:t>
                      </a:r>
                      <a:r>
                        <a:rPr lang="fr-FR" sz="2000" dirty="0"/>
                        <a:t> pizza.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la</a:t>
                      </a:r>
                      <a:r>
                        <a:rPr lang="fr-FR" sz="2000" dirty="0"/>
                        <a:t> mange.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077462"/>
                  </a:ext>
                </a:extLst>
              </a:tr>
              <a:tr h="255669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mange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</a:t>
                      </a:r>
                      <a:r>
                        <a:rPr lang="fr-FR" sz="2000" dirty="0"/>
                        <a:t> fraises de Paul.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mange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ses/ces</a:t>
                      </a:r>
                      <a:r>
                        <a:rPr lang="fr-FR" sz="2000" dirty="0"/>
                        <a:t> fraises. (pl)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</a:t>
                      </a:r>
                      <a:r>
                        <a:rPr lang="fr-FR" sz="2000" dirty="0"/>
                        <a:t> mange.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911467"/>
                  </a:ext>
                </a:extLst>
              </a:tr>
              <a:tr h="255669">
                <a:tc rowSpan="4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000" dirty="0"/>
                        <a:t>Articles partitifs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mange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du</a:t>
                      </a:r>
                      <a:r>
                        <a:rPr lang="fr-FR" sz="2000" dirty="0"/>
                        <a:t> yaourt.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J’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fr-FR" sz="2000" dirty="0"/>
                        <a:t> mange.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341397"/>
                  </a:ext>
                </a:extLst>
              </a:tr>
              <a:tr h="255669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mange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de la </a:t>
                      </a:r>
                      <a:r>
                        <a:rPr lang="fr-FR" sz="2000" dirty="0"/>
                        <a:t>pizza.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J’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fr-FR" sz="2000" dirty="0"/>
                        <a:t> mange.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983430"/>
                  </a:ext>
                </a:extLst>
              </a:tr>
              <a:tr h="25566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mange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des</a:t>
                      </a:r>
                      <a:r>
                        <a:rPr lang="fr-FR" sz="2000" dirty="0"/>
                        <a:t> fraises.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J’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fr-FR" sz="2000" dirty="0"/>
                        <a:t> mange.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39641"/>
                  </a:ext>
                </a:extLst>
              </a:tr>
              <a:tr h="255669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ne mange pas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de</a:t>
                      </a:r>
                      <a:r>
                        <a:rPr lang="fr-FR" sz="2000" dirty="0"/>
                        <a:t> fraises.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n’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en </a:t>
                      </a:r>
                      <a:r>
                        <a:rPr lang="fr-FR" sz="2000" dirty="0"/>
                        <a:t>mange pas.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996137"/>
                  </a:ext>
                </a:extLst>
              </a:tr>
              <a:tr h="374038">
                <a:tc rowSpan="3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000" dirty="0"/>
                        <a:t>Articles indéfinis (un, une, des)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r-FR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000" dirty="0"/>
                        <a:t>Quantité définie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mange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un</a:t>
                      </a:r>
                      <a:r>
                        <a:rPr lang="fr-FR" sz="2000" dirty="0"/>
                        <a:t> yaourt.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J’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fr-FR" sz="2000" dirty="0"/>
                        <a:t> mange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un</a:t>
                      </a:r>
                      <a:r>
                        <a:rPr lang="fr-FR" sz="20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941595"/>
                  </a:ext>
                </a:extLst>
              </a:tr>
              <a:tr h="25566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mange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une</a:t>
                      </a:r>
                      <a:r>
                        <a:rPr lang="fr-FR" sz="2000" dirty="0"/>
                        <a:t> pizza.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J’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fr-FR" sz="2000" dirty="0"/>
                        <a:t> mange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une</a:t>
                      </a:r>
                      <a:r>
                        <a:rPr lang="fr-FR" sz="20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5856873"/>
                  </a:ext>
                </a:extLst>
              </a:tr>
              <a:tr h="255669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mange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beaucoup/un peu de</a:t>
                      </a:r>
                      <a:r>
                        <a:rPr lang="fr-FR" sz="2000" dirty="0"/>
                        <a:t> fraises.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J’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fr-FR" sz="2000" dirty="0"/>
                        <a:t> mange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beaucoup/un peu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51769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EDEC603-3948-5EC0-98B9-9B3887D28701}"/>
              </a:ext>
            </a:extLst>
          </p:cNvPr>
          <p:cNvSpPr txBox="1"/>
          <p:nvPr/>
        </p:nvSpPr>
        <p:spPr>
          <a:xfrm>
            <a:off x="290479" y="412954"/>
            <a:ext cx="11611041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000" dirty="0"/>
              <a:t>Récapitulatif : COD (</a:t>
            </a:r>
            <a:r>
              <a:rPr lang="fr-FR" sz="4000" dirty="0">
                <a:solidFill>
                  <a:srgbClr val="7030A0"/>
                </a:solidFill>
              </a:rPr>
              <a:t>le</a:t>
            </a:r>
            <a:r>
              <a:rPr lang="fr-FR" sz="4000" dirty="0"/>
              <a:t>, </a:t>
            </a:r>
            <a:r>
              <a:rPr lang="fr-FR" sz="4000" dirty="0">
                <a:solidFill>
                  <a:srgbClr val="00B0F0"/>
                </a:solidFill>
              </a:rPr>
              <a:t>la</a:t>
            </a:r>
            <a:r>
              <a:rPr lang="fr-FR" sz="4000" dirty="0"/>
              <a:t>, </a:t>
            </a:r>
            <a:r>
              <a:rPr lang="fr-FR" sz="4000" dirty="0">
                <a:solidFill>
                  <a:srgbClr val="00B050"/>
                </a:solidFill>
              </a:rPr>
              <a:t>les</a:t>
            </a:r>
            <a:r>
              <a:rPr lang="fr-FR" sz="4000" dirty="0"/>
              <a:t>) vs EN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26CF76B5-AC61-1A84-DE72-46D565BFF8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771328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5037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5933DCD-8879-27F5-976D-7CCA56C2B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 5 p.51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2525ED9-5BAD-5322-C5C6-7F1864F8A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099" y="1675226"/>
            <a:ext cx="11270667" cy="5043625"/>
          </a:xfrm>
          <a:prstGeom prst="rect">
            <a:avLst/>
          </a:prstGeom>
        </p:spPr>
      </p:pic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35FD1002-F861-9966-D81E-F688F157DD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771328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961055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graphicFrame>
        <p:nvGraphicFramePr>
          <p:cNvPr id="3" name="Diagramme 1">
            <a:extLst>
              <a:ext uri="{FF2B5EF4-FFF2-40B4-BE49-F238E27FC236}">
                <a16:creationId xmlns:a16="http://schemas.microsoft.com/office/drawing/2014/main" id="{C1B5C486-60C9-5798-15B4-03E107A6B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771328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78934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Remplacer</a:t>
            </a:r>
            <a:r>
              <a:rPr lang="en-US" sz="3067" dirty="0">
                <a:latin typeface="+mj-lt"/>
                <a:ea typeface="+mj-ea"/>
                <a:cs typeface="+mj-cs"/>
              </a:rPr>
              <a:t> </a:t>
            </a:r>
            <a:r>
              <a:rPr lang="en-US" sz="3067" dirty="0" err="1">
                <a:latin typeface="+mj-lt"/>
                <a:ea typeface="+mj-ea"/>
                <a:cs typeface="+mj-cs"/>
              </a:rPr>
              <a:t>une</a:t>
            </a:r>
            <a:r>
              <a:rPr lang="en-US" sz="3067" dirty="0">
                <a:latin typeface="+mj-lt"/>
                <a:ea typeface="+mj-ea"/>
                <a:cs typeface="+mj-cs"/>
              </a:rPr>
              <a:t> </a:t>
            </a:r>
            <a:r>
              <a:rPr lang="en-US" sz="3067" dirty="0" err="1">
                <a:latin typeface="+mj-lt"/>
                <a:ea typeface="+mj-ea"/>
                <a:cs typeface="+mj-cs"/>
              </a:rPr>
              <a:t>quantité</a:t>
            </a:r>
            <a:endParaRPr lang="en-US" sz="3067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" r="3622"/>
          <a:stretch/>
        </p:blipFill>
        <p:spPr bwMode="auto">
          <a:xfrm>
            <a:off x="5050451" y="1074419"/>
            <a:ext cx="7141549" cy="577448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0CAA2C-6992-55DC-3B72-35E37DBE58AC}"/>
              </a:ext>
            </a:extLst>
          </p:cNvPr>
          <p:cNvSpPr txBox="1"/>
          <p:nvPr/>
        </p:nvSpPr>
        <p:spPr>
          <a:xfrm>
            <a:off x="309759" y="2277615"/>
            <a:ext cx="4092436" cy="4610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200" dirty="0"/>
              <a:t>K : On va faire un fraisier ! Tu as des fraises chez toi ?</a:t>
            </a:r>
          </a:p>
          <a:p>
            <a:pPr algn="just">
              <a:lnSpc>
                <a:spcPct val="150000"/>
              </a:lnSpc>
            </a:pPr>
            <a:r>
              <a:rPr lang="fr-FR" sz="2200" dirty="0"/>
              <a:t>L   : Oui bien-sûr! J’en ai beaucoup car mes enfants adorent ça !</a:t>
            </a:r>
          </a:p>
          <a:p>
            <a:pPr algn="just">
              <a:lnSpc>
                <a:spcPct val="150000"/>
              </a:lnSpc>
            </a:pPr>
            <a:r>
              <a:rPr lang="fr-FR" sz="2200" dirty="0"/>
              <a:t>K : Tu as du beurre ? </a:t>
            </a:r>
          </a:p>
          <a:p>
            <a:pPr algn="just">
              <a:lnSpc>
                <a:spcPct val="150000"/>
              </a:lnSpc>
            </a:pPr>
            <a:r>
              <a:rPr lang="fr-FR" sz="2200" dirty="0"/>
              <a:t>M : Oui, j’en ai aussi.</a:t>
            </a:r>
          </a:p>
          <a:p>
            <a:pPr algn="just">
              <a:lnSpc>
                <a:spcPct val="150000"/>
              </a:lnSpc>
            </a:pPr>
            <a:r>
              <a:rPr lang="fr-FR" sz="2200" dirty="0"/>
              <a:t>K : Tu as de la confiture ?</a:t>
            </a:r>
          </a:p>
          <a:p>
            <a:pPr algn="just">
              <a:lnSpc>
                <a:spcPct val="150000"/>
              </a:lnSpc>
            </a:pPr>
            <a:r>
              <a:rPr lang="fr-FR" sz="2200" dirty="0"/>
              <a:t>M : Non, je n’en ai pas, il faut en acheter 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5FE9AB-91ED-B71F-7EFA-8CAF514039A9}"/>
              </a:ext>
            </a:extLst>
          </p:cNvPr>
          <p:cNvSpPr/>
          <p:nvPr/>
        </p:nvSpPr>
        <p:spPr>
          <a:xfrm>
            <a:off x="2535295" y="3443475"/>
            <a:ext cx="337445" cy="368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 sz="22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44FCE6-2FA8-09DB-E24D-D3BCE4A76B72}"/>
              </a:ext>
            </a:extLst>
          </p:cNvPr>
          <p:cNvSpPr/>
          <p:nvPr/>
        </p:nvSpPr>
        <p:spPr>
          <a:xfrm>
            <a:off x="1491355" y="4975095"/>
            <a:ext cx="299345" cy="368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 sz="2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7655F7-E1B7-4AC3-9F49-C58E3A904998}"/>
              </a:ext>
            </a:extLst>
          </p:cNvPr>
          <p:cNvSpPr/>
          <p:nvPr/>
        </p:nvSpPr>
        <p:spPr>
          <a:xfrm>
            <a:off x="2041392" y="5957037"/>
            <a:ext cx="299345" cy="368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 sz="2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F8D34A-E2E0-4AD9-8F8B-E31BBA8F2CDC}"/>
              </a:ext>
            </a:extLst>
          </p:cNvPr>
          <p:cNvSpPr/>
          <p:nvPr/>
        </p:nvSpPr>
        <p:spPr>
          <a:xfrm>
            <a:off x="3999732" y="5957037"/>
            <a:ext cx="299345" cy="368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 sz="2200"/>
          </a:p>
        </p:txBody>
      </p:sp>
      <p:pic>
        <p:nvPicPr>
          <p:cNvPr id="3074" name="Picture 2" descr="Masque de Kylian Mbappé - Aux Feux de la Fête - Paris">
            <a:extLst>
              <a:ext uri="{FF2B5EF4-FFF2-40B4-BE49-F238E27FC236}">
                <a16:creationId xmlns:a16="http://schemas.microsoft.com/office/drawing/2014/main" id="{814BDCFB-0275-38F9-4F31-E3A595C5A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31" y="2275203"/>
            <a:ext cx="400251" cy="5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Masque de Kylian Mbappé - Aux Feux de la Fête - Paris">
            <a:extLst>
              <a:ext uri="{FF2B5EF4-FFF2-40B4-BE49-F238E27FC236}">
                <a16:creationId xmlns:a16="http://schemas.microsoft.com/office/drawing/2014/main" id="{2EDD8088-2E95-DE9A-C4C7-9D6578E20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29" y="4320159"/>
            <a:ext cx="400251" cy="5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Masque de Kylian Mbappé - Aux Feux de la Fête - Paris">
            <a:extLst>
              <a:ext uri="{FF2B5EF4-FFF2-40B4-BE49-F238E27FC236}">
                <a16:creationId xmlns:a16="http://schemas.microsoft.com/office/drawing/2014/main" id="{7614AD2B-E4A2-9EA5-94E7-55C59D4AC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29" y="5356497"/>
            <a:ext cx="400251" cy="5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AD3C32D1-2738-09E0-1729-B0248982C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96" y="3311541"/>
            <a:ext cx="563316" cy="5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185397F7-197B-E174-EE56-A1C7435B3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96" y="4838328"/>
            <a:ext cx="563316" cy="5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7655B048-6D7C-BEEC-B7F9-DADD680B7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96" y="5888132"/>
            <a:ext cx="563316" cy="5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9C2CF3B2-2E03-A53D-7131-B6D12EAFC3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771328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4426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10" grpId="0" animBg="1"/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me 1">
            <a:extLst>
              <a:ext uri="{FF2B5EF4-FFF2-40B4-BE49-F238E27FC236}">
                <a16:creationId xmlns:a16="http://schemas.microsoft.com/office/drawing/2014/main" id="{6CE39373-E3DC-2E69-E77B-54829E3E3B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771328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3712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Prévoir des recettes alternatives 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3778416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5" name="Diagramme 1">
            <a:extLst>
              <a:ext uri="{FF2B5EF4-FFF2-40B4-BE49-F238E27FC236}">
                <a16:creationId xmlns:a16="http://schemas.microsoft.com/office/drawing/2014/main" id="{1E753ADA-755E-12E7-A615-D906223E60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4717746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1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9EADF87-E7FC-42D2-EF7A-2FF0E59BE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86841"/>
            <a:ext cx="11201400" cy="755703"/>
          </a:xfrm>
        </p:spPr>
        <p:txBody>
          <a:bodyPr>
            <a:normAutofit/>
          </a:bodyPr>
          <a:lstStyle/>
          <a:p>
            <a:r>
              <a:rPr lang="fr-FR" dirty="0"/>
              <a:t>VI. Phonétique : CA 3 &amp; 4 p.52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99B8D47-152B-389F-5A34-4D20893DF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02" y="1719072"/>
            <a:ext cx="6083684" cy="4517136"/>
          </a:xfrm>
          <a:prstGeom prst="rect">
            <a:avLst/>
          </a:prstGeom>
        </p:spPr>
      </p:pic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A0DF29-4911-9DD7-ED58-8E9337BD3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dirty="0" err="1"/>
              <a:t>Quels</a:t>
            </a:r>
            <a:r>
              <a:rPr lang="en-US" sz="3200" dirty="0"/>
              <a:t> </a:t>
            </a:r>
            <a:r>
              <a:rPr lang="en-US" sz="3200" dirty="0" err="1"/>
              <a:t>autres</a:t>
            </a:r>
            <a:r>
              <a:rPr lang="en-US" sz="3200" dirty="0"/>
              <a:t> mots </a:t>
            </a:r>
            <a:r>
              <a:rPr lang="en-US" sz="3200" dirty="0" err="1"/>
              <a:t>est-ce</a:t>
            </a:r>
            <a:r>
              <a:rPr lang="en-US" sz="3200" dirty="0"/>
              <a:t> que </a:t>
            </a:r>
            <a:r>
              <a:rPr lang="en-US" sz="3200" dirty="0" err="1"/>
              <a:t>vous</a:t>
            </a:r>
            <a:r>
              <a:rPr lang="en-US" sz="3200" dirty="0"/>
              <a:t> </a:t>
            </a:r>
            <a:r>
              <a:rPr lang="en-US" sz="3200" dirty="0" err="1"/>
              <a:t>connaissez</a:t>
            </a:r>
            <a:r>
              <a:rPr lang="en-US" sz="3200" dirty="0"/>
              <a:t> ? </a:t>
            </a:r>
          </a:p>
        </p:txBody>
      </p:sp>
      <p:graphicFrame>
        <p:nvGraphicFramePr>
          <p:cNvPr id="3" name="Diagramme 1">
            <a:extLst>
              <a:ext uri="{FF2B5EF4-FFF2-40B4-BE49-F238E27FC236}">
                <a16:creationId xmlns:a16="http://schemas.microsoft.com/office/drawing/2014/main" id="{2039D0A1-43DC-9670-B843-E073E2D90C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6973952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42153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AB9EBAF-E771-4992-1932-DE3824047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1">
            <a:extLst>
              <a:ext uri="{FF2B5EF4-FFF2-40B4-BE49-F238E27FC236}">
                <a16:creationId xmlns:a16="http://schemas.microsoft.com/office/drawing/2014/main" id="{6A4EC680-B607-AA45-98E9-AA0EAE4FE8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9664043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480137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0E31E2F-592C-1314-C16D-FC954EA51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2920"/>
            <a:ext cx="3419856" cy="146304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4800" dirty="0"/>
              <a:t>VII. Prod. orale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F16C1A-CC23-BC94-D142-DBA239AF7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502920"/>
            <a:ext cx="6894576" cy="1463040"/>
          </a:xfrm>
        </p:spPr>
        <p:txBody>
          <a:bodyPr anchor="ctr">
            <a:normAutofit/>
          </a:bodyPr>
          <a:lstStyle/>
          <a:p>
            <a:r>
              <a:rPr lang="fr-FR" sz="2200" dirty="0"/>
              <a:t>Faire une recherche comparative sur les différents régimes alimentaires, et donner mon avis à la classe.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B08B865-3F4F-F453-E50F-BF3408043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688" y="2290936"/>
            <a:ext cx="9598432" cy="3959352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936E854-AEB0-B642-AC22-DE7B0D4AA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52</a:t>
            </a:fld>
            <a:endParaRPr lang="en-US"/>
          </a:p>
        </p:txBody>
      </p:sp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74B86FD2-329C-F56D-0B63-40E459C3E0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6674679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00342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Reprendre les travaux des étapes 1 et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Modifier la liste des ingrédients pour s’adapter à des régimes alimentaires différents.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Proposer des recettes alternatives.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Expliquer les changements.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45mn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 (2)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　　　　　　　　　　</a:t>
            </a:r>
            <a:endParaRPr lang="en-US" sz="11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adapter une recette de cuisine</a:t>
            </a:r>
            <a:r>
              <a:rPr lang="fr-FR" sz="3200" dirty="0"/>
              <a:t>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982E8E3-A828-7186-9109-20EE1BCF7B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062" y="1227578"/>
            <a:ext cx="5259143" cy="114011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2777F6B-5438-643C-2463-8C53F1BF1B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5755" r="14048"/>
          <a:stretch/>
        </p:blipFill>
        <p:spPr>
          <a:xfrm>
            <a:off x="491062" y="5147184"/>
            <a:ext cx="5213561" cy="758667"/>
          </a:xfrm>
          <a:prstGeom prst="rect">
            <a:avLst/>
          </a:prstGeom>
        </p:spPr>
      </p:pic>
      <p:pic>
        <p:nvPicPr>
          <p:cNvPr id="2050" name="Picture 2" descr="Recette d'assiette végétarienne d'été - chronodrive">
            <a:extLst>
              <a:ext uri="{FF2B5EF4-FFF2-40B4-BE49-F238E27FC236}">
                <a16:creationId xmlns:a16="http://schemas.microsoft.com/office/drawing/2014/main" id="{8C6E96EB-0A18-451E-07B4-C61F10EAA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142" y="2598939"/>
            <a:ext cx="35814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DE7FB8D3-26D0-A1D5-C618-1A6C321B0C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2237425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C039259-C6B1-027E-A22B-56B86CA37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fr-FR" sz="4000" dirty="0"/>
              <a:t>Portfolio CA p.55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D592E3-E609-7D18-0EB2-B4A6E96E0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Avec ton voisin, retrouve les leçons et les slides correspondant à chaque objectif.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Complète le tableau selon ta progression.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71713CB-3EE9-C1EF-C06B-DE63ABFD5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7" b="-4424"/>
          <a:stretch/>
        </p:blipFill>
        <p:spPr>
          <a:xfrm>
            <a:off x="5977788" y="799352"/>
            <a:ext cx="5425410" cy="583457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F3D9C5-D04E-ABE7-9741-FA5D3E80151D}"/>
              </a:ext>
            </a:extLst>
          </p:cNvPr>
          <p:cNvSpPr/>
          <p:nvPr/>
        </p:nvSpPr>
        <p:spPr>
          <a:xfrm>
            <a:off x="6041006" y="2635176"/>
            <a:ext cx="2717442" cy="922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5FDE0F-8F01-D4C6-1675-F9C10195115B}"/>
              </a:ext>
            </a:extLst>
          </p:cNvPr>
          <p:cNvSpPr/>
          <p:nvPr/>
        </p:nvSpPr>
        <p:spPr>
          <a:xfrm>
            <a:off x="6041006" y="3962400"/>
            <a:ext cx="2717442" cy="71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3234309-2CB1-B000-31C5-8D12D09AA3F9}"/>
              </a:ext>
            </a:extLst>
          </p:cNvPr>
          <p:cNvSpPr/>
          <p:nvPr/>
        </p:nvSpPr>
        <p:spPr>
          <a:xfrm>
            <a:off x="6041006" y="5478781"/>
            <a:ext cx="2717442" cy="864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022F3C-8BAB-840B-A0AB-1D982B6B8C05}"/>
              </a:ext>
            </a:extLst>
          </p:cNvPr>
          <p:cNvSpPr/>
          <p:nvPr/>
        </p:nvSpPr>
        <p:spPr>
          <a:xfrm>
            <a:off x="6041006" y="1708150"/>
            <a:ext cx="2717442" cy="6997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7086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Expressing</a:t>
            </a:r>
            <a:r>
              <a:rPr lang="fr-FR" sz="3200" b="1" dirty="0"/>
              <a:t> obligation &amp; interdiction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Replacing</a:t>
            </a:r>
            <a:r>
              <a:rPr lang="fr-FR" sz="3200" b="1" dirty="0">
                <a:ea typeface="UD Digi Kyokasho NK-R" panose="02020400000000000000" pitchFamily="18" charset="-128"/>
              </a:rPr>
              <a:t> a </a:t>
            </a:r>
            <a:r>
              <a:rPr lang="fr-FR" sz="3200" b="1" dirty="0" err="1">
                <a:ea typeface="UD Digi Kyokasho NK-R" panose="02020400000000000000" pitchFamily="18" charset="-128"/>
              </a:rPr>
              <a:t>quantity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Pronouncing</a:t>
            </a:r>
            <a:r>
              <a:rPr lang="fr-FR" sz="3200" b="1" dirty="0">
                <a:ea typeface="UD Digi Kyokasho NK-R" panose="02020400000000000000" pitchFamily="18" charset="-128"/>
              </a:rPr>
              <a:t> nasal </a:t>
            </a:r>
            <a:r>
              <a:rPr lang="fr-FR" sz="3200" b="1" dirty="0" err="1">
                <a:ea typeface="UD Digi Kyokasho NK-R" panose="02020400000000000000" pitchFamily="18" charset="-128"/>
              </a:rPr>
              <a:t>vowals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57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4A0C6C3-6E27-7104-399A-241F419D0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Review for End of Unit : CA p.46-47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83118E-68AC-D527-94E3-AA51F37AD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1542" y="1787286"/>
            <a:ext cx="7447176" cy="490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91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6416561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0CCFAFB2-6ABD-8DA0-2826-8A4BF5A8B0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4717746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2941941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603485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50C592C6-20E7-511A-99A7-9E79147E8B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4717746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300AA-26E9-7AE5-8D48-941C04C39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19650A-86B8-E30F-B7BB-3B8D83D0B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lang="en-US" sz="3600" kern="1200" dirty="0">
                <a:latin typeface="+mj-lt"/>
                <a:ea typeface="+mj-ea"/>
                <a:cs typeface="+mj-cs"/>
              </a:rPr>
              <a:t>I. </a:t>
            </a:r>
            <a:r>
              <a:rPr lang="en-US" sz="3600" dirty="0">
                <a:latin typeface="+mj-lt"/>
                <a:ea typeface="+mj-ea"/>
                <a:cs typeface="+mj-cs"/>
              </a:rPr>
              <a:t>Starter</a:t>
            </a:r>
            <a:endParaRPr lang="en-US" sz="3600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5D853517-E33F-3D13-EA04-9D08B00A1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44" y="1457471"/>
            <a:ext cx="6225851" cy="5214151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BC78DBAD-F0D6-FA2C-421E-F65A374E3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4052" y="1782981"/>
            <a:ext cx="4004479" cy="4393982"/>
          </a:xfrm>
        </p:spPr>
        <p:txBody>
          <a:bodyPr>
            <a:normAutofit/>
          </a:bodyPr>
          <a:lstStyle/>
          <a:p>
            <a:r>
              <a:rPr lang="en-US" sz="2000" dirty="0"/>
              <a:t>Une </a:t>
            </a:r>
            <a:r>
              <a:rPr lang="en-US" sz="2000" dirty="0" err="1"/>
              <a:t>tomate</a:t>
            </a:r>
            <a:endParaRPr lang="en-US" sz="2000" dirty="0"/>
          </a:p>
          <a:p>
            <a:r>
              <a:rPr lang="en-US" sz="2000" dirty="0"/>
              <a:t>…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6011EE-0310-A800-FFF9-44362CC24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2" y="635635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graphicFrame>
        <p:nvGraphicFramePr>
          <p:cNvPr id="6" name="Diagramme 1">
            <a:extLst>
              <a:ext uri="{FF2B5EF4-FFF2-40B4-BE49-F238E27FC236}">
                <a16:creationId xmlns:a16="http://schemas.microsoft.com/office/drawing/2014/main" id="{F9688994-2909-4E40-1C6D-7981A55F95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4717746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44369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6" name="Rectangle 3095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8" name="Picture 6" descr="A hexagon shaped sign with white text&#10;&#10;Description automatically generated">
            <a:extLst>
              <a:ext uri="{FF2B5EF4-FFF2-40B4-BE49-F238E27FC236}">
                <a16:creationId xmlns:a16="http://schemas.microsoft.com/office/drawing/2014/main" id="{4D0EBAB7-38FF-1A95-2749-6A9180AA19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18" t="7452" r="4119" b="11749"/>
          <a:stretch/>
        </p:blipFill>
        <p:spPr bwMode="auto"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otre plus beau marché » : Vichy (Allier) en lice pour le vote national qui  est désormais ouvert - Vichy (03200)">
            <a:extLst>
              <a:ext uri="{FF2B5EF4-FFF2-40B4-BE49-F238E27FC236}">
                <a16:creationId xmlns:a16="http://schemas.microsoft.com/office/drawing/2014/main" id="{EA2585BD-3A6A-B984-F73B-FA9EC1D02F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6" r="11383" b="1"/>
          <a:stretch/>
        </p:blipFill>
        <p:spPr bwMode="auto"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oncours. Le marché couvert de Colmar en lice pour « Votre plus beau marché  »">
            <a:extLst>
              <a:ext uri="{FF2B5EF4-FFF2-40B4-BE49-F238E27FC236}">
                <a16:creationId xmlns:a16="http://schemas.microsoft.com/office/drawing/2014/main" id="{0B8E74ED-C80D-06AF-A1B3-6EDC3D7245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1" r="-1" b="2386"/>
          <a:stretch/>
        </p:blipFill>
        <p:spPr bwMode="auto"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098" name="Freeform: Shape 3097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100" name="Freeform: Shape 3099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6A9D71-699C-7C6C-F636-2F977FDEE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>
            <a:normAutofit/>
          </a:bodyPr>
          <a:lstStyle/>
          <a:p>
            <a:r>
              <a:rPr lang="fr-FR" sz="3400" dirty="0"/>
              <a:t>Point Culture </a:t>
            </a:r>
          </a:p>
        </p:txBody>
      </p:sp>
      <p:sp>
        <p:nvSpPr>
          <p:cNvPr id="3102" name="Rectangle 3101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04" name="Rectangle 3103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ACD0C-AF04-68FA-6D8D-E391E7BFB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4600"/>
            <a:ext cx="4922338" cy="36667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Le concours annuel </a:t>
            </a:r>
            <a:r>
              <a:rPr lang="fr-FR" b="1" dirty="0"/>
              <a:t>"Votre plus beau marché de France"</a:t>
            </a:r>
            <a:r>
              <a:rPr lang="fr-FR" dirty="0"/>
              <a:t> est une occasion de découvrir des aliments locaux et régionaux.</a:t>
            </a:r>
          </a:p>
          <a:p>
            <a:pPr marL="0" indent="0" algn="just">
              <a:buNone/>
            </a:pPr>
            <a:r>
              <a:rPr lang="fr-FR" dirty="0"/>
              <a:t>En 2023, plus de 9 millions de téléspectateurs ont votés lors du concours !</a:t>
            </a:r>
          </a:p>
        </p:txBody>
      </p:sp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453A93C4-478A-6D49-05AD-19B5B8026C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4717746"/>
              </p:ext>
            </p:extLst>
          </p:nvPr>
        </p:nvGraphicFramePr>
        <p:xfrm>
          <a:off x="-1" y="-3781"/>
          <a:ext cx="12192001" cy="42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517774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3556</TotalTime>
  <Words>3630</Words>
  <Application>Microsoft Office PowerPoint</Application>
  <PresentationFormat>Widescreen</PresentationFormat>
  <Paragraphs>800</Paragraphs>
  <Slides>59</Slides>
  <Notes>15</Notes>
  <HiddenSlides>1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59</vt:i4>
      </vt:variant>
    </vt:vector>
  </HeadingPairs>
  <TitlesOfParts>
    <vt:vector size="73" baseType="lpstr">
      <vt:lpstr>ＭＳ Ｐゴシック</vt:lpstr>
      <vt:lpstr>UD Digi Kyokasho NK-R</vt:lpstr>
      <vt:lpstr>Arial</vt:lpstr>
      <vt:lpstr>Calibri</vt:lpstr>
      <vt:lpstr>Calibri Light</vt:lpstr>
      <vt:lpstr>Söhne</vt:lpstr>
      <vt:lpstr>Wingdings</vt:lpstr>
      <vt:lpstr>Thème Office</vt:lpstr>
      <vt:lpstr>Office Theme</vt:lpstr>
      <vt:lpstr>Office Theme</vt:lpstr>
      <vt:lpstr>Office Theme</vt:lpstr>
      <vt:lpstr>Thème Office</vt:lpstr>
      <vt:lpstr>Thème Office</vt:lpstr>
      <vt:lpstr>Thème Office</vt:lpstr>
      <vt:lpstr>Faisons les courses</vt:lpstr>
      <vt:lpstr>PowerPoint Presentation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I. Starter</vt:lpstr>
      <vt:lpstr>Point Culture </vt:lpstr>
      <vt:lpstr>À la fin de la leçon…</vt:lpstr>
      <vt:lpstr>Passons au point de grammaire : le verbe VOULOIR</vt:lpstr>
      <vt:lpstr>II. Faire des achats au marché</vt:lpstr>
      <vt:lpstr>PowerPoint Presentation</vt:lpstr>
      <vt:lpstr>Script</vt:lpstr>
      <vt:lpstr>Pour passer une commande, on utilise le verbe VOULOIR</vt:lpstr>
      <vt:lpstr>PowerPoint Presentation</vt:lpstr>
      <vt:lpstr>Le verbe VOULOIR (3 bases)</vt:lpstr>
      <vt:lpstr>Complétez les phrases avec la forme correcte du verbe "VOULOIR".</vt:lpstr>
      <vt:lpstr>La négation avec les verbes modaux</vt:lpstr>
      <vt:lpstr>Pratique ton français ! </vt:lpstr>
      <vt:lpstr>PowerPoint Presentation</vt:lpstr>
      <vt:lpstr>À la fin de la leçon…</vt:lpstr>
      <vt:lpstr>PowerPoint Presentation</vt:lpstr>
      <vt:lpstr>III. Grammaire : exprimer l’obligation</vt:lpstr>
      <vt:lpstr>Le verbe modal : DEVOIR</vt:lpstr>
      <vt:lpstr>CA 6 p.51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exprimer l’interdiction</vt:lpstr>
      <vt:lpstr>Grammaire : L’impératif négatif</vt:lpstr>
      <vt:lpstr>LE 5 p.41</vt:lpstr>
      <vt:lpstr>CA 3 p.50</vt:lpstr>
      <vt:lpstr>LE 9 p.45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remplacer une quantité</vt:lpstr>
      <vt:lpstr>Grammaire : le pronom EN</vt:lpstr>
      <vt:lpstr>Le pronom EN</vt:lpstr>
      <vt:lpstr>PowerPoint Presentation</vt:lpstr>
      <vt:lpstr>CA 5 p.51</vt:lpstr>
      <vt:lpstr>Online activity</vt:lpstr>
      <vt:lpstr>PowerPoint Presentation</vt:lpstr>
      <vt:lpstr>Learning review</vt:lpstr>
      <vt:lpstr>VI. Phonétique : CA 3 &amp; 4 p.52</vt:lpstr>
      <vt:lpstr>Practice your pronunciation !</vt:lpstr>
      <vt:lpstr>VII. Prod. orale</vt:lpstr>
      <vt:lpstr>VII. Production (2)</vt:lpstr>
      <vt:lpstr>Portfolio CA p.55</vt:lpstr>
      <vt:lpstr>How well have you performed with the Learning Objectives?</vt:lpstr>
      <vt:lpstr>Learning review</vt:lpstr>
      <vt:lpstr>Plenary and self reflection</vt:lpstr>
      <vt:lpstr>PowerPoint Presentation</vt:lpstr>
      <vt:lpstr>Review for End of Unit : CA p.46-47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51</cp:revision>
  <cp:lastPrinted>2024-01-23T14:22:12Z</cp:lastPrinted>
  <dcterms:created xsi:type="dcterms:W3CDTF">2023-01-09T10:56:41Z</dcterms:created>
  <dcterms:modified xsi:type="dcterms:W3CDTF">2024-02-26T14:59:08Z</dcterms:modified>
</cp:coreProperties>
</file>